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3EA"/>
    <a:srgbClr val="24264B"/>
    <a:srgbClr val="C1C3E1"/>
    <a:srgbClr val="E9EBED"/>
    <a:srgbClr val="D8E6EC"/>
    <a:srgbClr val="F7FBFD"/>
    <a:srgbClr val="2B2D5B"/>
    <a:srgbClr val="4A5899"/>
    <a:srgbClr val="559CAD"/>
    <a:srgbClr val="722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C57B1-905D-4DF1-BC9F-14D39E54E488}" v="1" dt="2022-04-26T19:04:1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UIS PARREIRA BOMFIM" userId="1cc5534e-0dc6-48f9-9dd3-2f2a13799de0" providerId="ADAL" clId="{4C6C57B1-905D-4DF1-BC9F-14D39E54E488}"/>
    <pc:docChg chg="undo custSel modSld">
      <pc:chgData name="RAFAEL LUIS PARREIRA BOMFIM" userId="1cc5534e-0dc6-48f9-9dd3-2f2a13799de0" providerId="ADAL" clId="{4C6C57B1-905D-4DF1-BC9F-14D39E54E488}" dt="2022-04-26T19:12:38.047" v="18" actId="1076"/>
      <pc:docMkLst>
        <pc:docMk/>
      </pc:docMkLst>
      <pc:sldChg chg="addSp delSp modSp mod">
        <pc:chgData name="RAFAEL LUIS PARREIRA BOMFIM" userId="1cc5534e-0dc6-48f9-9dd3-2f2a13799de0" providerId="ADAL" clId="{4C6C57B1-905D-4DF1-BC9F-14D39E54E488}" dt="2022-04-26T19:12:38.047" v="18" actId="1076"/>
        <pc:sldMkLst>
          <pc:docMk/>
          <pc:sldMk cId="238143731" sldId="260"/>
        </pc:sldMkLst>
        <pc:spChg chg="mod">
          <ac:chgData name="RAFAEL LUIS PARREIRA BOMFIM" userId="1cc5534e-0dc6-48f9-9dd3-2f2a13799de0" providerId="ADAL" clId="{4C6C57B1-905D-4DF1-BC9F-14D39E54E488}" dt="2022-04-26T19:12:38.047" v="18" actId="1076"/>
          <ac:spMkLst>
            <pc:docMk/>
            <pc:sldMk cId="238143731" sldId="260"/>
            <ac:spMk id="10" creationId="{52B721FD-1032-42E6-8CDB-C7AD13EB59FB}"/>
          </ac:spMkLst>
        </pc:spChg>
        <pc:spChg chg="add del">
          <ac:chgData name="RAFAEL LUIS PARREIRA BOMFIM" userId="1cc5534e-0dc6-48f9-9dd3-2f2a13799de0" providerId="ADAL" clId="{4C6C57B1-905D-4DF1-BC9F-14D39E54E488}" dt="2022-04-26T19:05:04.505" v="10" actId="21"/>
          <ac:spMkLst>
            <pc:docMk/>
            <pc:sldMk cId="238143731" sldId="260"/>
            <ac:spMk id="35" creationId="{DCBBD22F-3DB8-4146-9F1A-13564B72B73D}"/>
          </ac:spMkLst>
        </pc:spChg>
        <pc:spChg chg="mod">
          <ac:chgData name="RAFAEL LUIS PARREIRA BOMFIM" userId="1cc5534e-0dc6-48f9-9dd3-2f2a13799de0" providerId="ADAL" clId="{4C6C57B1-905D-4DF1-BC9F-14D39E54E488}" dt="2022-04-26T19:12:37.671" v="17" actId="1076"/>
          <ac:spMkLst>
            <pc:docMk/>
            <pc:sldMk cId="238143731" sldId="260"/>
            <ac:spMk id="40" creationId="{F984AFBE-470C-4658-9610-2246AC12644E}"/>
          </ac:spMkLst>
        </pc:spChg>
        <pc:spChg chg="mod">
          <ac:chgData name="RAFAEL LUIS PARREIRA BOMFIM" userId="1cc5534e-0dc6-48f9-9dd3-2f2a13799de0" providerId="ADAL" clId="{4C6C57B1-905D-4DF1-BC9F-14D39E54E488}" dt="2022-04-26T18:57:51.175" v="5" actId="1076"/>
          <ac:spMkLst>
            <pc:docMk/>
            <pc:sldMk cId="238143731" sldId="260"/>
            <ac:spMk id="64" creationId="{8ECB8193-1CE3-45BD-A1C1-211EC078FC30}"/>
          </ac:spMkLst>
        </pc:spChg>
        <pc:spChg chg="add del mod">
          <ac:chgData name="RAFAEL LUIS PARREIRA BOMFIM" userId="1cc5534e-0dc6-48f9-9dd3-2f2a13799de0" providerId="ADAL" clId="{4C6C57B1-905D-4DF1-BC9F-14D39E54E488}" dt="2022-04-26T19:04:24.505" v="8" actId="478"/>
          <ac:spMkLst>
            <pc:docMk/>
            <pc:sldMk cId="238143731" sldId="260"/>
            <ac:spMk id="72" creationId="{49C4AD3D-29C5-460F-A0F2-6602C2E49CD1}"/>
          </ac:spMkLst>
        </pc:spChg>
        <pc:spChg chg="mod">
          <ac:chgData name="RAFAEL LUIS PARREIRA BOMFIM" userId="1cc5534e-0dc6-48f9-9dd3-2f2a13799de0" providerId="ADAL" clId="{4C6C57B1-905D-4DF1-BC9F-14D39E54E488}" dt="2022-04-26T18:51:50.519" v="1" actId="1076"/>
          <ac:spMkLst>
            <pc:docMk/>
            <pc:sldMk cId="238143731" sldId="260"/>
            <ac:spMk id="123" creationId="{08CB7143-44DB-4403-BBB7-16B4876B7386}"/>
          </ac:spMkLst>
        </pc:spChg>
        <pc:grpChg chg="mod">
          <ac:chgData name="RAFAEL LUIS PARREIRA BOMFIM" userId="1cc5534e-0dc6-48f9-9dd3-2f2a13799de0" providerId="ADAL" clId="{4C6C57B1-905D-4DF1-BC9F-14D39E54E488}" dt="2022-04-26T19:12:37.294" v="16" actId="1076"/>
          <ac:grpSpMkLst>
            <pc:docMk/>
            <pc:sldMk cId="238143731" sldId="260"/>
            <ac:grpSpMk id="27" creationId="{97C5718A-0940-4333-929C-BF4FA5739C61}"/>
          </ac:grpSpMkLst>
        </pc:grpChg>
        <pc:grpChg chg="mod">
          <ac:chgData name="RAFAEL LUIS PARREIRA BOMFIM" userId="1cc5534e-0dc6-48f9-9dd3-2f2a13799de0" providerId="ADAL" clId="{4C6C57B1-905D-4DF1-BC9F-14D39E54E488}" dt="2022-04-26T18:52:02.247" v="3" actId="1076"/>
          <ac:grpSpMkLst>
            <pc:docMk/>
            <pc:sldMk cId="238143731" sldId="260"/>
            <ac:grpSpMk id="49" creationId="{322E98E4-D9B6-43AC-8CC4-04BBA9DCEAC4}"/>
          </ac:grpSpMkLst>
        </pc:grpChg>
        <pc:picChg chg="add del">
          <ac:chgData name="RAFAEL LUIS PARREIRA BOMFIM" userId="1cc5534e-0dc6-48f9-9dd3-2f2a13799de0" providerId="ADAL" clId="{4C6C57B1-905D-4DF1-BC9F-14D39E54E488}" dt="2022-04-26T19:07:47.663" v="12" actId="478"/>
          <ac:picMkLst>
            <pc:docMk/>
            <pc:sldMk cId="238143731" sldId="260"/>
            <ac:picMk id="127" creationId="{39B5C46D-B5D7-4513-8BFA-0012A4A99EB3}"/>
          </ac:picMkLst>
        </pc:picChg>
      </pc:sldChg>
    </pc:docChg>
  </pc:docChgLst>
  <pc:docChgLst>
    <pc:chgData name="Leticia Smirelli" userId="0e1bcaabcbd2bfa6" providerId="LiveId" clId="{A901BB92-8D5B-4B7D-BF0C-E275EB980776}"/>
    <pc:docChg chg="undo custSel addSld delSld modSld sldOrd">
      <pc:chgData name="Leticia Smirelli" userId="0e1bcaabcbd2bfa6" providerId="LiveId" clId="{A901BB92-8D5B-4B7D-BF0C-E275EB980776}" dt="2022-03-10T20:30:48.988" v="4108" actId="1038"/>
      <pc:docMkLst>
        <pc:docMk/>
      </pc:docMkLst>
      <pc:sldChg chg="del">
        <pc:chgData name="Leticia Smirelli" userId="0e1bcaabcbd2bfa6" providerId="LiveId" clId="{A901BB92-8D5B-4B7D-BF0C-E275EB980776}" dt="2022-03-10T19:53:59.360" v="3535" actId="47"/>
        <pc:sldMkLst>
          <pc:docMk/>
          <pc:sldMk cId="3910643213" sldId="257"/>
        </pc:sldMkLst>
      </pc:sldChg>
      <pc:sldChg chg="addSp delSp modSp del mod ord">
        <pc:chgData name="Leticia Smirelli" userId="0e1bcaabcbd2bfa6" providerId="LiveId" clId="{A901BB92-8D5B-4B7D-BF0C-E275EB980776}" dt="2022-03-10T17:52:54.453" v="2968" actId="47"/>
        <pc:sldMkLst>
          <pc:docMk/>
          <pc:sldMk cId="48085258" sldId="258"/>
        </pc:sldMkLst>
        <pc:spChg chg="mod">
          <ac:chgData name="Leticia Smirelli" userId="0e1bcaabcbd2bfa6" providerId="LiveId" clId="{A901BB92-8D5B-4B7D-BF0C-E275EB980776}" dt="2022-03-10T14:19:33.066" v="1722" actId="14100"/>
          <ac:spMkLst>
            <pc:docMk/>
            <pc:sldMk cId="48085258" sldId="258"/>
            <ac:spMk id="2" creationId="{F5EE4B0A-657F-419D-9A74-5EE7AC365447}"/>
          </ac:spMkLst>
        </pc:spChg>
        <pc:spChg chg="mod">
          <ac:chgData name="Leticia Smirelli" userId="0e1bcaabcbd2bfa6" providerId="LiveId" clId="{A901BB92-8D5B-4B7D-BF0C-E275EB980776}" dt="2022-03-10T14:19:33.066" v="1722" actId="14100"/>
          <ac:spMkLst>
            <pc:docMk/>
            <pc:sldMk cId="48085258" sldId="258"/>
            <ac:spMk id="3" creationId="{8464871F-262D-4F28-8BEB-DB32D36AE0FA}"/>
          </ac:spMkLst>
        </pc:spChg>
        <pc:spChg chg="del mod">
          <ac:chgData name="Leticia Smirelli" userId="0e1bcaabcbd2bfa6" providerId="LiveId" clId="{A901BB92-8D5B-4B7D-BF0C-E275EB980776}" dt="2022-03-10T14:19:23.815" v="1720" actId="478"/>
          <ac:spMkLst>
            <pc:docMk/>
            <pc:sldMk cId="48085258" sldId="258"/>
            <ac:spMk id="4" creationId="{0EB48841-3106-4C34-9D3B-929649E7F64C}"/>
          </ac:spMkLst>
        </pc:spChg>
        <pc:spChg chg="mod topLvl">
          <ac:chgData name="Leticia Smirelli" userId="0e1bcaabcbd2bfa6" providerId="LiveId" clId="{A901BB92-8D5B-4B7D-BF0C-E275EB980776}" dt="2022-03-10T14:29:06.609" v="1958" actId="165"/>
          <ac:spMkLst>
            <pc:docMk/>
            <pc:sldMk cId="48085258" sldId="258"/>
            <ac:spMk id="8" creationId="{15FBC340-AEA2-4AB6-A857-5966E46D79C1}"/>
          </ac:spMkLst>
        </pc:spChg>
        <pc:spChg chg="mod">
          <ac:chgData name="Leticia Smirelli" userId="0e1bcaabcbd2bfa6" providerId="LiveId" clId="{A901BB92-8D5B-4B7D-BF0C-E275EB980776}" dt="2022-03-10T14:37:07.452" v="2340" actId="1038"/>
          <ac:spMkLst>
            <pc:docMk/>
            <pc:sldMk cId="48085258" sldId="258"/>
            <ac:spMk id="9" creationId="{D852F887-C5AB-494A-AA8A-5F44D549FFC3}"/>
          </ac:spMkLst>
        </pc:spChg>
        <pc:spChg chg="mod">
          <ac:chgData name="Leticia Smirelli" userId="0e1bcaabcbd2bfa6" providerId="LiveId" clId="{A901BB92-8D5B-4B7D-BF0C-E275EB980776}" dt="2022-03-10T14:33:19.121" v="2155" actId="207"/>
          <ac:spMkLst>
            <pc:docMk/>
            <pc:sldMk cId="48085258" sldId="258"/>
            <ac:spMk id="10" creationId="{52B721FD-1032-42E6-8CDB-C7AD13EB59FB}"/>
          </ac:spMkLst>
        </pc:spChg>
        <pc:spChg chg="add del mod topLvl">
          <ac:chgData name="Leticia Smirelli" userId="0e1bcaabcbd2bfa6" providerId="LiveId" clId="{A901BB92-8D5B-4B7D-BF0C-E275EB980776}" dt="2022-03-10T14:19:46.634" v="1724" actId="338"/>
          <ac:spMkLst>
            <pc:docMk/>
            <pc:sldMk cId="48085258" sldId="258"/>
            <ac:spMk id="12" creationId="{5759DF35-CEA3-4558-9EF3-416B175C05A7}"/>
          </ac:spMkLst>
        </pc:spChg>
        <pc:spChg chg="mod topLvl">
          <ac:chgData name="Leticia Smirelli" userId="0e1bcaabcbd2bfa6" providerId="LiveId" clId="{A901BB92-8D5B-4B7D-BF0C-E275EB980776}" dt="2022-03-10T14:19:46.634" v="1724" actId="338"/>
          <ac:spMkLst>
            <pc:docMk/>
            <pc:sldMk cId="48085258" sldId="258"/>
            <ac:spMk id="13" creationId="{32E389F8-EC76-429A-80C1-8BEF4D305DDC}"/>
          </ac:spMkLst>
        </pc:spChg>
        <pc:spChg chg="mod topLvl">
          <ac:chgData name="Leticia Smirelli" userId="0e1bcaabcbd2bfa6" providerId="LiveId" clId="{A901BB92-8D5B-4B7D-BF0C-E275EB980776}" dt="2022-03-10T14:19:46.634" v="1724" actId="338"/>
          <ac:spMkLst>
            <pc:docMk/>
            <pc:sldMk cId="48085258" sldId="258"/>
            <ac:spMk id="14" creationId="{0712E4AE-E227-496A-BD63-D73DC79C2AD9}"/>
          </ac:spMkLst>
        </pc:spChg>
        <pc:spChg chg="mod topLvl">
          <ac:chgData name="Leticia Smirelli" userId="0e1bcaabcbd2bfa6" providerId="LiveId" clId="{A901BB92-8D5B-4B7D-BF0C-E275EB980776}" dt="2022-03-10T14:19:46.634" v="1724" actId="338"/>
          <ac:spMkLst>
            <pc:docMk/>
            <pc:sldMk cId="48085258" sldId="258"/>
            <ac:spMk id="15" creationId="{2A7FA82C-1F22-48B5-90BA-48E792FC740B}"/>
          </ac:spMkLst>
        </pc:spChg>
        <pc:spChg chg="mod topLvl">
          <ac:chgData name="Leticia Smirelli" userId="0e1bcaabcbd2bfa6" providerId="LiveId" clId="{A901BB92-8D5B-4B7D-BF0C-E275EB980776}" dt="2022-03-10T14:29:06.609" v="1958" actId="165"/>
          <ac:spMkLst>
            <pc:docMk/>
            <pc:sldMk cId="48085258" sldId="258"/>
            <ac:spMk id="16" creationId="{0274ADD9-BEC8-4DC4-B7F2-54D5533AEE7E}"/>
          </ac:spMkLst>
        </pc:spChg>
        <pc:spChg chg="mod topLvl">
          <ac:chgData name="Leticia Smirelli" userId="0e1bcaabcbd2bfa6" providerId="LiveId" clId="{A901BB92-8D5B-4B7D-BF0C-E275EB980776}" dt="2022-03-10T14:29:06.609" v="1958" actId="165"/>
          <ac:spMkLst>
            <pc:docMk/>
            <pc:sldMk cId="48085258" sldId="258"/>
            <ac:spMk id="17" creationId="{909EB286-E06D-4011-9054-FBA4F9280288}"/>
          </ac:spMkLst>
        </pc:spChg>
        <pc:spChg chg="del mod">
          <ac:chgData name="Leticia Smirelli" userId="0e1bcaabcbd2bfa6" providerId="LiveId" clId="{A901BB92-8D5B-4B7D-BF0C-E275EB980776}" dt="2022-03-10T13:59:24.527" v="1065" actId="478"/>
          <ac:spMkLst>
            <pc:docMk/>
            <pc:sldMk cId="48085258" sldId="258"/>
            <ac:spMk id="18" creationId="{6E1E7890-5618-4E25-8D0A-3D5BFC727B8D}"/>
          </ac:spMkLst>
        </pc:spChg>
        <pc:spChg chg="mod">
          <ac:chgData name="Leticia Smirelli" userId="0e1bcaabcbd2bfa6" providerId="LiveId" clId="{A901BB92-8D5B-4B7D-BF0C-E275EB980776}" dt="2022-03-10T14:30:34.576" v="2006" actId="207"/>
          <ac:spMkLst>
            <pc:docMk/>
            <pc:sldMk cId="48085258" sldId="258"/>
            <ac:spMk id="21" creationId="{39E9A2BF-73F8-49FC-BC79-46169B20D842}"/>
          </ac:spMkLst>
        </pc:spChg>
        <pc:spChg chg="del mod">
          <ac:chgData name="Leticia Smirelli" userId="0e1bcaabcbd2bfa6" providerId="LiveId" clId="{A901BB92-8D5B-4B7D-BF0C-E275EB980776}" dt="2022-03-10T14:06:07.240" v="1230" actId="478"/>
          <ac:spMkLst>
            <pc:docMk/>
            <pc:sldMk cId="48085258" sldId="258"/>
            <ac:spMk id="23" creationId="{8ABCFE1A-B0D4-47BA-88DA-6041E61338C8}"/>
          </ac:spMkLst>
        </pc:spChg>
        <pc:spChg chg="add mod">
          <ac:chgData name="Leticia Smirelli" userId="0e1bcaabcbd2bfa6" providerId="LiveId" clId="{A901BB92-8D5B-4B7D-BF0C-E275EB980776}" dt="2022-03-10T14:36:12.683" v="2328" actId="1076"/>
          <ac:spMkLst>
            <pc:docMk/>
            <pc:sldMk cId="48085258" sldId="258"/>
            <ac:spMk id="24" creationId="{F7EA8401-52F3-47D6-8348-EE43658271EB}"/>
          </ac:spMkLst>
        </pc:spChg>
        <pc:spChg chg="mod topLvl">
          <ac:chgData name="Leticia Smirelli" userId="0e1bcaabcbd2bfa6" providerId="LiveId" clId="{A901BB92-8D5B-4B7D-BF0C-E275EB980776}" dt="2022-03-10T14:35:16.938" v="2276" actId="1035"/>
          <ac:spMkLst>
            <pc:docMk/>
            <pc:sldMk cId="48085258" sldId="258"/>
            <ac:spMk id="31" creationId="{2F69DFFE-2B0F-44CC-808A-EAD993542E39}"/>
          </ac:spMkLst>
        </pc:spChg>
        <pc:spChg chg="del mod topLvl">
          <ac:chgData name="Leticia Smirelli" userId="0e1bcaabcbd2bfa6" providerId="LiveId" clId="{A901BB92-8D5B-4B7D-BF0C-E275EB980776}" dt="2022-03-10T13:46:44.201" v="991" actId="478"/>
          <ac:spMkLst>
            <pc:docMk/>
            <pc:sldMk cId="48085258" sldId="258"/>
            <ac:spMk id="34" creationId="{8F979E6E-3EDC-4CD3-9A78-93DE3E7AE0AB}"/>
          </ac:spMkLst>
        </pc:spChg>
        <pc:spChg chg="mod topLvl">
          <ac:chgData name="Leticia Smirelli" userId="0e1bcaabcbd2bfa6" providerId="LiveId" clId="{A901BB92-8D5B-4B7D-BF0C-E275EB980776}" dt="2022-03-10T14:28:21.835" v="1948" actId="1038"/>
          <ac:spMkLst>
            <pc:docMk/>
            <pc:sldMk cId="48085258" sldId="258"/>
            <ac:spMk id="35" creationId="{DCBBD22F-3DB8-4146-9F1A-13564B72B73D}"/>
          </ac:spMkLst>
        </pc:spChg>
        <pc:spChg chg="add mod">
          <ac:chgData name="Leticia Smirelli" userId="0e1bcaabcbd2bfa6" providerId="LiveId" clId="{A901BB92-8D5B-4B7D-BF0C-E275EB980776}" dt="2022-03-10T14:35:52.423" v="2325" actId="404"/>
          <ac:spMkLst>
            <pc:docMk/>
            <pc:sldMk cId="48085258" sldId="258"/>
            <ac:spMk id="36" creationId="{6F349B17-39DC-4A60-A192-36EB5E0F92A1}"/>
          </ac:spMkLst>
        </pc:spChg>
        <pc:spChg chg="add mod">
          <ac:chgData name="Leticia Smirelli" userId="0e1bcaabcbd2bfa6" providerId="LiveId" clId="{A901BB92-8D5B-4B7D-BF0C-E275EB980776}" dt="2022-03-10T14:35:52.423" v="2325" actId="404"/>
          <ac:spMkLst>
            <pc:docMk/>
            <pc:sldMk cId="48085258" sldId="258"/>
            <ac:spMk id="37" creationId="{5AD84895-BFDB-412B-AACB-530D82EA34D3}"/>
          </ac:spMkLst>
        </pc:spChg>
        <pc:spChg chg="add mod">
          <ac:chgData name="Leticia Smirelli" userId="0e1bcaabcbd2bfa6" providerId="LiveId" clId="{A901BB92-8D5B-4B7D-BF0C-E275EB980776}" dt="2022-03-10T14:35:52.423" v="2325" actId="404"/>
          <ac:spMkLst>
            <pc:docMk/>
            <pc:sldMk cId="48085258" sldId="258"/>
            <ac:spMk id="38" creationId="{6DE867EB-0D16-46D5-B8CA-FCA33808922C}"/>
          </ac:spMkLst>
        </pc:spChg>
        <pc:spChg chg="add del mod">
          <ac:chgData name="Leticia Smirelli" userId="0e1bcaabcbd2bfa6" providerId="LiveId" clId="{A901BB92-8D5B-4B7D-BF0C-E275EB980776}" dt="2022-03-10T13:52:53.956" v="1050" actId="478"/>
          <ac:spMkLst>
            <pc:docMk/>
            <pc:sldMk cId="48085258" sldId="258"/>
            <ac:spMk id="39" creationId="{4C10B91E-AFCE-4542-B1B2-A8FBAAED37BD}"/>
          </ac:spMkLst>
        </pc:spChg>
        <pc:spChg chg="mod topLvl">
          <ac:chgData name="Leticia Smirelli" userId="0e1bcaabcbd2bfa6" providerId="LiveId" clId="{A901BB92-8D5B-4B7D-BF0C-E275EB980776}" dt="2022-03-10T14:29:52.706" v="1992" actId="1035"/>
          <ac:spMkLst>
            <pc:docMk/>
            <pc:sldMk cId="48085258" sldId="258"/>
            <ac:spMk id="40" creationId="{F984AFBE-470C-4658-9610-2246AC12644E}"/>
          </ac:spMkLst>
        </pc:spChg>
        <pc:spChg chg="add mod">
          <ac:chgData name="Leticia Smirelli" userId="0e1bcaabcbd2bfa6" providerId="LiveId" clId="{A901BB92-8D5B-4B7D-BF0C-E275EB980776}" dt="2022-03-10T14:35:52.423" v="2325" actId="404"/>
          <ac:spMkLst>
            <pc:docMk/>
            <pc:sldMk cId="48085258" sldId="258"/>
            <ac:spMk id="41" creationId="{ADE09857-822A-4182-A23E-73032D34FE3D}"/>
          </ac:spMkLst>
        </pc:spChg>
        <pc:spChg chg="add mod topLvl">
          <ac:chgData name="Leticia Smirelli" userId="0e1bcaabcbd2bfa6" providerId="LiveId" clId="{A901BB92-8D5B-4B7D-BF0C-E275EB980776}" dt="2022-03-10T14:29:56.170" v="1996" actId="1038"/>
          <ac:spMkLst>
            <pc:docMk/>
            <pc:sldMk cId="48085258" sldId="258"/>
            <ac:spMk id="45" creationId="{63550A46-AF8F-4C77-A3FF-AE1F80F70796}"/>
          </ac:spMkLst>
        </pc:spChg>
        <pc:spChg chg="add mod">
          <ac:chgData name="Leticia Smirelli" userId="0e1bcaabcbd2bfa6" providerId="LiveId" clId="{A901BB92-8D5B-4B7D-BF0C-E275EB980776}" dt="2022-03-10T14:36:09.308" v="2327" actId="1076"/>
          <ac:spMkLst>
            <pc:docMk/>
            <pc:sldMk cId="48085258" sldId="258"/>
            <ac:spMk id="51" creationId="{F4A8D358-9419-4846-A7D6-DCC7B75D3BF4}"/>
          </ac:spMkLst>
        </pc:spChg>
        <pc:spChg chg="add mod">
          <ac:chgData name="Leticia Smirelli" userId="0e1bcaabcbd2bfa6" providerId="LiveId" clId="{A901BB92-8D5B-4B7D-BF0C-E275EB980776}" dt="2022-03-10T14:36:16.095" v="2329" actId="1076"/>
          <ac:spMkLst>
            <pc:docMk/>
            <pc:sldMk cId="48085258" sldId="258"/>
            <ac:spMk id="52" creationId="{6DA468DC-A5E4-4157-B89D-000019922C98}"/>
          </ac:spMkLst>
        </pc:spChg>
        <pc:spChg chg="add mod">
          <ac:chgData name="Leticia Smirelli" userId="0e1bcaabcbd2bfa6" providerId="LiveId" clId="{A901BB92-8D5B-4B7D-BF0C-E275EB980776}" dt="2022-03-10T14:36:04.981" v="2326" actId="1076"/>
          <ac:spMkLst>
            <pc:docMk/>
            <pc:sldMk cId="48085258" sldId="258"/>
            <ac:spMk id="53" creationId="{20B86F60-9EBF-445C-BFE6-D6819085AA4A}"/>
          </ac:spMkLst>
        </pc:spChg>
        <pc:spChg chg="add del mod">
          <ac:chgData name="Leticia Smirelli" userId="0e1bcaabcbd2bfa6" providerId="LiveId" clId="{A901BB92-8D5B-4B7D-BF0C-E275EB980776}" dt="2022-03-10T14:34:24.217" v="2171" actId="1037"/>
          <ac:spMkLst>
            <pc:docMk/>
            <pc:sldMk cId="48085258" sldId="258"/>
            <ac:spMk id="54" creationId="{CD19C9ED-0CA0-47A6-A8EA-2CDB6B8CD0DA}"/>
          </ac:spMkLst>
        </pc:spChg>
        <pc:spChg chg="add del mod topLvl">
          <ac:chgData name="Leticia Smirelli" userId="0e1bcaabcbd2bfa6" providerId="LiveId" clId="{A901BB92-8D5B-4B7D-BF0C-E275EB980776}" dt="2022-03-10T14:37:14.654" v="2344" actId="1037"/>
          <ac:spMkLst>
            <pc:docMk/>
            <pc:sldMk cId="48085258" sldId="258"/>
            <ac:spMk id="55" creationId="{C32AA0C6-B329-4B4C-B192-E8BF8817884F}"/>
          </ac:spMkLst>
        </pc:spChg>
        <pc:spChg chg="add del mod topLvl">
          <ac:chgData name="Leticia Smirelli" userId="0e1bcaabcbd2bfa6" providerId="LiveId" clId="{A901BB92-8D5B-4B7D-BF0C-E275EB980776}" dt="2022-03-10T14:37:09.078" v="2343" actId="1038"/>
          <ac:spMkLst>
            <pc:docMk/>
            <pc:sldMk cId="48085258" sldId="258"/>
            <ac:spMk id="56" creationId="{2F7CEEBF-2232-4D9F-B70F-5E891B832164}"/>
          </ac:spMkLst>
        </pc:spChg>
        <pc:spChg chg="add del mod topLvl">
          <ac:chgData name="Leticia Smirelli" userId="0e1bcaabcbd2bfa6" providerId="LiveId" clId="{A901BB92-8D5B-4B7D-BF0C-E275EB980776}" dt="2022-03-10T14:33:57.489" v="2162" actId="403"/>
          <ac:spMkLst>
            <pc:docMk/>
            <pc:sldMk cId="48085258" sldId="258"/>
            <ac:spMk id="57" creationId="{D7E5487C-82D1-4B31-B1F4-CED9803A4DF6}"/>
          </ac:spMkLst>
        </pc:spChg>
        <pc:spChg chg="add del mod">
          <ac:chgData name="Leticia Smirelli" userId="0e1bcaabcbd2bfa6" providerId="LiveId" clId="{A901BB92-8D5B-4B7D-BF0C-E275EB980776}" dt="2022-03-10T14:34:15.416" v="2167" actId="1035"/>
          <ac:spMkLst>
            <pc:docMk/>
            <pc:sldMk cId="48085258" sldId="258"/>
            <ac:spMk id="58" creationId="{CCE33E61-3324-47D6-ACB0-91DEB96125FC}"/>
          </ac:spMkLst>
        </pc:spChg>
        <pc:spChg chg="add del mod">
          <ac:chgData name="Leticia Smirelli" userId="0e1bcaabcbd2bfa6" providerId="LiveId" clId="{A901BB92-8D5B-4B7D-BF0C-E275EB980776}" dt="2022-03-10T14:34:15.416" v="2167" actId="1035"/>
          <ac:spMkLst>
            <pc:docMk/>
            <pc:sldMk cId="48085258" sldId="258"/>
            <ac:spMk id="59" creationId="{EE5E6903-51E6-48D7-9DFD-2E1C03214FC4}"/>
          </ac:spMkLst>
        </pc:spChg>
        <pc:spChg chg="add del mod">
          <ac:chgData name="Leticia Smirelli" userId="0e1bcaabcbd2bfa6" providerId="LiveId" clId="{A901BB92-8D5B-4B7D-BF0C-E275EB980776}" dt="2022-03-10T14:31:27.423" v="2021" actId="478"/>
          <ac:spMkLst>
            <pc:docMk/>
            <pc:sldMk cId="48085258" sldId="258"/>
            <ac:spMk id="60" creationId="{BDEAC847-C25D-40AA-B89A-E9A5DD701731}"/>
          </ac:spMkLst>
        </pc:spChg>
        <pc:spChg chg="mod">
          <ac:chgData name="Leticia Smirelli" userId="0e1bcaabcbd2bfa6" providerId="LiveId" clId="{A901BB92-8D5B-4B7D-BF0C-E275EB980776}" dt="2022-03-10T13:24:38.706" v="290"/>
          <ac:spMkLst>
            <pc:docMk/>
            <pc:sldMk cId="48085258" sldId="258"/>
            <ac:spMk id="62" creationId="{0A9DD0D8-1861-4257-813C-B7347561117A}"/>
          </ac:spMkLst>
        </pc:spChg>
        <pc:spChg chg="add mod">
          <ac:chgData name="Leticia Smirelli" userId="0e1bcaabcbd2bfa6" providerId="LiveId" clId="{A901BB92-8D5B-4B7D-BF0C-E275EB980776}" dt="2022-03-10T14:25:55.786" v="1903" actId="2711"/>
          <ac:spMkLst>
            <pc:docMk/>
            <pc:sldMk cId="48085258" sldId="258"/>
            <ac:spMk id="64" creationId="{8ECB8193-1CE3-45BD-A1C1-211EC078FC30}"/>
          </ac:spMkLst>
        </pc:spChg>
        <pc:spChg chg="add mod">
          <ac:chgData name="Leticia Smirelli" userId="0e1bcaabcbd2bfa6" providerId="LiveId" clId="{A901BB92-8D5B-4B7D-BF0C-E275EB980776}" dt="2022-03-10T14:49:52.847" v="2346" actId="1076"/>
          <ac:spMkLst>
            <pc:docMk/>
            <pc:sldMk cId="48085258" sldId="258"/>
            <ac:spMk id="65" creationId="{6A0B0A0B-BB70-4F8A-88C2-D9779AE5211E}"/>
          </ac:spMkLst>
        </pc:spChg>
        <pc:spChg chg="add del mod">
          <ac:chgData name="Leticia Smirelli" userId="0e1bcaabcbd2bfa6" providerId="LiveId" clId="{A901BB92-8D5B-4B7D-BF0C-E275EB980776}" dt="2022-03-10T13:28:47.867" v="645" actId="478"/>
          <ac:spMkLst>
            <pc:docMk/>
            <pc:sldMk cId="48085258" sldId="258"/>
            <ac:spMk id="66" creationId="{254822D8-6C64-423D-9E15-E026760F7566}"/>
          </ac:spMkLst>
        </pc:spChg>
        <pc:spChg chg="add mod">
          <ac:chgData name="Leticia Smirelli" userId="0e1bcaabcbd2bfa6" providerId="LiveId" clId="{A901BB92-8D5B-4B7D-BF0C-E275EB980776}" dt="2022-03-10T14:21:21.087" v="1789" actId="14100"/>
          <ac:spMkLst>
            <pc:docMk/>
            <pc:sldMk cId="48085258" sldId="258"/>
            <ac:spMk id="67" creationId="{B647BBBD-87DF-49EE-9C1C-B544DE7DDDF9}"/>
          </ac:spMkLst>
        </pc:spChg>
        <pc:spChg chg="add mod">
          <ac:chgData name="Leticia Smirelli" userId="0e1bcaabcbd2bfa6" providerId="LiveId" clId="{A901BB92-8D5B-4B7D-BF0C-E275EB980776}" dt="2022-03-10T14:21:24.447" v="1790" actId="14100"/>
          <ac:spMkLst>
            <pc:docMk/>
            <pc:sldMk cId="48085258" sldId="258"/>
            <ac:spMk id="68" creationId="{D5C51843-6D37-4AE5-BAB9-5A47BAC3970E}"/>
          </ac:spMkLst>
        </pc:spChg>
        <pc:spChg chg="add mod topLvl">
          <ac:chgData name="Leticia Smirelli" userId="0e1bcaabcbd2bfa6" providerId="LiveId" clId="{A901BB92-8D5B-4B7D-BF0C-E275EB980776}" dt="2022-03-10T14:36:59.260" v="2335" actId="1076"/>
          <ac:spMkLst>
            <pc:docMk/>
            <pc:sldMk cId="48085258" sldId="258"/>
            <ac:spMk id="69" creationId="{36832928-A9F3-47F0-B773-E6DF19F46266}"/>
          </ac:spMkLst>
        </pc:spChg>
        <pc:spChg chg="add mod topLvl">
          <ac:chgData name="Leticia Smirelli" userId="0e1bcaabcbd2bfa6" providerId="LiveId" clId="{A901BB92-8D5B-4B7D-BF0C-E275EB980776}" dt="2022-03-10T14:37:03.981" v="2338" actId="1038"/>
          <ac:spMkLst>
            <pc:docMk/>
            <pc:sldMk cId="48085258" sldId="258"/>
            <ac:spMk id="70" creationId="{CD5F46BB-1D3B-460D-A464-8AC7FF38C765}"/>
          </ac:spMkLst>
        </pc:spChg>
        <pc:spChg chg="add mod topLvl">
          <ac:chgData name="Leticia Smirelli" userId="0e1bcaabcbd2bfa6" providerId="LiveId" clId="{A901BB92-8D5B-4B7D-BF0C-E275EB980776}" dt="2022-03-10T14:33:41.927" v="2156" actId="165"/>
          <ac:spMkLst>
            <pc:docMk/>
            <pc:sldMk cId="48085258" sldId="258"/>
            <ac:spMk id="71" creationId="{AAF032FF-BFC0-415A-82B4-D197A424D5A0}"/>
          </ac:spMkLst>
        </pc:spChg>
        <pc:spChg chg="add del mod">
          <ac:chgData name="Leticia Smirelli" userId="0e1bcaabcbd2bfa6" providerId="LiveId" clId="{A901BB92-8D5B-4B7D-BF0C-E275EB980776}" dt="2022-03-10T14:31:25.080" v="2020" actId="478"/>
          <ac:spMkLst>
            <pc:docMk/>
            <pc:sldMk cId="48085258" sldId="258"/>
            <ac:spMk id="72" creationId="{2D15E4A5-7A9E-4FD4-84C7-BD60595AC58C}"/>
          </ac:spMkLst>
        </pc:spChg>
        <pc:spChg chg="add mod">
          <ac:chgData name="Leticia Smirelli" userId="0e1bcaabcbd2bfa6" providerId="LiveId" clId="{A901BB92-8D5B-4B7D-BF0C-E275EB980776}" dt="2022-03-10T14:21:45.541" v="1798" actId="1037"/>
          <ac:spMkLst>
            <pc:docMk/>
            <pc:sldMk cId="48085258" sldId="258"/>
            <ac:spMk id="73" creationId="{237C7158-29C7-4745-AECC-56EB69DE2A8A}"/>
          </ac:spMkLst>
        </pc:spChg>
        <pc:spChg chg="add del mod">
          <ac:chgData name="Leticia Smirelli" userId="0e1bcaabcbd2bfa6" providerId="LiveId" clId="{A901BB92-8D5B-4B7D-BF0C-E275EB980776}" dt="2022-03-10T13:40:40.022" v="936" actId="478"/>
          <ac:spMkLst>
            <pc:docMk/>
            <pc:sldMk cId="48085258" sldId="258"/>
            <ac:spMk id="74" creationId="{804E4D9F-050A-464B-A6E3-539552AAF65D}"/>
          </ac:spMkLst>
        </pc:spChg>
        <pc:spChg chg="mod">
          <ac:chgData name="Leticia Smirelli" userId="0e1bcaabcbd2bfa6" providerId="LiveId" clId="{A901BB92-8D5B-4B7D-BF0C-E275EB980776}" dt="2022-03-10T14:36:46.925" v="2331" actId="14100"/>
          <ac:spMkLst>
            <pc:docMk/>
            <pc:sldMk cId="48085258" sldId="258"/>
            <ac:spMk id="76" creationId="{CF70431F-4350-4A5E-BABF-3450A3F45B72}"/>
          </ac:spMkLst>
        </pc:spChg>
        <pc:spChg chg="mod">
          <ac:chgData name="Leticia Smirelli" userId="0e1bcaabcbd2bfa6" providerId="LiveId" clId="{A901BB92-8D5B-4B7D-BF0C-E275EB980776}" dt="2022-03-10T14:34:09.427" v="2164" actId="1036"/>
          <ac:spMkLst>
            <pc:docMk/>
            <pc:sldMk cId="48085258" sldId="258"/>
            <ac:spMk id="77" creationId="{44643620-0AC3-48A6-8055-F7E79C9928D8}"/>
          </ac:spMkLst>
        </pc:spChg>
        <pc:spChg chg="mod">
          <ac:chgData name="Leticia Smirelli" userId="0e1bcaabcbd2bfa6" providerId="LiveId" clId="{A901BB92-8D5B-4B7D-BF0C-E275EB980776}" dt="2022-03-10T14:35:10.068" v="2248" actId="14100"/>
          <ac:spMkLst>
            <pc:docMk/>
            <pc:sldMk cId="48085258" sldId="258"/>
            <ac:spMk id="79" creationId="{7A26FE1A-4494-4B98-9B90-717F4DF87CFE}"/>
          </ac:spMkLst>
        </pc:spChg>
        <pc:grpChg chg="del mod">
          <ac:chgData name="Leticia Smirelli" userId="0e1bcaabcbd2bfa6" providerId="LiveId" clId="{A901BB92-8D5B-4B7D-BF0C-E275EB980776}" dt="2022-03-10T13:59:15.456" v="1062" actId="27803"/>
          <ac:grpSpMkLst>
            <pc:docMk/>
            <pc:sldMk cId="48085258" sldId="258"/>
            <ac:grpSpMk id="7" creationId="{5B0032FC-9DDC-4030-A42C-BE6CABF2991B}"/>
          </ac:grpSpMkLst>
        </pc:grpChg>
        <pc:grpChg chg="del mod">
          <ac:chgData name="Leticia Smirelli" userId="0e1bcaabcbd2bfa6" providerId="LiveId" clId="{A901BB92-8D5B-4B7D-BF0C-E275EB980776}" dt="2022-03-10T14:19:37.004" v="1723" actId="165"/>
          <ac:grpSpMkLst>
            <pc:docMk/>
            <pc:sldMk cId="48085258" sldId="258"/>
            <ac:grpSpMk id="11" creationId="{BD4616A6-97A5-4D0F-8329-F90B5E782124}"/>
          </ac:grpSpMkLst>
        </pc:grpChg>
        <pc:grpChg chg="add del mod">
          <ac:chgData name="Leticia Smirelli" userId="0e1bcaabcbd2bfa6" providerId="LiveId" clId="{A901BB92-8D5B-4B7D-BF0C-E275EB980776}" dt="2022-03-10T14:19:37.004" v="1723" actId="165"/>
          <ac:grpSpMkLst>
            <pc:docMk/>
            <pc:sldMk cId="48085258" sldId="258"/>
            <ac:grpSpMk id="19" creationId="{C129E8D9-4DDB-4217-BC8A-9F9729F7587F}"/>
          </ac:grpSpMkLst>
        </pc:grpChg>
        <pc:grpChg chg="add del mod">
          <ac:chgData name="Leticia Smirelli" userId="0e1bcaabcbd2bfa6" providerId="LiveId" clId="{A901BB92-8D5B-4B7D-BF0C-E275EB980776}" dt="2022-03-10T14:35:21.414" v="2307" actId="1035"/>
          <ac:grpSpMkLst>
            <pc:docMk/>
            <pc:sldMk cId="48085258" sldId="258"/>
            <ac:grpSpMk id="25" creationId="{5643CD80-6219-4ECA-85E9-CE31E87FD574}"/>
          </ac:grpSpMkLst>
        </pc:grpChg>
        <pc:grpChg chg="add mod topLvl">
          <ac:chgData name="Leticia Smirelli" userId="0e1bcaabcbd2bfa6" providerId="LiveId" clId="{A901BB92-8D5B-4B7D-BF0C-E275EB980776}" dt="2022-03-10T14:29:56.170" v="1996" actId="1038"/>
          <ac:grpSpMkLst>
            <pc:docMk/>
            <pc:sldMk cId="48085258" sldId="258"/>
            <ac:grpSpMk id="26" creationId="{12CCB17E-8450-4F5E-9BD9-206D3FA7999D}"/>
          </ac:grpSpMkLst>
        </pc:grpChg>
        <pc:grpChg chg="add mod">
          <ac:chgData name="Leticia Smirelli" userId="0e1bcaabcbd2bfa6" providerId="LiveId" clId="{A901BB92-8D5B-4B7D-BF0C-E275EB980776}" dt="2022-03-10T14:29:52.706" v="1992" actId="1035"/>
          <ac:grpSpMkLst>
            <pc:docMk/>
            <pc:sldMk cId="48085258" sldId="258"/>
            <ac:grpSpMk id="27" creationId="{97C5718A-0940-4333-929C-BF4FA5739C61}"/>
          </ac:grpSpMkLst>
        </pc:grpChg>
        <pc:grpChg chg="add del mod">
          <ac:chgData name="Leticia Smirelli" userId="0e1bcaabcbd2bfa6" providerId="LiveId" clId="{A901BB92-8D5B-4B7D-BF0C-E275EB980776}" dt="2022-03-10T14:29:06.609" v="1958" actId="165"/>
          <ac:grpSpMkLst>
            <pc:docMk/>
            <pc:sldMk cId="48085258" sldId="258"/>
            <ac:grpSpMk id="28" creationId="{26EE0E14-36E4-49B9-86D6-DCAFE291AF1C}"/>
          </ac:grpSpMkLst>
        </pc:grpChg>
        <pc:grpChg chg="add del mod">
          <ac:chgData name="Leticia Smirelli" userId="0e1bcaabcbd2bfa6" providerId="LiveId" clId="{A901BB92-8D5B-4B7D-BF0C-E275EB980776}" dt="2022-03-10T14:33:41.927" v="2156" actId="165"/>
          <ac:grpSpMkLst>
            <pc:docMk/>
            <pc:sldMk cId="48085258" sldId="258"/>
            <ac:grpSpMk id="29" creationId="{D12E86DA-6DD9-4EDD-AEF8-9B6B878EBEB2}"/>
          </ac:grpSpMkLst>
        </pc:grpChg>
        <pc:grpChg chg="del mod">
          <ac:chgData name="Leticia Smirelli" userId="0e1bcaabcbd2bfa6" providerId="LiveId" clId="{A901BB92-8D5B-4B7D-BF0C-E275EB980776}" dt="2022-03-10T14:19:37.004" v="1723" actId="165"/>
          <ac:grpSpMkLst>
            <pc:docMk/>
            <pc:sldMk cId="48085258" sldId="258"/>
            <ac:grpSpMk id="30" creationId="{D4798591-E63E-4DD1-A315-22B5938061C5}"/>
          </ac:grpSpMkLst>
        </pc:grpChg>
        <pc:grpChg chg="del mod ord">
          <ac:chgData name="Leticia Smirelli" userId="0e1bcaabcbd2bfa6" providerId="LiveId" clId="{A901BB92-8D5B-4B7D-BF0C-E275EB980776}" dt="2022-03-10T13:46:44.201" v="991" actId="478"/>
          <ac:grpSpMkLst>
            <pc:docMk/>
            <pc:sldMk cId="48085258" sldId="258"/>
            <ac:grpSpMk id="33" creationId="{C1D8800E-7095-4C4C-9EE8-DEBC59CDEC91}"/>
          </ac:grpSpMkLst>
        </pc:grpChg>
        <pc:grpChg chg="del mod">
          <ac:chgData name="Leticia Smirelli" userId="0e1bcaabcbd2bfa6" providerId="LiveId" clId="{A901BB92-8D5B-4B7D-BF0C-E275EB980776}" dt="2022-03-10T13:23:45.862" v="229" actId="478"/>
          <ac:grpSpMkLst>
            <pc:docMk/>
            <pc:sldMk cId="48085258" sldId="258"/>
            <ac:grpSpMk id="36" creationId="{D9803FB7-700A-4E25-9487-E8196BB2912C}"/>
          </ac:grpSpMkLst>
        </pc:grpChg>
        <pc:grpChg chg="del mod">
          <ac:chgData name="Leticia Smirelli" userId="0e1bcaabcbd2bfa6" providerId="LiveId" clId="{A901BB92-8D5B-4B7D-BF0C-E275EB980776}" dt="2022-03-10T13:25:48.211" v="406" actId="478"/>
          <ac:grpSpMkLst>
            <pc:docMk/>
            <pc:sldMk cId="48085258" sldId="258"/>
            <ac:grpSpMk id="39" creationId="{D5E6C926-8DDB-40FC-9094-620D8D8952C7}"/>
          </ac:grpSpMkLst>
        </pc:grpChg>
        <pc:grpChg chg="add del mod">
          <ac:chgData name="Leticia Smirelli" userId="0e1bcaabcbd2bfa6" providerId="LiveId" clId="{A901BB92-8D5B-4B7D-BF0C-E275EB980776}" dt="2022-03-10T14:33:41.927" v="2156" actId="165"/>
          <ac:grpSpMkLst>
            <pc:docMk/>
            <pc:sldMk cId="48085258" sldId="258"/>
            <ac:grpSpMk id="42" creationId="{4305C7F1-32E0-4CCA-B4C6-37BD5533A634}"/>
          </ac:grpSpMkLst>
        </pc:grpChg>
        <pc:grpChg chg="del mod">
          <ac:chgData name="Leticia Smirelli" userId="0e1bcaabcbd2bfa6" providerId="LiveId" clId="{A901BB92-8D5B-4B7D-BF0C-E275EB980776}" dt="2022-03-10T13:24:25.806" v="288" actId="478"/>
          <ac:grpSpMkLst>
            <pc:docMk/>
            <pc:sldMk cId="48085258" sldId="258"/>
            <ac:grpSpMk id="42" creationId="{B16EABD7-27C3-4F9C-94A9-E63EFC889031}"/>
          </ac:grpSpMkLst>
        </pc:grpChg>
        <pc:grpChg chg="add del mod">
          <ac:chgData name="Leticia Smirelli" userId="0e1bcaabcbd2bfa6" providerId="LiveId" clId="{A901BB92-8D5B-4B7D-BF0C-E275EB980776}" dt="2022-03-10T14:33:41.927" v="2156" actId="165"/>
          <ac:grpSpMkLst>
            <pc:docMk/>
            <pc:sldMk cId="48085258" sldId="258"/>
            <ac:grpSpMk id="43" creationId="{30BFA8F0-19CE-4CA7-8F0E-26A64B8811AA}"/>
          </ac:grpSpMkLst>
        </pc:grpChg>
        <pc:grpChg chg="add mod">
          <ac:chgData name="Leticia Smirelli" userId="0e1bcaabcbd2bfa6" providerId="LiveId" clId="{A901BB92-8D5B-4B7D-BF0C-E275EB980776}" dt="2022-03-10T14:35:45.056" v="2319" actId="164"/>
          <ac:grpSpMkLst>
            <pc:docMk/>
            <pc:sldMk cId="48085258" sldId="258"/>
            <ac:grpSpMk id="44" creationId="{2DAE073D-12F7-4C4D-B163-6BE5BEF73732}"/>
          </ac:grpSpMkLst>
        </pc:grpChg>
        <pc:grpChg chg="del mod">
          <ac:chgData name="Leticia Smirelli" userId="0e1bcaabcbd2bfa6" providerId="LiveId" clId="{A901BB92-8D5B-4B7D-BF0C-E275EB980776}" dt="2022-03-10T13:23:47.054" v="230" actId="478"/>
          <ac:grpSpMkLst>
            <pc:docMk/>
            <pc:sldMk cId="48085258" sldId="258"/>
            <ac:grpSpMk id="45" creationId="{A09622B9-0D7F-4EBD-B356-BDDC7AD5DA1D}"/>
          </ac:grpSpMkLst>
        </pc:grpChg>
        <pc:grpChg chg="add mod">
          <ac:chgData name="Leticia Smirelli" userId="0e1bcaabcbd2bfa6" providerId="LiveId" clId="{A901BB92-8D5B-4B7D-BF0C-E275EB980776}" dt="2022-03-10T14:49:55.675" v="2347" actId="1076"/>
          <ac:grpSpMkLst>
            <pc:docMk/>
            <pc:sldMk cId="48085258" sldId="258"/>
            <ac:grpSpMk id="46" creationId="{4B4807E2-C074-4BFA-9368-52CEE0919F20}"/>
          </ac:grpSpMkLst>
        </pc:grpChg>
        <pc:grpChg chg="del mod">
          <ac:chgData name="Leticia Smirelli" userId="0e1bcaabcbd2bfa6" providerId="LiveId" clId="{A901BB92-8D5B-4B7D-BF0C-E275EB980776}" dt="2022-03-10T13:23:49.358" v="231" actId="478"/>
          <ac:grpSpMkLst>
            <pc:docMk/>
            <pc:sldMk cId="48085258" sldId="258"/>
            <ac:grpSpMk id="48" creationId="{49D3FE2F-876E-4CBF-8B24-65341EFD851E}"/>
          </ac:grpSpMkLst>
        </pc:grpChg>
        <pc:grpChg chg="add del mod">
          <ac:chgData name="Leticia Smirelli" userId="0e1bcaabcbd2bfa6" providerId="LiveId" clId="{A901BB92-8D5B-4B7D-BF0C-E275EB980776}" dt="2022-03-10T13:24:42.486" v="292" actId="478"/>
          <ac:grpSpMkLst>
            <pc:docMk/>
            <pc:sldMk cId="48085258" sldId="258"/>
            <ac:grpSpMk id="61" creationId="{E57FB522-0AE9-4FD5-B7C5-D5134784FE6A}"/>
          </ac:grpSpMkLst>
        </pc:grpChg>
        <pc:grpChg chg="add mod">
          <ac:chgData name="Leticia Smirelli" userId="0e1bcaabcbd2bfa6" providerId="LiveId" clId="{A901BB92-8D5B-4B7D-BF0C-E275EB980776}" dt="2022-03-10T14:31:39.053" v="2025" actId="14100"/>
          <ac:grpSpMkLst>
            <pc:docMk/>
            <pc:sldMk cId="48085258" sldId="258"/>
            <ac:grpSpMk id="75" creationId="{084BBF6A-C31F-4930-A95A-5A64AF9BCCC3}"/>
          </ac:grpSpMkLst>
        </pc:grpChg>
        <pc:grpChg chg="add del mod">
          <ac:chgData name="Leticia Smirelli" userId="0e1bcaabcbd2bfa6" providerId="LiveId" clId="{A901BB92-8D5B-4B7D-BF0C-E275EB980776}" dt="2022-03-10T14:35:13.923" v="2256" actId="478"/>
          <ac:grpSpMkLst>
            <pc:docMk/>
            <pc:sldMk cId="48085258" sldId="258"/>
            <ac:grpSpMk id="78" creationId="{B1CA378C-6A5A-4F45-8237-5558EC5B50FF}"/>
          </ac:grpSpMkLst>
        </pc:grpChg>
        <pc:picChg chg="add del mod">
          <ac:chgData name="Leticia Smirelli" userId="0e1bcaabcbd2bfa6" providerId="LiveId" clId="{A901BB92-8D5B-4B7D-BF0C-E275EB980776}" dt="2022-03-10T13:59:15.456" v="1062" actId="27803"/>
          <ac:picMkLst>
            <pc:docMk/>
            <pc:sldMk cId="48085258" sldId="258"/>
            <ac:picMk id="6" creationId="{8965E478-F199-4B73-A18F-F3C882C61A1C}"/>
          </ac:picMkLst>
        </pc:picChg>
        <pc:picChg chg="add del mod">
          <ac:chgData name="Leticia Smirelli" userId="0e1bcaabcbd2bfa6" providerId="LiveId" clId="{A901BB92-8D5B-4B7D-BF0C-E275EB980776}" dt="2022-03-10T14:05:00.240" v="1214" actId="27803"/>
          <ac:picMkLst>
            <pc:docMk/>
            <pc:sldMk cId="48085258" sldId="258"/>
            <ac:picMk id="22" creationId="{8ABCFE1A-B0D4-47BA-88DA-6041E61338C8}"/>
          </ac:picMkLst>
        </pc:picChg>
        <pc:picChg chg="mod topLvl">
          <ac:chgData name="Leticia Smirelli" userId="0e1bcaabcbd2bfa6" providerId="LiveId" clId="{A901BB92-8D5B-4B7D-BF0C-E275EB980776}" dt="2022-03-10T14:27:40.743" v="1935" actId="1076"/>
          <ac:picMkLst>
            <pc:docMk/>
            <pc:sldMk cId="48085258" sldId="258"/>
            <ac:picMk id="32" creationId="{83E81E8E-02DC-4431-AAAE-DCB7CFF208CA}"/>
          </ac:picMkLst>
        </pc:picChg>
        <pc:picChg chg="del topLvl">
          <ac:chgData name="Leticia Smirelli" userId="0e1bcaabcbd2bfa6" providerId="LiveId" clId="{A901BB92-8D5B-4B7D-BF0C-E275EB980776}" dt="2022-03-10T13:25:48.211" v="406" actId="478"/>
          <ac:picMkLst>
            <pc:docMk/>
            <pc:sldMk cId="48085258" sldId="258"/>
            <ac:picMk id="41" creationId="{A17E8561-D23B-48FE-A506-14071EC1C82F}"/>
          </ac:picMkLst>
        </pc:picChg>
        <pc:picChg chg="mod">
          <ac:chgData name="Leticia Smirelli" userId="0e1bcaabcbd2bfa6" providerId="LiveId" clId="{A901BB92-8D5B-4B7D-BF0C-E275EB980776}" dt="2022-03-10T13:24:38.706" v="290"/>
          <ac:picMkLst>
            <pc:docMk/>
            <pc:sldMk cId="48085258" sldId="258"/>
            <ac:picMk id="63" creationId="{7DEEE5F5-B36F-474C-A50D-8B13BF925EF6}"/>
          </ac:picMkLst>
        </pc:picChg>
        <pc:picChg chg="mod">
          <ac:chgData name="Leticia Smirelli" userId="0e1bcaabcbd2bfa6" providerId="LiveId" clId="{A901BB92-8D5B-4B7D-BF0C-E275EB980776}" dt="2022-03-10T14:34:41.126" v="2207"/>
          <ac:picMkLst>
            <pc:docMk/>
            <pc:sldMk cId="48085258" sldId="258"/>
            <ac:picMk id="80" creationId="{3905E8AE-705F-4327-AEBB-F5006D38C087}"/>
          </ac:picMkLst>
        </pc:picChg>
        <pc:picChg chg="add del">
          <ac:chgData name="Leticia Smirelli" userId="0e1bcaabcbd2bfa6" providerId="LiveId" clId="{A901BB92-8D5B-4B7D-BF0C-E275EB980776}" dt="2022-03-10T13:56:35.909" v="1058" actId="478"/>
          <ac:picMkLst>
            <pc:docMk/>
            <pc:sldMk cId="48085258" sldId="258"/>
            <ac:picMk id="1026" creationId="{B2A5C0DB-1949-444F-9B90-287714095AC7}"/>
          </ac:picMkLst>
        </pc:picChg>
        <pc:picChg chg="add del">
          <ac:chgData name="Leticia Smirelli" userId="0e1bcaabcbd2bfa6" providerId="LiveId" clId="{A901BB92-8D5B-4B7D-BF0C-E275EB980776}" dt="2022-03-10T13:58:07.819" v="1060" actId="478"/>
          <ac:picMkLst>
            <pc:docMk/>
            <pc:sldMk cId="48085258" sldId="258"/>
            <ac:picMk id="1028" creationId="{4D009C43-7F0A-4380-8760-FEA39D7DCCD7}"/>
          </ac:picMkLst>
        </pc:picChg>
        <pc:picChg chg="add mod">
          <ac:chgData name="Leticia Smirelli" userId="0e1bcaabcbd2bfa6" providerId="LiveId" clId="{A901BB92-8D5B-4B7D-BF0C-E275EB980776}" dt="2022-03-10T14:28:23.698" v="1950" actId="1038"/>
          <ac:picMkLst>
            <pc:docMk/>
            <pc:sldMk cId="48085258" sldId="258"/>
            <ac:picMk id="1030" creationId="{79E512AB-BC6F-4095-A5E8-DD5BAB2EC856}"/>
          </ac:picMkLst>
        </pc:picChg>
        <pc:cxnChg chg="del mod">
          <ac:chgData name="Leticia Smirelli" userId="0e1bcaabcbd2bfa6" providerId="LiveId" clId="{A901BB92-8D5B-4B7D-BF0C-E275EB980776}" dt="2022-03-10T13:20:51.961" v="77" actId="478"/>
          <ac:cxnSpMkLst>
            <pc:docMk/>
            <pc:sldMk cId="48085258" sldId="258"/>
            <ac:cxnSpMk id="51" creationId="{378DF7AB-19E5-4B06-9F42-08284E5328C7}"/>
          </ac:cxnSpMkLst>
        </pc:cxnChg>
        <pc:cxnChg chg="del mod">
          <ac:chgData name="Leticia Smirelli" userId="0e1bcaabcbd2bfa6" providerId="LiveId" clId="{A901BB92-8D5B-4B7D-BF0C-E275EB980776}" dt="2022-03-10T13:20:54.628" v="78" actId="478"/>
          <ac:cxnSpMkLst>
            <pc:docMk/>
            <pc:sldMk cId="48085258" sldId="258"/>
            <ac:cxnSpMk id="52" creationId="{FA73D0C8-F969-4B12-8EEE-CE0B297467CB}"/>
          </ac:cxnSpMkLst>
        </pc:cxnChg>
        <pc:cxnChg chg="del mod">
          <ac:chgData name="Leticia Smirelli" userId="0e1bcaabcbd2bfa6" providerId="LiveId" clId="{A901BB92-8D5B-4B7D-BF0C-E275EB980776}" dt="2022-03-10T13:20:59.255" v="80" actId="478"/>
          <ac:cxnSpMkLst>
            <pc:docMk/>
            <pc:sldMk cId="48085258" sldId="258"/>
            <ac:cxnSpMk id="53" creationId="{3111A73A-74C1-4166-94E6-6FDD6D1FCBFE}"/>
          </ac:cxnSpMkLst>
        </pc:cxnChg>
        <pc:cxnChg chg="del mod">
          <ac:chgData name="Leticia Smirelli" userId="0e1bcaabcbd2bfa6" providerId="LiveId" clId="{A901BB92-8D5B-4B7D-BF0C-E275EB980776}" dt="2022-03-10T13:20:58.475" v="79" actId="478"/>
          <ac:cxnSpMkLst>
            <pc:docMk/>
            <pc:sldMk cId="48085258" sldId="258"/>
            <ac:cxnSpMk id="54" creationId="{9602503C-06DB-476E-B6E7-5337F9C5FD4D}"/>
          </ac:cxnSpMkLst>
        </pc:cxnChg>
        <pc:cxnChg chg="del mod">
          <ac:chgData name="Leticia Smirelli" userId="0e1bcaabcbd2bfa6" providerId="LiveId" clId="{A901BB92-8D5B-4B7D-BF0C-E275EB980776}" dt="2022-03-10T13:21:00.481" v="81" actId="478"/>
          <ac:cxnSpMkLst>
            <pc:docMk/>
            <pc:sldMk cId="48085258" sldId="258"/>
            <ac:cxnSpMk id="55" creationId="{82F8FD65-6FA6-4EEC-AE96-68B835ACF902}"/>
          </ac:cxnSpMkLst>
        </pc:cxnChg>
      </pc:sldChg>
      <pc:sldChg chg="new del">
        <pc:chgData name="Leticia Smirelli" userId="0e1bcaabcbd2bfa6" providerId="LiveId" clId="{A901BB92-8D5B-4B7D-BF0C-E275EB980776}" dt="2022-03-10T13:43:18.943" v="938" actId="47"/>
        <pc:sldMkLst>
          <pc:docMk/>
          <pc:sldMk cId="1283053973" sldId="259"/>
        </pc:sldMkLst>
      </pc:sldChg>
      <pc:sldChg chg="addSp modSp add del mod">
        <pc:chgData name="Leticia Smirelli" userId="0e1bcaabcbd2bfa6" providerId="LiveId" clId="{A901BB92-8D5B-4B7D-BF0C-E275EB980776}" dt="2022-03-10T18:39:46.813" v="3534" actId="47"/>
        <pc:sldMkLst>
          <pc:docMk/>
          <pc:sldMk cId="4049093300" sldId="259"/>
        </pc:sldMkLst>
        <pc:spChg chg="mod">
          <ac:chgData name="Leticia Smirelli" userId="0e1bcaabcbd2bfa6" providerId="LiveId" clId="{A901BB92-8D5B-4B7D-BF0C-E275EB980776}" dt="2022-03-10T14:50:18.294" v="2351" actId="207"/>
          <ac:spMkLst>
            <pc:docMk/>
            <pc:sldMk cId="4049093300" sldId="259"/>
            <ac:spMk id="10" creationId="{52B721FD-1032-42E6-8CDB-C7AD13EB59FB}"/>
          </ac:spMkLst>
        </pc:spChg>
        <pc:spChg chg="add mod">
          <ac:chgData name="Leticia Smirelli" userId="0e1bcaabcbd2bfa6" providerId="LiveId" clId="{A901BB92-8D5B-4B7D-BF0C-E275EB980776}" dt="2022-03-10T14:56:13.270" v="2383" actId="20577"/>
          <ac:spMkLst>
            <pc:docMk/>
            <pc:sldMk cId="4049093300" sldId="259"/>
            <ac:spMk id="50" creationId="{DA66B0B0-0EF7-4789-B4A4-94AFC2AC061B}"/>
          </ac:spMkLst>
        </pc:spChg>
      </pc:sldChg>
      <pc:sldChg chg="addSp delSp modSp add mod">
        <pc:chgData name="Leticia Smirelli" userId="0e1bcaabcbd2bfa6" providerId="LiveId" clId="{A901BB92-8D5B-4B7D-BF0C-E275EB980776}" dt="2022-03-10T20:21:24.069" v="3944" actId="207"/>
        <pc:sldMkLst>
          <pc:docMk/>
          <pc:sldMk cId="238143731" sldId="260"/>
        </pc:sldMkLst>
        <pc:spChg chg="del mod">
          <ac:chgData name="Leticia Smirelli" userId="0e1bcaabcbd2bfa6" providerId="LiveId" clId="{A901BB92-8D5B-4B7D-BF0C-E275EB980776}" dt="2022-03-10T17:41:09.875" v="2799" actId="478"/>
          <ac:spMkLst>
            <pc:docMk/>
            <pc:sldMk cId="238143731" sldId="260"/>
            <ac:spMk id="2" creationId="{F5EE4B0A-657F-419D-9A74-5EE7AC365447}"/>
          </ac:spMkLst>
        </pc:spChg>
        <pc:spChg chg="del">
          <ac:chgData name="Leticia Smirelli" userId="0e1bcaabcbd2bfa6" providerId="LiveId" clId="{A901BB92-8D5B-4B7D-BF0C-E275EB980776}" dt="2022-03-10T17:41:14.110" v="2801" actId="478"/>
          <ac:spMkLst>
            <pc:docMk/>
            <pc:sldMk cId="238143731" sldId="260"/>
            <ac:spMk id="3" creationId="{8464871F-262D-4F28-8BEB-DB32D36AE0FA}"/>
          </ac:spMkLst>
        </pc:spChg>
        <pc:spChg chg="mod ord">
          <ac:chgData name="Leticia Smirelli" userId="0e1bcaabcbd2bfa6" providerId="LiveId" clId="{A901BB92-8D5B-4B7D-BF0C-E275EB980776}" dt="2022-03-10T20:15:31.487" v="3756" actId="167"/>
          <ac:spMkLst>
            <pc:docMk/>
            <pc:sldMk cId="238143731" sldId="260"/>
            <ac:spMk id="9" creationId="{D852F887-C5AB-494A-AA8A-5F44D549FFC3}"/>
          </ac:spMkLst>
        </pc:spChg>
        <pc:spChg chg="mod">
          <ac:chgData name="Leticia Smirelli" userId="0e1bcaabcbd2bfa6" providerId="LiveId" clId="{A901BB92-8D5B-4B7D-BF0C-E275EB980776}" dt="2022-03-10T15:06:31.074" v="2583" actId="1036"/>
          <ac:spMkLst>
            <pc:docMk/>
            <pc:sldMk cId="238143731" sldId="260"/>
            <ac:spMk id="10" creationId="{52B721FD-1032-42E6-8CDB-C7AD13EB59FB}"/>
          </ac:spMkLst>
        </pc:spChg>
        <pc:spChg chg="mod">
          <ac:chgData name="Leticia Smirelli" userId="0e1bcaabcbd2bfa6" providerId="LiveId" clId="{A901BB92-8D5B-4B7D-BF0C-E275EB980776}" dt="2022-03-10T17:32:05.017" v="2694" actId="14100"/>
          <ac:spMkLst>
            <pc:docMk/>
            <pc:sldMk cId="238143731" sldId="260"/>
            <ac:spMk id="12" creationId="{5759DF35-CEA3-4558-9EF3-416B175C05A7}"/>
          </ac:spMkLst>
        </pc:spChg>
        <pc:spChg chg="mod">
          <ac:chgData name="Leticia Smirelli" userId="0e1bcaabcbd2bfa6" providerId="LiveId" clId="{A901BB92-8D5B-4B7D-BF0C-E275EB980776}" dt="2022-03-10T17:32:48.952" v="2701" actId="1037"/>
          <ac:spMkLst>
            <pc:docMk/>
            <pc:sldMk cId="238143731" sldId="260"/>
            <ac:spMk id="13" creationId="{32E389F8-EC76-429A-80C1-8BEF4D305DDC}"/>
          </ac:spMkLst>
        </pc:spChg>
        <pc:spChg chg="mod">
          <ac:chgData name="Leticia Smirelli" userId="0e1bcaabcbd2bfa6" providerId="LiveId" clId="{A901BB92-8D5B-4B7D-BF0C-E275EB980776}" dt="2022-03-10T17:32:53.194" v="2703" actId="1038"/>
          <ac:spMkLst>
            <pc:docMk/>
            <pc:sldMk cId="238143731" sldId="260"/>
            <ac:spMk id="14" creationId="{0712E4AE-E227-496A-BD63-D73DC79C2AD9}"/>
          </ac:spMkLst>
        </pc:spChg>
        <pc:spChg chg="mod">
          <ac:chgData name="Leticia Smirelli" userId="0e1bcaabcbd2bfa6" providerId="LiveId" clId="{A901BB92-8D5B-4B7D-BF0C-E275EB980776}" dt="2022-03-10T17:32:56.257" v="2705" actId="1038"/>
          <ac:spMkLst>
            <pc:docMk/>
            <pc:sldMk cId="238143731" sldId="260"/>
            <ac:spMk id="15" creationId="{2A7FA82C-1F22-48B5-90BA-48E792FC740B}"/>
          </ac:spMkLst>
        </pc:spChg>
        <pc:spChg chg="mod">
          <ac:chgData name="Leticia Smirelli" userId="0e1bcaabcbd2bfa6" providerId="LiveId" clId="{A901BB92-8D5B-4B7D-BF0C-E275EB980776}" dt="2022-03-10T20:04:10.631" v="3669" actId="2711"/>
          <ac:spMkLst>
            <pc:docMk/>
            <pc:sldMk cId="238143731" sldId="260"/>
            <ac:spMk id="21" creationId="{39E9A2BF-73F8-49FC-BC79-46169B20D842}"/>
          </ac:spMkLst>
        </pc:spChg>
        <pc:spChg chg="mod topLvl">
          <ac:chgData name="Leticia Smirelli" userId="0e1bcaabcbd2bfa6" providerId="LiveId" clId="{A901BB92-8D5B-4B7D-BF0C-E275EB980776}" dt="2022-03-10T20:04:16.302" v="3670" actId="2711"/>
          <ac:spMkLst>
            <pc:docMk/>
            <pc:sldMk cId="238143731" sldId="260"/>
            <ac:spMk id="31" creationId="{2F69DFFE-2B0F-44CC-808A-EAD993542E39}"/>
          </ac:spMkLst>
        </pc:spChg>
        <pc:spChg chg="mod">
          <ac:chgData name="Leticia Smirelli" userId="0e1bcaabcbd2bfa6" providerId="LiveId" clId="{A901BB92-8D5B-4B7D-BF0C-E275EB980776}" dt="2022-03-10T20:04:16.302" v="3670" actId="2711"/>
          <ac:spMkLst>
            <pc:docMk/>
            <pc:sldMk cId="238143731" sldId="260"/>
            <ac:spMk id="40" creationId="{F984AFBE-470C-4658-9610-2246AC12644E}"/>
          </ac:spMkLst>
        </pc:spChg>
        <pc:spChg chg="add del mod">
          <ac:chgData name="Leticia Smirelli" userId="0e1bcaabcbd2bfa6" providerId="LiveId" clId="{A901BB92-8D5B-4B7D-BF0C-E275EB980776}" dt="2022-03-10T17:40:13.968" v="2772" actId="478"/>
          <ac:spMkLst>
            <pc:docMk/>
            <pc:sldMk cId="238143731" sldId="260"/>
            <ac:spMk id="48" creationId="{181D0156-01AC-4287-99FD-D18EB655512F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50" creationId="{DA66B0B0-0EF7-4789-B4A4-94AFC2AC061B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54" creationId="{CD19C9ED-0CA0-47A6-A8EA-2CDB6B8CD0DA}"/>
          </ac:spMkLst>
        </pc:spChg>
        <pc:spChg chg="mod or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55" creationId="{C32AA0C6-B329-4B4C-B192-E8BF8817884F}"/>
          </ac:spMkLst>
        </pc:spChg>
        <pc:spChg chg="mod">
          <ac:chgData name="Leticia Smirelli" userId="0e1bcaabcbd2bfa6" providerId="LiveId" clId="{A901BB92-8D5B-4B7D-BF0C-E275EB980776}" dt="2022-03-10T15:18:48.027" v="2685" actId="1037"/>
          <ac:spMkLst>
            <pc:docMk/>
            <pc:sldMk cId="238143731" sldId="260"/>
            <ac:spMk id="56" creationId="{2F7CEEBF-2232-4D9F-B70F-5E891B832164}"/>
          </ac:spMkLst>
        </pc:spChg>
        <pc:spChg chg="mod">
          <ac:chgData name="Leticia Smirelli" userId="0e1bcaabcbd2bfa6" providerId="LiveId" clId="{A901BB92-8D5B-4B7D-BF0C-E275EB980776}" dt="2022-03-10T15:18:49.986" v="2687" actId="1037"/>
          <ac:spMkLst>
            <pc:docMk/>
            <pc:sldMk cId="238143731" sldId="260"/>
            <ac:spMk id="57" creationId="{D7E5487C-82D1-4B31-B1F4-CED9803A4DF6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58" creationId="{CCE33E61-3324-47D6-ACB0-91DEB96125FC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59" creationId="{EE5E6903-51E6-48D7-9DFD-2E1C03214FC4}"/>
          </ac:spMkLst>
        </pc:spChg>
        <pc:spChg chg="mod">
          <ac:chgData name="Leticia Smirelli" userId="0e1bcaabcbd2bfa6" providerId="LiveId" clId="{A901BB92-8D5B-4B7D-BF0C-E275EB980776}" dt="2022-03-10T15:00:31.786" v="2408"/>
          <ac:spMkLst>
            <pc:docMk/>
            <pc:sldMk cId="238143731" sldId="260"/>
            <ac:spMk id="61" creationId="{010C1A3E-2589-42FA-ACA8-8CE9A154F6A8}"/>
          </ac:spMkLst>
        </pc:spChg>
        <pc:spChg chg="mod">
          <ac:chgData name="Leticia Smirelli" userId="0e1bcaabcbd2bfa6" providerId="LiveId" clId="{A901BB92-8D5B-4B7D-BF0C-E275EB980776}" dt="2022-03-10T15:00:31.786" v="2408"/>
          <ac:spMkLst>
            <pc:docMk/>
            <pc:sldMk cId="238143731" sldId="260"/>
            <ac:spMk id="62" creationId="{77A375BA-6D9E-42CA-9402-C07EF719759A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64" creationId="{8ECB8193-1CE3-45BD-A1C1-211EC078FC30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65" creationId="{6A0B0A0B-BB70-4F8A-88C2-D9779AE5211E}"/>
          </ac:spMkLst>
        </pc:spChg>
        <pc:spChg chg="mod">
          <ac:chgData name="Leticia Smirelli" userId="0e1bcaabcbd2bfa6" providerId="LiveId" clId="{A901BB92-8D5B-4B7D-BF0C-E275EB980776}" dt="2022-03-10T15:18:10.799" v="2670" actId="14100"/>
          <ac:spMkLst>
            <pc:docMk/>
            <pc:sldMk cId="238143731" sldId="260"/>
            <ac:spMk id="66" creationId="{C82E9550-EE63-4A17-8E9E-7B14D53C624F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67" creationId="{B647BBBD-87DF-49EE-9C1C-B544DE7DDDF9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68" creationId="{D5C51843-6D37-4AE5-BAB9-5A47BAC3970E}"/>
          </ac:spMkLst>
        </pc:spChg>
        <pc:spChg chg="mod or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69" creationId="{36832928-A9F3-47F0-B773-E6DF19F46266}"/>
          </ac:spMkLst>
        </pc:spChg>
        <pc:spChg chg="mod">
          <ac:chgData name="Leticia Smirelli" userId="0e1bcaabcbd2bfa6" providerId="LiveId" clId="{A901BB92-8D5B-4B7D-BF0C-E275EB980776}" dt="2022-03-10T15:17:58.873" v="2666" actId="14100"/>
          <ac:spMkLst>
            <pc:docMk/>
            <pc:sldMk cId="238143731" sldId="260"/>
            <ac:spMk id="70" creationId="{CD5F46BB-1D3B-460D-A464-8AC7FF38C765}"/>
          </ac:spMkLst>
        </pc:spChg>
        <pc:spChg chg="mod">
          <ac:chgData name="Leticia Smirelli" userId="0e1bcaabcbd2bfa6" providerId="LiveId" clId="{A901BB92-8D5B-4B7D-BF0C-E275EB980776}" dt="2022-03-10T15:18:06.040" v="2668" actId="14100"/>
          <ac:spMkLst>
            <pc:docMk/>
            <pc:sldMk cId="238143731" sldId="260"/>
            <ac:spMk id="71" creationId="{AAF032FF-BFC0-415A-82B4-D197A424D5A0}"/>
          </ac:spMkLst>
        </pc:spChg>
        <pc:spChg chg="mod">
          <ac:chgData name="Leticia Smirelli" userId="0e1bcaabcbd2bfa6" providerId="LiveId" clId="{A901BB92-8D5B-4B7D-BF0C-E275EB980776}" dt="2022-03-10T15:18:51.588" v="2689" actId="1037"/>
          <ac:spMkLst>
            <pc:docMk/>
            <pc:sldMk cId="238143731" sldId="260"/>
            <ac:spMk id="72" creationId="{394D2CBB-C330-4BD6-91A9-86889A8C8527}"/>
          </ac:spMkLst>
        </pc:spChg>
        <pc:spChg chg="add mod ord">
          <ac:chgData name="Leticia Smirelli" userId="0e1bcaabcbd2bfa6" providerId="LiveId" clId="{A901BB92-8D5B-4B7D-BF0C-E275EB980776}" dt="2022-03-10T20:21:24.069" v="3944" actId="207"/>
          <ac:spMkLst>
            <pc:docMk/>
            <pc:sldMk cId="238143731" sldId="260"/>
            <ac:spMk id="74" creationId="{00D1F1D3-501B-4917-95C4-965F234F0783}"/>
          </ac:spMkLst>
        </pc:spChg>
        <pc:spChg chg="add del mod topLvl">
          <ac:chgData name="Leticia Smirelli" userId="0e1bcaabcbd2bfa6" providerId="LiveId" clId="{A901BB92-8D5B-4B7D-BF0C-E275EB980776}" dt="2022-03-10T17:38:49.586" v="2747" actId="478"/>
          <ac:spMkLst>
            <pc:docMk/>
            <pc:sldMk cId="238143731" sldId="260"/>
            <ac:spMk id="79" creationId="{2C5E26D8-EB55-427D-A184-0F60D1487477}"/>
          </ac:spMkLst>
        </pc:spChg>
        <pc:spChg chg="mod topLvl">
          <ac:chgData name="Leticia Smirelli" userId="0e1bcaabcbd2bfa6" providerId="LiveId" clId="{A901BB92-8D5B-4B7D-BF0C-E275EB980776}" dt="2022-03-10T17:38:49.586" v="2747" actId="478"/>
          <ac:spMkLst>
            <pc:docMk/>
            <pc:sldMk cId="238143731" sldId="260"/>
            <ac:spMk id="80" creationId="{6112CEA8-9E54-414E-AC85-80C730BF8107}"/>
          </ac:spMkLst>
        </pc:spChg>
        <pc:spChg chg="add mod or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81" creationId="{D338D7ED-7427-40D1-B668-D8F7A051D7BC}"/>
          </ac:spMkLst>
        </pc:spChg>
        <pc:spChg chg="mod">
          <ac:chgData name="Leticia Smirelli" userId="0e1bcaabcbd2bfa6" providerId="LiveId" clId="{A901BB92-8D5B-4B7D-BF0C-E275EB980776}" dt="2022-03-10T17:41:33.983" v="2815"/>
          <ac:spMkLst>
            <pc:docMk/>
            <pc:sldMk cId="238143731" sldId="260"/>
            <ac:spMk id="83" creationId="{5531458E-C61E-4B1F-87FB-A47122BCA441}"/>
          </ac:spMkLst>
        </pc:spChg>
        <pc:spChg chg="mod">
          <ac:chgData name="Leticia Smirelli" userId="0e1bcaabcbd2bfa6" providerId="LiveId" clId="{A901BB92-8D5B-4B7D-BF0C-E275EB980776}" dt="2022-03-10T17:41:33.983" v="2815"/>
          <ac:spMkLst>
            <pc:docMk/>
            <pc:sldMk cId="238143731" sldId="260"/>
            <ac:spMk id="84" creationId="{EFF0E55D-6559-42E7-A72B-D76651657456}"/>
          </ac:spMkLst>
        </pc:spChg>
        <pc:spChg chg="mod">
          <ac:chgData name="Leticia Smirelli" userId="0e1bcaabcbd2bfa6" providerId="LiveId" clId="{A901BB92-8D5B-4B7D-BF0C-E275EB980776}" dt="2022-03-10T17:41:42.527" v="2820"/>
          <ac:spMkLst>
            <pc:docMk/>
            <pc:sldMk cId="238143731" sldId="260"/>
            <ac:spMk id="86" creationId="{0F7AB848-74CD-4889-9E95-9D4B4ECEB81A}"/>
          </ac:spMkLst>
        </pc:spChg>
        <pc:spChg chg="mod">
          <ac:chgData name="Leticia Smirelli" userId="0e1bcaabcbd2bfa6" providerId="LiveId" clId="{A901BB92-8D5B-4B7D-BF0C-E275EB980776}" dt="2022-03-10T17:41:42.527" v="2820"/>
          <ac:spMkLst>
            <pc:docMk/>
            <pc:sldMk cId="238143731" sldId="260"/>
            <ac:spMk id="87" creationId="{BFBF5C3B-85E7-43DC-A998-C8D12F488A2C}"/>
          </ac:spMkLst>
        </pc:spChg>
        <pc:spChg chg="add del mod ord">
          <ac:chgData name="Leticia Smirelli" userId="0e1bcaabcbd2bfa6" providerId="LiveId" clId="{A901BB92-8D5B-4B7D-BF0C-E275EB980776}" dt="2022-03-10T18:11:57.204" v="3072" actId="478"/>
          <ac:spMkLst>
            <pc:docMk/>
            <pc:sldMk cId="238143731" sldId="260"/>
            <ac:spMk id="88" creationId="{0D847FD5-8E75-4535-B4E4-83943DC355FE}"/>
          </ac:spMkLst>
        </pc:spChg>
        <pc:spChg chg="mod">
          <ac:chgData name="Leticia Smirelli" userId="0e1bcaabcbd2bfa6" providerId="LiveId" clId="{A901BB92-8D5B-4B7D-BF0C-E275EB980776}" dt="2022-03-10T17:41:57.967" v="2827"/>
          <ac:spMkLst>
            <pc:docMk/>
            <pc:sldMk cId="238143731" sldId="260"/>
            <ac:spMk id="90" creationId="{BC63F5BD-E3D6-4638-9626-3E671C6C49AD}"/>
          </ac:spMkLst>
        </pc:spChg>
        <pc:spChg chg="mod">
          <ac:chgData name="Leticia Smirelli" userId="0e1bcaabcbd2bfa6" providerId="LiveId" clId="{A901BB92-8D5B-4B7D-BF0C-E275EB980776}" dt="2022-03-10T17:42:48.200" v="2882" actId="20577"/>
          <ac:spMkLst>
            <pc:docMk/>
            <pc:sldMk cId="238143731" sldId="260"/>
            <ac:spMk id="91" creationId="{33B6D0E3-C806-4F5A-BAD0-D466493C35D0}"/>
          </ac:spMkLst>
        </pc:spChg>
        <pc:spChg chg="add del mod ord">
          <ac:chgData name="Leticia Smirelli" userId="0e1bcaabcbd2bfa6" providerId="LiveId" clId="{A901BB92-8D5B-4B7D-BF0C-E275EB980776}" dt="2022-03-10T18:11:55.978" v="3071" actId="478"/>
          <ac:spMkLst>
            <pc:docMk/>
            <pc:sldMk cId="238143731" sldId="260"/>
            <ac:spMk id="92" creationId="{327DAE41-408E-4FA1-B93E-161491707DA0}"/>
          </ac:spMkLst>
        </pc:spChg>
        <pc:spChg chg="mod">
          <ac:chgData name="Leticia Smirelli" userId="0e1bcaabcbd2bfa6" providerId="LiveId" clId="{A901BB92-8D5B-4B7D-BF0C-E275EB980776}" dt="2022-03-10T17:42:06.715" v="2831"/>
          <ac:spMkLst>
            <pc:docMk/>
            <pc:sldMk cId="238143731" sldId="260"/>
            <ac:spMk id="94" creationId="{1D9376E5-97D1-4651-965D-E98B4DCDF522}"/>
          </ac:spMkLst>
        </pc:spChg>
        <pc:spChg chg="mod">
          <ac:chgData name="Leticia Smirelli" userId="0e1bcaabcbd2bfa6" providerId="LiveId" clId="{A901BB92-8D5B-4B7D-BF0C-E275EB980776}" dt="2022-03-10T17:42:44.947" v="2876" actId="20577"/>
          <ac:spMkLst>
            <pc:docMk/>
            <pc:sldMk cId="238143731" sldId="260"/>
            <ac:spMk id="95" creationId="{9CAC1702-29BB-4D20-8BFE-A182D7BEC441}"/>
          </ac:spMkLst>
        </pc:spChg>
        <pc:spChg chg="mod">
          <ac:chgData name="Leticia Smirelli" userId="0e1bcaabcbd2bfa6" providerId="LiveId" clId="{A901BB92-8D5B-4B7D-BF0C-E275EB980776}" dt="2022-03-10T17:42:16.720" v="2835"/>
          <ac:spMkLst>
            <pc:docMk/>
            <pc:sldMk cId="238143731" sldId="260"/>
            <ac:spMk id="97" creationId="{BB14EE55-2CBA-47FC-B54B-5343C1D33E8D}"/>
          </ac:spMkLst>
        </pc:spChg>
        <pc:spChg chg="mod">
          <ac:chgData name="Leticia Smirelli" userId="0e1bcaabcbd2bfa6" providerId="LiveId" clId="{A901BB92-8D5B-4B7D-BF0C-E275EB980776}" dt="2022-03-10T17:42:16.720" v="2835"/>
          <ac:spMkLst>
            <pc:docMk/>
            <pc:sldMk cId="238143731" sldId="260"/>
            <ac:spMk id="98" creationId="{FCB840ED-3627-46E5-A086-22546F1CFAAF}"/>
          </ac:spMkLst>
        </pc:spChg>
        <pc:spChg chg="add del mod ord">
          <ac:chgData name="Leticia Smirelli" userId="0e1bcaabcbd2bfa6" providerId="LiveId" clId="{A901BB92-8D5B-4B7D-BF0C-E275EB980776}" dt="2022-03-10T17:43:17.646" v="2897" actId="478"/>
          <ac:spMkLst>
            <pc:docMk/>
            <pc:sldMk cId="238143731" sldId="260"/>
            <ac:spMk id="99" creationId="{89A582CF-29B8-4246-8528-06116E804100}"/>
          </ac:spMkLst>
        </pc:spChg>
        <pc:spChg chg="mod">
          <ac:chgData name="Leticia Smirelli" userId="0e1bcaabcbd2bfa6" providerId="LiveId" clId="{A901BB92-8D5B-4B7D-BF0C-E275EB980776}" dt="2022-03-10T17:42:22.346" v="2839"/>
          <ac:spMkLst>
            <pc:docMk/>
            <pc:sldMk cId="238143731" sldId="260"/>
            <ac:spMk id="101" creationId="{11A979C9-4A38-4929-9C1E-3A3F5442E812}"/>
          </ac:spMkLst>
        </pc:spChg>
        <pc:spChg chg="mod">
          <ac:chgData name="Leticia Smirelli" userId="0e1bcaabcbd2bfa6" providerId="LiveId" clId="{A901BB92-8D5B-4B7D-BF0C-E275EB980776}" dt="2022-03-10T17:42:40.052" v="2861" actId="20577"/>
          <ac:spMkLst>
            <pc:docMk/>
            <pc:sldMk cId="238143731" sldId="260"/>
            <ac:spMk id="102" creationId="{8A675811-5B9B-4EE3-886C-4CC0FA9F2620}"/>
          </ac:spMkLst>
        </pc:spChg>
        <pc:spChg chg="add del mod">
          <ac:chgData name="Leticia Smirelli" userId="0e1bcaabcbd2bfa6" providerId="LiveId" clId="{A901BB92-8D5B-4B7D-BF0C-E275EB980776}" dt="2022-03-10T18:10:34.354" v="3034" actId="478"/>
          <ac:spMkLst>
            <pc:docMk/>
            <pc:sldMk cId="238143731" sldId="260"/>
            <ac:spMk id="103" creationId="{4A63F32A-4DDB-4BD5-AA09-1C7904048120}"/>
          </ac:spMkLst>
        </pc:spChg>
        <pc:spChg chg="del mod topLvl">
          <ac:chgData name="Leticia Smirelli" userId="0e1bcaabcbd2bfa6" providerId="LiveId" clId="{A901BB92-8D5B-4B7D-BF0C-E275EB980776}" dt="2022-03-10T18:10:33.810" v="3033" actId="478"/>
          <ac:spMkLst>
            <pc:docMk/>
            <pc:sldMk cId="238143731" sldId="260"/>
            <ac:spMk id="105" creationId="{5766F9F9-917B-4EDA-A814-74FBDB2ABD46}"/>
          </ac:spMkLst>
        </pc:spChg>
        <pc:spChg chg="del mod topLvl">
          <ac:chgData name="Leticia Smirelli" userId="0e1bcaabcbd2bfa6" providerId="LiveId" clId="{A901BB92-8D5B-4B7D-BF0C-E275EB980776}" dt="2022-03-10T18:10:35.851" v="3035" actId="478"/>
          <ac:spMkLst>
            <pc:docMk/>
            <pc:sldMk cId="238143731" sldId="260"/>
            <ac:spMk id="106" creationId="{68388012-B107-4F6D-AAC0-CCDD1108A526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08" creationId="{D2DA3724-F6F1-46C7-AB6B-815AEBCB3350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09" creationId="{6987E9D3-F064-4BD4-B35B-906F896F17C6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1" creationId="{AE132F86-A44F-4BB7-93AC-C9AAFB3F8C05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3" creationId="{819D95B3-0E14-4E6B-802D-8748A7585699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4" creationId="{0CF5E9BF-87EF-4A30-86B0-82BB88235A13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6" creationId="{0405652A-3238-4F2D-A614-BEACC4BCD72F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8" creationId="{B01E014E-CFC1-4A85-827B-6B8A292E4436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9" creationId="{51BCC1B3-3157-49D1-BAC6-E7B07155240C}"/>
          </ac:spMkLst>
        </pc:spChg>
        <pc:spChg chg="add del mod ord">
          <ac:chgData name="Leticia Smirelli" userId="0e1bcaabcbd2bfa6" providerId="LiveId" clId="{A901BB92-8D5B-4B7D-BF0C-E275EB980776}" dt="2022-03-10T18:26:45.642" v="3457" actId="478"/>
          <ac:spMkLst>
            <pc:docMk/>
            <pc:sldMk cId="238143731" sldId="260"/>
            <ac:spMk id="123" creationId="{08CB7143-44DB-4403-BBB7-16B4876B7386}"/>
          </ac:spMkLst>
        </pc:spChg>
        <pc:spChg chg="add mod ord">
          <ac:chgData name="Leticia Smirelli" userId="0e1bcaabcbd2bfa6" providerId="LiveId" clId="{A901BB92-8D5B-4B7D-BF0C-E275EB980776}" dt="2022-03-10T20:21:09.759" v="3908" actId="1076"/>
          <ac:spMkLst>
            <pc:docMk/>
            <pc:sldMk cId="238143731" sldId="260"/>
            <ac:spMk id="129" creationId="{97B549B5-241A-4D2B-879B-ADE9826E98CC}"/>
          </ac:spMkLst>
        </pc:spChg>
        <pc:grpChg chg="add mod">
          <ac:chgData name="Leticia Smirelli" userId="0e1bcaabcbd2bfa6" providerId="LiveId" clId="{A901BB92-8D5B-4B7D-BF0C-E275EB980776}" dt="2022-03-10T15:03:44.777" v="2471" actId="1035"/>
          <ac:grpSpMkLst>
            <pc:docMk/>
            <pc:sldMk cId="238143731" sldId="260"/>
            <ac:grpSpMk id="4" creationId="{56B9362A-6DF6-46A5-8AE1-3AAB57507FBD}"/>
          </ac:grpSpMkLst>
        </pc:grpChg>
        <pc:grpChg chg="add mod">
          <ac:chgData name="Leticia Smirelli" userId="0e1bcaabcbd2bfa6" providerId="LiveId" clId="{A901BB92-8D5B-4B7D-BF0C-E275EB980776}" dt="2022-03-10T18:18:37.551" v="3190" actId="1035"/>
          <ac:grpSpMkLst>
            <pc:docMk/>
            <pc:sldMk cId="238143731" sldId="260"/>
            <ac:grpSpMk id="5" creationId="{94155437-51EC-4B1D-B953-E133E19BA4CE}"/>
          </ac:grpSpMkLst>
        </pc:grpChg>
        <pc:grpChg chg="add mod">
          <ac:chgData name="Leticia Smirelli" userId="0e1bcaabcbd2bfa6" providerId="LiveId" clId="{A901BB92-8D5B-4B7D-BF0C-E275EB980776}" dt="2022-03-10T18:18:18.008" v="3188" actId="14100"/>
          <ac:grpSpMkLst>
            <pc:docMk/>
            <pc:sldMk cId="238143731" sldId="260"/>
            <ac:grpSpMk id="6" creationId="{AEC920B6-E4FA-4F58-ABD5-3D1B7562B069}"/>
          </ac:grpSpMkLst>
        </pc:grpChg>
        <pc:grpChg chg="add mod">
          <ac:chgData name="Leticia Smirelli" userId="0e1bcaabcbd2bfa6" providerId="LiveId" clId="{A901BB92-8D5B-4B7D-BF0C-E275EB980776}" dt="2022-03-10T15:03:44.116" v="2468" actId="1035"/>
          <ac:grpSpMkLst>
            <pc:docMk/>
            <pc:sldMk cId="238143731" sldId="260"/>
            <ac:grpSpMk id="7" creationId="{28738B37-446E-41D9-B962-588C5D81C49D}"/>
          </ac:grpSpMkLst>
        </pc:grpChg>
        <pc:grpChg chg="add del mod">
          <ac:chgData name="Leticia Smirelli" userId="0e1bcaabcbd2bfa6" providerId="LiveId" clId="{A901BB92-8D5B-4B7D-BF0C-E275EB980776}" dt="2022-03-10T18:11:46.815" v="3066" actId="164"/>
          <ac:grpSpMkLst>
            <pc:docMk/>
            <pc:sldMk cId="238143731" sldId="260"/>
            <ac:grpSpMk id="11" creationId="{E95326CE-2D33-49E1-8AAE-6C98F0B8092D}"/>
          </ac:grpSpMkLst>
        </pc:grpChg>
        <pc:grpChg chg="add del mod">
          <ac:chgData name="Leticia Smirelli" userId="0e1bcaabcbd2bfa6" providerId="LiveId" clId="{A901BB92-8D5B-4B7D-BF0C-E275EB980776}" dt="2022-03-10T17:42:34.483" v="2844" actId="478"/>
          <ac:grpSpMkLst>
            <pc:docMk/>
            <pc:sldMk cId="238143731" sldId="260"/>
            <ac:grpSpMk id="18" creationId="{A73BF61E-AA40-4B22-9BF4-E1B4D3105767}"/>
          </ac:grpSpMkLst>
        </pc:grpChg>
        <pc:grpChg chg="add del mod">
          <ac:chgData name="Leticia Smirelli" userId="0e1bcaabcbd2bfa6" providerId="LiveId" clId="{A901BB92-8D5B-4B7D-BF0C-E275EB980776}" dt="2022-03-10T17:42:34.997" v="2845" actId="478"/>
          <ac:grpSpMkLst>
            <pc:docMk/>
            <pc:sldMk cId="238143731" sldId="260"/>
            <ac:grpSpMk id="19" creationId="{6455D51F-DAE1-4A61-9F3E-610B0329271A}"/>
          </ac:grpSpMkLst>
        </pc:grpChg>
        <pc:grpChg chg="del">
          <ac:chgData name="Leticia Smirelli" userId="0e1bcaabcbd2bfa6" providerId="LiveId" clId="{A901BB92-8D5B-4B7D-BF0C-E275EB980776}" dt="2022-03-10T17:36:15.067" v="2727" actId="165"/>
          <ac:grpSpMkLst>
            <pc:docMk/>
            <pc:sldMk cId="238143731" sldId="260"/>
            <ac:grpSpMk id="25" creationId="{5643CD80-6219-4ECA-85E9-CE31E87FD574}"/>
          </ac:grpSpMkLst>
        </pc:grpChg>
        <pc:grpChg chg="mod">
          <ac:chgData name="Leticia Smirelli" userId="0e1bcaabcbd2bfa6" providerId="LiveId" clId="{A901BB92-8D5B-4B7D-BF0C-E275EB980776}" dt="2022-03-10T18:33:31.969" v="3533" actId="1036"/>
          <ac:grpSpMkLst>
            <pc:docMk/>
            <pc:sldMk cId="238143731" sldId="260"/>
            <ac:grpSpMk id="27" creationId="{97C5718A-0940-4333-929C-BF4FA5739C61}"/>
          </ac:grpSpMkLst>
        </pc:grpChg>
        <pc:grpChg chg="add mod">
          <ac:chgData name="Leticia Smirelli" userId="0e1bcaabcbd2bfa6" providerId="LiveId" clId="{A901BB92-8D5B-4B7D-BF0C-E275EB980776}" dt="2022-03-10T18:19:05.682" v="3194" actId="14100"/>
          <ac:grpSpMkLst>
            <pc:docMk/>
            <pc:sldMk cId="238143731" sldId="260"/>
            <ac:grpSpMk id="49" creationId="{322E98E4-D9B6-43AC-8CC4-04BBA9DCEAC4}"/>
          </ac:grpSpMkLst>
        </pc:grpChg>
        <pc:grpChg chg="add del mod">
          <ac:chgData name="Leticia Smirelli" userId="0e1bcaabcbd2bfa6" providerId="LiveId" clId="{A901BB92-8D5B-4B7D-BF0C-E275EB980776}" dt="2022-03-10T15:01:06.558" v="2416" actId="478"/>
          <ac:grpSpMkLst>
            <pc:docMk/>
            <pc:sldMk cId="238143731" sldId="260"/>
            <ac:grpSpMk id="60" creationId="{D9908842-141B-4153-BFB2-18808CDBA8FE}"/>
          </ac:grpSpMkLst>
        </pc:grpChg>
        <pc:grpChg chg="add del mod">
          <ac:chgData name="Leticia Smirelli" userId="0e1bcaabcbd2bfa6" providerId="LiveId" clId="{A901BB92-8D5B-4B7D-BF0C-E275EB980776}" dt="2022-03-10T17:42:35.624" v="2846" actId="478"/>
          <ac:grpSpMkLst>
            <pc:docMk/>
            <pc:sldMk cId="238143731" sldId="260"/>
            <ac:grpSpMk id="63" creationId="{1A15FB29-EEE4-440E-80D4-D6ED65248BCB}"/>
          </ac:grpSpMkLst>
        </pc:grpChg>
        <pc:grpChg chg="del mod">
          <ac:chgData name="Leticia Smirelli" userId="0e1bcaabcbd2bfa6" providerId="LiveId" clId="{A901BB92-8D5B-4B7D-BF0C-E275EB980776}" dt="2022-03-10T15:02:09.076" v="2432" actId="478"/>
          <ac:grpSpMkLst>
            <pc:docMk/>
            <pc:sldMk cId="238143731" sldId="260"/>
            <ac:grpSpMk id="75" creationId="{084BBF6A-C31F-4930-A95A-5A64AF9BCCC3}"/>
          </ac:grpSpMkLst>
        </pc:grpChg>
        <pc:grpChg chg="add del mod">
          <ac:chgData name="Leticia Smirelli" userId="0e1bcaabcbd2bfa6" providerId="LiveId" clId="{A901BB92-8D5B-4B7D-BF0C-E275EB980776}" dt="2022-03-10T17:38:50.045" v="2748"/>
          <ac:grpSpMkLst>
            <pc:docMk/>
            <pc:sldMk cId="238143731" sldId="260"/>
            <ac:grpSpMk id="78" creationId="{FBB7F00B-7D14-4EE5-8577-1AA6B6049759}"/>
          </ac:grpSpMkLst>
        </pc:grpChg>
        <pc:grpChg chg="add del mod ord">
          <ac:chgData name="Leticia Smirelli" userId="0e1bcaabcbd2bfa6" providerId="LiveId" clId="{A901BB92-8D5B-4B7D-BF0C-E275EB980776}" dt="2022-03-10T17:41:47.543" v="2826" actId="478"/>
          <ac:grpSpMkLst>
            <pc:docMk/>
            <pc:sldMk cId="238143731" sldId="260"/>
            <ac:grpSpMk id="82" creationId="{4ECBF259-7E4D-4ADF-BC4B-00A4BF537DD4}"/>
          </ac:grpSpMkLst>
        </pc:grpChg>
        <pc:grpChg chg="add del mod">
          <ac:chgData name="Leticia Smirelli" userId="0e1bcaabcbd2bfa6" providerId="LiveId" clId="{A901BB92-8D5B-4B7D-BF0C-E275EB980776}" dt="2022-03-10T17:41:45.680" v="2823"/>
          <ac:grpSpMkLst>
            <pc:docMk/>
            <pc:sldMk cId="238143731" sldId="260"/>
            <ac:grpSpMk id="85" creationId="{A1C3829C-3DB8-487A-8DD1-8184CCA6FE29}"/>
          </ac:grpSpMkLst>
        </pc:grpChg>
        <pc:grpChg chg="add del mod ord">
          <ac:chgData name="Leticia Smirelli" userId="0e1bcaabcbd2bfa6" providerId="LiveId" clId="{A901BB92-8D5B-4B7D-BF0C-E275EB980776}" dt="2022-03-10T18:11:55.547" v="3070" actId="478"/>
          <ac:grpSpMkLst>
            <pc:docMk/>
            <pc:sldMk cId="238143731" sldId="260"/>
            <ac:grpSpMk id="89" creationId="{35839350-3184-4597-BE95-3EDFEC125948}"/>
          </ac:grpSpMkLst>
        </pc:grpChg>
        <pc:grpChg chg="add del mod ord">
          <ac:chgData name="Leticia Smirelli" userId="0e1bcaabcbd2bfa6" providerId="LiveId" clId="{A901BB92-8D5B-4B7D-BF0C-E275EB980776}" dt="2022-03-10T18:11:55" v="3069" actId="478"/>
          <ac:grpSpMkLst>
            <pc:docMk/>
            <pc:sldMk cId="238143731" sldId="260"/>
            <ac:grpSpMk id="93" creationId="{1D304C8D-8D24-4D66-8471-D0DE5056AC23}"/>
          </ac:grpSpMkLst>
        </pc:grpChg>
        <pc:grpChg chg="add del mod">
          <ac:chgData name="Leticia Smirelli" userId="0e1bcaabcbd2bfa6" providerId="LiveId" clId="{A901BB92-8D5B-4B7D-BF0C-E275EB980776}" dt="2022-03-10T17:42:18.771" v="2838" actId="478"/>
          <ac:grpSpMkLst>
            <pc:docMk/>
            <pc:sldMk cId="238143731" sldId="260"/>
            <ac:grpSpMk id="96" creationId="{CAF2A9D2-F517-4CA4-B12E-631B63A22617}"/>
          </ac:grpSpMkLst>
        </pc:grpChg>
        <pc:grpChg chg="add del mod ord">
          <ac:chgData name="Leticia Smirelli" userId="0e1bcaabcbd2bfa6" providerId="LiveId" clId="{A901BB92-8D5B-4B7D-BF0C-E275EB980776}" dt="2022-03-10T17:43:17.300" v="2896" actId="478"/>
          <ac:grpSpMkLst>
            <pc:docMk/>
            <pc:sldMk cId="238143731" sldId="260"/>
            <ac:grpSpMk id="100" creationId="{51987185-C1EC-4700-9703-473303A7F5AF}"/>
          </ac:grpSpMkLst>
        </pc:grpChg>
        <pc:grpChg chg="add del mod">
          <ac:chgData name="Leticia Smirelli" userId="0e1bcaabcbd2bfa6" providerId="LiveId" clId="{A901BB92-8D5B-4B7D-BF0C-E275EB980776}" dt="2022-03-10T18:10:33.810" v="3033" actId="478"/>
          <ac:grpSpMkLst>
            <pc:docMk/>
            <pc:sldMk cId="238143731" sldId="260"/>
            <ac:grpSpMk id="104" creationId="{22678C06-5C2E-4803-B0BB-72B5B43A18C3}"/>
          </ac:grpSpMkLst>
        </pc:grpChg>
        <pc:grpChg chg="add mod ord">
          <ac:chgData name="Leticia Smirelli" userId="0e1bcaabcbd2bfa6" providerId="LiveId" clId="{A901BB92-8D5B-4B7D-BF0C-E275EB980776}" dt="2022-03-10T18:20:57.345" v="3248" actId="166"/>
          <ac:grpSpMkLst>
            <pc:docMk/>
            <pc:sldMk cId="238143731" sldId="260"/>
            <ac:grpSpMk id="107" creationId="{1FE983B9-C963-46B3-AAC3-60F060CA8623}"/>
          </ac:grpSpMkLst>
        </pc:grpChg>
        <pc:grpChg chg="add mod">
          <ac:chgData name="Leticia Smirelli" userId="0e1bcaabcbd2bfa6" providerId="LiveId" clId="{A901BB92-8D5B-4B7D-BF0C-E275EB980776}" dt="2022-03-10T18:19:09.511" v="3200" actId="1037"/>
          <ac:grpSpMkLst>
            <pc:docMk/>
            <pc:sldMk cId="238143731" sldId="260"/>
            <ac:grpSpMk id="110" creationId="{42A8F3F6-8FF4-4C22-B9F8-908609C8ABC1}"/>
          </ac:grpSpMkLst>
        </pc:grpChg>
        <pc:grpChg chg="mod">
          <ac:chgData name="Leticia Smirelli" userId="0e1bcaabcbd2bfa6" providerId="LiveId" clId="{A901BB92-8D5B-4B7D-BF0C-E275EB980776}" dt="2022-03-10T18:12:02.603" v="3078"/>
          <ac:grpSpMkLst>
            <pc:docMk/>
            <pc:sldMk cId="238143731" sldId="260"/>
            <ac:grpSpMk id="112" creationId="{6167B9AF-7339-4104-8161-403E6FF4BD9C}"/>
          </ac:grpSpMkLst>
        </pc:grpChg>
        <pc:grpChg chg="add mod">
          <ac:chgData name="Leticia Smirelli" userId="0e1bcaabcbd2bfa6" providerId="LiveId" clId="{A901BB92-8D5B-4B7D-BF0C-E275EB980776}" dt="2022-03-10T18:19:11.453" v="3211" actId="1037"/>
          <ac:grpSpMkLst>
            <pc:docMk/>
            <pc:sldMk cId="238143731" sldId="260"/>
            <ac:grpSpMk id="115" creationId="{6CBF93DA-587F-4297-BFF0-C79EFB54F22D}"/>
          </ac:grpSpMkLst>
        </pc:grpChg>
        <pc:grpChg chg="mod">
          <ac:chgData name="Leticia Smirelli" userId="0e1bcaabcbd2bfa6" providerId="LiveId" clId="{A901BB92-8D5B-4B7D-BF0C-E275EB980776}" dt="2022-03-10T18:12:08.119" v="3080"/>
          <ac:grpSpMkLst>
            <pc:docMk/>
            <pc:sldMk cId="238143731" sldId="260"/>
            <ac:grpSpMk id="117" creationId="{336CC0C9-8A15-40BE-ACB9-DBBC416228DF}"/>
          </ac:grpSpMkLst>
        </pc:grpChg>
        <pc:picChg chg="add del mod">
          <ac:chgData name="Leticia Smirelli" userId="0e1bcaabcbd2bfa6" providerId="LiveId" clId="{A901BB92-8D5B-4B7D-BF0C-E275EB980776}" dt="2022-03-10T15:07:38.983" v="2593" actId="478"/>
          <ac:picMkLst>
            <pc:docMk/>
            <pc:sldMk cId="238143731" sldId="260"/>
            <ac:picMk id="22" creationId="{3BE22603-715A-4C83-96C3-EB3E880B7225}"/>
          </ac:picMkLst>
        </pc:picChg>
        <pc:picChg chg="add mod">
          <ac:chgData name="Leticia Smirelli" userId="0e1bcaabcbd2bfa6" providerId="LiveId" clId="{A901BB92-8D5B-4B7D-BF0C-E275EB980776}" dt="2022-03-10T18:25:42.489" v="3446" actId="1036"/>
          <ac:picMkLst>
            <pc:docMk/>
            <pc:sldMk cId="238143731" sldId="260"/>
            <ac:picMk id="28" creationId="{B9D69D86-4894-41E9-8800-E2102CDAE6AC}"/>
          </ac:picMkLst>
        </pc:picChg>
        <pc:picChg chg="add mod ord">
          <ac:chgData name="Leticia Smirelli" userId="0e1bcaabcbd2bfa6" providerId="LiveId" clId="{A901BB92-8D5B-4B7D-BF0C-E275EB980776}" dt="2022-03-10T18:25:42.489" v="3446" actId="1036"/>
          <ac:picMkLst>
            <pc:docMk/>
            <pc:sldMk cId="238143731" sldId="260"/>
            <ac:picMk id="30" creationId="{B3B08F54-1508-4622-A6E9-FBDDE3AF910E}"/>
          </ac:picMkLst>
        </pc:picChg>
        <pc:picChg chg="mod topLvl">
          <ac:chgData name="Leticia Smirelli" userId="0e1bcaabcbd2bfa6" providerId="LiveId" clId="{A901BB92-8D5B-4B7D-BF0C-E275EB980776}" dt="2022-03-10T17:36:21.756" v="2729" actId="1038"/>
          <ac:picMkLst>
            <pc:docMk/>
            <pc:sldMk cId="238143731" sldId="260"/>
            <ac:picMk id="32" creationId="{83E81E8E-02DC-4431-AAAE-DCB7CFF208CA}"/>
          </ac:picMkLst>
        </pc:picChg>
        <pc:picChg chg="add del mod ord">
          <ac:chgData name="Leticia Smirelli" userId="0e1bcaabcbd2bfa6" providerId="LiveId" clId="{A901BB92-8D5B-4B7D-BF0C-E275EB980776}" dt="2022-03-10T18:10:31.437" v="3032" actId="478"/>
          <ac:picMkLst>
            <pc:docMk/>
            <pc:sldMk cId="238143731" sldId="260"/>
            <ac:picMk id="34" creationId="{0169806E-B47A-47B9-BDD6-784CBE9BAB4D}"/>
          </ac:picMkLst>
        </pc:picChg>
        <pc:picChg chg="add mod ord">
          <ac:chgData name="Leticia Smirelli" userId="0e1bcaabcbd2bfa6" providerId="LiveId" clId="{A901BB92-8D5B-4B7D-BF0C-E275EB980776}" dt="2022-03-10T18:25:42.489" v="3446" actId="1036"/>
          <ac:picMkLst>
            <pc:docMk/>
            <pc:sldMk cId="238143731" sldId="260"/>
            <ac:picMk id="42" creationId="{21D7DA00-8FD4-4C8B-927C-947E633DF2A4}"/>
          </ac:picMkLst>
        </pc:picChg>
        <pc:picChg chg="add mod">
          <ac:chgData name="Leticia Smirelli" userId="0e1bcaabcbd2bfa6" providerId="LiveId" clId="{A901BB92-8D5B-4B7D-BF0C-E275EB980776}" dt="2022-03-10T17:36:35.512" v="2740" actId="1038"/>
          <ac:picMkLst>
            <pc:docMk/>
            <pc:sldMk cId="238143731" sldId="260"/>
            <ac:picMk id="47" creationId="{255515AB-6047-460B-B627-1108FFF5E3F1}"/>
          </ac:picMkLst>
        </pc:picChg>
        <pc:picChg chg="add mod">
          <ac:chgData name="Leticia Smirelli" userId="0e1bcaabcbd2bfa6" providerId="LiveId" clId="{A901BB92-8D5B-4B7D-BF0C-E275EB980776}" dt="2022-03-10T20:01:15.259" v="3585" actId="1076"/>
          <ac:picMkLst>
            <pc:docMk/>
            <pc:sldMk cId="238143731" sldId="260"/>
            <ac:picMk id="121" creationId="{4452B1E0-1EC2-471E-BA77-077168E35139}"/>
          </ac:picMkLst>
        </pc:picChg>
        <pc:picChg chg="add mod modCrop">
          <ac:chgData name="Leticia Smirelli" userId="0e1bcaabcbd2bfa6" providerId="LiveId" clId="{A901BB92-8D5B-4B7D-BF0C-E275EB980776}" dt="2022-03-10T20:01:10.255" v="3583" actId="1076"/>
          <ac:picMkLst>
            <pc:docMk/>
            <pc:sldMk cId="238143731" sldId="260"/>
            <ac:picMk id="126" creationId="{2C8AC2ED-9D13-4D97-9F4B-50C3FC68591F}"/>
          </ac:picMkLst>
        </pc:picChg>
        <pc:picChg chg="add mod">
          <ac:chgData name="Leticia Smirelli" userId="0e1bcaabcbd2bfa6" providerId="LiveId" clId="{A901BB92-8D5B-4B7D-BF0C-E275EB980776}" dt="2022-03-10T20:01:20.234" v="3586" actId="1076"/>
          <ac:picMkLst>
            <pc:docMk/>
            <pc:sldMk cId="238143731" sldId="260"/>
            <ac:picMk id="127" creationId="{39B5C46D-B5D7-4513-8BFA-0012A4A99EB3}"/>
          </ac:picMkLst>
        </pc:picChg>
        <pc:picChg chg="add del">
          <ac:chgData name="Leticia Smirelli" userId="0e1bcaabcbd2bfa6" providerId="LiveId" clId="{A901BB92-8D5B-4B7D-BF0C-E275EB980776}" dt="2022-03-10T18:15:49.094" v="3143" actId="478"/>
          <ac:picMkLst>
            <pc:docMk/>
            <pc:sldMk cId="238143731" sldId="260"/>
            <ac:picMk id="2050" creationId="{A8AAA170-2968-4E2D-9294-C78A9AFEA8C4}"/>
          </ac:picMkLst>
        </pc:picChg>
        <pc:picChg chg="add mod">
          <ac:chgData name="Leticia Smirelli" userId="0e1bcaabcbd2bfa6" providerId="LiveId" clId="{A901BB92-8D5B-4B7D-BF0C-E275EB980776}" dt="2022-03-10T18:27:20.273" v="3469" actId="1036"/>
          <ac:picMkLst>
            <pc:docMk/>
            <pc:sldMk cId="238143731" sldId="260"/>
            <ac:picMk id="2052" creationId="{3BD4FF28-0487-4195-8B3D-341BF15EF7FB}"/>
          </ac:picMkLst>
        </pc:picChg>
        <pc:picChg chg="add del mod">
          <ac:chgData name="Leticia Smirelli" userId="0e1bcaabcbd2bfa6" providerId="LiveId" clId="{A901BB92-8D5B-4B7D-BF0C-E275EB980776}" dt="2022-03-10T20:12:51.634" v="3733" actId="21"/>
          <ac:picMkLst>
            <pc:docMk/>
            <pc:sldMk cId="238143731" sldId="260"/>
            <ac:picMk id="2054" creationId="{FA398BF4-18BB-4B61-8D6C-72F589F55F6B}"/>
          </ac:picMkLst>
        </pc:picChg>
      </pc:sldChg>
      <pc:sldChg chg="addSp delSp modSp new mod">
        <pc:chgData name="Leticia Smirelli" userId="0e1bcaabcbd2bfa6" providerId="LiveId" clId="{A901BB92-8D5B-4B7D-BF0C-E275EB980776}" dt="2022-03-10T20:30:48.988" v="4108" actId="1038"/>
        <pc:sldMkLst>
          <pc:docMk/>
          <pc:sldMk cId="2002241608" sldId="261"/>
        </pc:sldMkLst>
        <pc:spChg chg="add del mod">
          <ac:chgData name="Leticia Smirelli" userId="0e1bcaabcbd2bfa6" providerId="LiveId" clId="{A901BB92-8D5B-4B7D-BF0C-E275EB980776}" dt="2022-03-10T19:56:11.501" v="3539" actId="478"/>
          <ac:spMkLst>
            <pc:docMk/>
            <pc:sldMk cId="2002241608" sldId="261"/>
            <ac:spMk id="2" creationId="{D841928B-8320-403D-B787-9CF31A98850B}"/>
          </ac:spMkLst>
        </pc:spChg>
        <pc:spChg chg="add mod ord">
          <ac:chgData name="Leticia Smirelli" userId="0e1bcaabcbd2bfa6" providerId="LiveId" clId="{A901BB92-8D5B-4B7D-BF0C-E275EB980776}" dt="2022-03-10T20:18:27.964" v="3815" actId="14100"/>
          <ac:spMkLst>
            <pc:docMk/>
            <pc:sldMk cId="2002241608" sldId="261"/>
            <ac:spMk id="3" creationId="{DEC09082-3728-4D39-AF45-9A8722E45F7A}"/>
          </ac:spMkLst>
        </pc:spChg>
        <pc:spChg chg="mod">
          <ac:chgData name="Leticia Smirelli" userId="0e1bcaabcbd2bfa6" providerId="LiveId" clId="{A901BB92-8D5B-4B7D-BF0C-E275EB980776}" dt="2022-03-10T20:12:09.170" v="3722" actId="207"/>
          <ac:spMkLst>
            <pc:docMk/>
            <pc:sldMk cId="2002241608" sldId="261"/>
            <ac:spMk id="5" creationId="{3CBE37C0-FDF9-400B-9144-7BB3C54DB40F}"/>
          </ac:spMkLst>
        </pc:spChg>
        <pc:spChg chg="mod">
          <ac:chgData name="Leticia Smirelli" userId="0e1bcaabcbd2bfa6" providerId="LiveId" clId="{A901BB92-8D5B-4B7D-BF0C-E275EB980776}" dt="2022-03-10T20:12:09.170" v="3722" actId="207"/>
          <ac:spMkLst>
            <pc:docMk/>
            <pc:sldMk cId="2002241608" sldId="261"/>
            <ac:spMk id="6" creationId="{0E9074E8-EACB-4AF5-B7BC-F065A31B42C6}"/>
          </ac:spMkLst>
        </pc:spChg>
        <pc:spChg chg="mod">
          <ac:chgData name="Leticia Smirelli" userId="0e1bcaabcbd2bfa6" providerId="LiveId" clId="{A901BB92-8D5B-4B7D-BF0C-E275EB980776}" dt="2022-03-10T20:12:09.170" v="3722" actId="207"/>
          <ac:spMkLst>
            <pc:docMk/>
            <pc:sldMk cId="2002241608" sldId="261"/>
            <ac:spMk id="7" creationId="{D1853F53-53D3-44CC-A534-1B262A07027D}"/>
          </ac:spMkLst>
        </pc:spChg>
        <pc:spChg chg="add mod ord">
          <ac:chgData name="Leticia Smirelli" userId="0e1bcaabcbd2bfa6" providerId="LiveId" clId="{A901BB92-8D5B-4B7D-BF0C-E275EB980776}" dt="2022-03-10T20:12:20.014" v="3727" actId="1076"/>
          <ac:spMkLst>
            <pc:docMk/>
            <pc:sldMk cId="2002241608" sldId="261"/>
            <ac:spMk id="8" creationId="{21C35C97-D508-4F83-8BBD-DEF35145670F}"/>
          </ac:spMkLst>
        </pc:spChg>
        <pc:spChg chg="add mod">
          <ac:chgData name="Leticia Smirelli" userId="0e1bcaabcbd2bfa6" providerId="LiveId" clId="{A901BB92-8D5B-4B7D-BF0C-E275EB980776}" dt="2022-03-10T20:27:01.125" v="4093" actId="1038"/>
          <ac:spMkLst>
            <pc:docMk/>
            <pc:sldMk cId="2002241608" sldId="261"/>
            <ac:spMk id="9" creationId="{5F1058B1-090C-4656-BE57-F173518E51B4}"/>
          </ac:spMkLst>
        </pc:spChg>
        <pc:spChg chg="add mod">
          <ac:chgData name="Leticia Smirelli" userId="0e1bcaabcbd2bfa6" providerId="LiveId" clId="{A901BB92-8D5B-4B7D-BF0C-E275EB980776}" dt="2022-03-10T20:30:48.988" v="4108" actId="1038"/>
          <ac:spMkLst>
            <pc:docMk/>
            <pc:sldMk cId="2002241608" sldId="261"/>
            <ac:spMk id="10" creationId="{22F4F8A1-A634-43D0-AAB1-D1444D422EE5}"/>
          </ac:spMkLst>
        </pc:spChg>
        <pc:spChg chg="add mod">
          <ac:chgData name="Leticia Smirelli" userId="0e1bcaabcbd2bfa6" providerId="LiveId" clId="{A901BB92-8D5B-4B7D-BF0C-E275EB980776}" dt="2022-03-10T20:13:42.508" v="3742" actId="1076"/>
          <ac:spMkLst>
            <pc:docMk/>
            <pc:sldMk cId="2002241608" sldId="261"/>
            <ac:spMk id="11" creationId="{C11FA330-C72E-4FB2-94C9-86F405654F37}"/>
          </ac:spMkLst>
        </pc:spChg>
        <pc:spChg chg="add mod">
          <ac:chgData name="Leticia Smirelli" userId="0e1bcaabcbd2bfa6" providerId="LiveId" clId="{A901BB92-8D5B-4B7D-BF0C-E275EB980776}" dt="2022-03-10T20:30:47.782" v="4106" actId="1037"/>
          <ac:spMkLst>
            <pc:docMk/>
            <pc:sldMk cId="2002241608" sldId="261"/>
            <ac:spMk id="12" creationId="{3C8E0519-F3A5-4B79-9128-277FF7A33626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14" creationId="{D64B25CB-2DEE-41D0-AA65-0CFFCDA5DA81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16" creationId="{AB0C7E22-B5D4-4C1A-B33C-3A6760569597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17" creationId="{235E2B0E-A56C-4982-8718-31BFC14E0CB7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18" creationId="{C619EE2D-74C9-4B25-846A-9D0ACF06D99A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19" creationId="{89183418-4116-47E1-8F85-9628B1DA3DAD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20" creationId="{A070ECF4-D118-4BE5-B3B4-166DD3AB4823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21" creationId="{219E7888-E3B1-4CB7-B319-27CE62BF85F4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22" creationId="{781BB8DE-563E-4970-9BC6-DDB0121B805D}"/>
          </ac:spMkLst>
        </pc:spChg>
        <pc:spChg chg="add mod">
          <ac:chgData name="Leticia Smirelli" userId="0e1bcaabcbd2bfa6" providerId="LiveId" clId="{A901BB92-8D5B-4B7D-BF0C-E275EB980776}" dt="2022-03-10T20:26:50.420" v="4089" actId="164"/>
          <ac:spMkLst>
            <pc:docMk/>
            <pc:sldMk cId="2002241608" sldId="261"/>
            <ac:spMk id="23" creationId="{40EB6F7C-2874-4211-8295-BDF6CF62A19B}"/>
          </ac:spMkLst>
        </pc:spChg>
        <pc:spChg chg="add del mod ord">
          <ac:chgData name="Leticia Smirelli" userId="0e1bcaabcbd2bfa6" providerId="LiveId" clId="{A901BB92-8D5B-4B7D-BF0C-E275EB980776}" dt="2022-03-10T20:21:28.427" v="3945" actId="478"/>
          <ac:spMkLst>
            <pc:docMk/>
            <pc:sldMk cId="2002241608" sldId="261"/>
            <ac:spMk id="28" creationId="{92D0B010-6D8F-4112-B564-B3D79567DD3E}"/>
          </ac:spMkLst>
        </pc:spChg>
        <pc:spChg chg="add mod ord">
          <ac:chgData name="Leticia Smirelli" userId="0e1bcaabcbd2bfa6" providerId="LiveId" clId="{A901BB92-8D5B-4B7D-BF0C-E275EB980776}" dt="2022-03-10T20:27:19.903" v="4104" actId="14100"/>
          <ac:spMkLst>
            <pc:docMk/>
            <pc:sldMk cId="2002241608" sldId="261"/>
            <ac:spMk id="29" creationId="{0144368F-B123-4E95-8CA8-2D4178609936}"/>
          </ac:spMkLst>
        </pc:spChg>
        <pc:spChg chg="add mod">
          <ac:chgData name="Leticia Smirelli" userId="0e1bcaabcbd2bfa6" providerId="LiveId" clId="{A901BB92-8D5B-4B7D-BF0C-E275EB980776}" dt="2022-03-10T20:26:50.420" v="4089" actId="164"/>
          <ac:spMkLst>
            <pc:docMk/>
            <pc:sldMk cId="2002241608" sldId="261"/>
            <ac:spMk id="32" creationId="{8AF2CD1E-C0D0-43CE-8E2E-200C6E2704DF}"/>
          </ac:spMkLst>
        </pc:spChg>
        <pc:grpChg chg="add mod ord">
          <ac:chgData name="Leticia Smirelli" userId="0e1bcaabcbd2bfa6" providerId="LiveId" clId="{A901BB92-8D5B-4B7D-BF0C-E275EB980776}" dt="2022-03-10T20:12:20.014" v="3727" actId="1076"/>
          <ac:grpSpMkLst>
            <pc:docMk/>
            <pc:sldMk cId="2002241608" sldId="261"/>
            <ac:grpSpMk id="4" creationId="{43A43FDB-B90C-4E91-BA02-E7B4C1D7F5D3}"/>
          </ac:grpSpMkLst>
        </pc:grpChg>
        <pc:grpChg chg="add mod">
          <ac:chgData name="Leticia Smirelli" userId="0e1bcaabcbd2bfa6" providerId="LiveId" clId="{A901BB92-8D5B-4B7D-BF0C-E275EB980776}" dt="2022-03-10T20:18:34.770" v="3816" actId="1076"/>
          <ac:grpSpMkLst>
            <pc:docMk/>
            <pc:sldMk cId="2002241608" sldId="261"/>
            <ac:grpSpMk id="13" creationId="{B02C60BC-F881-469C-97CE-4A8486BD41A2}"/>
          </ac:grpSpMkLst>
        </pc:grpChg>
        <pc:grpChg chg="mod">
          <ac:chgData name="Leticia Smirelli" userId="0e1bcaabcbd2bfa6" providerId="LiveId" clId="{A901BB92-8D5B-4B7D-BF0C-E275EB980776}" dt="2022-03-10T20:06:29.607" v="3696"/>
          <ac:grpSpMkLst>
            <pc:docMk/>
            <pc:sldMk cId="2002241608" sldId="261"/>
            <ac:grpSpMk id="15" creationId="{DD6B3627-3149-49D8-865F-054E96DD98AA}"/>
          </ac:grpSpMkLst>
        </pc:grpChg>
        <pc:grpChg chg="add mod">
          <ac:chgData name="Leticia Smirelli" userId="0e1bcaabcbd2bfa6" providerId="LiveId" clId="{A901BB92-8D5B-4B7D-BF0C-E275EB980776}" dt="2022-03-10T20:27:04.568" v="4102" actId="1038"/>
          <ac:grpSpMkLst>
            <pc:docMk/>
            <pc:sldMk cId="2002241608" sldId="261"/>
            <ac:grpSpMk id="24" creationId="{7AC79CBC-9B2B-4583-BB0F-8ADCB4F86091}"/>
          </ac:grpSpMkLst>
        </pc:grpChg>
        <pc:picChg chg="add del mod">
          <ac:chgData name="Leticia Smirelli" userId="0e1bcaabcbd2bfa6" providerId="LiveId" clId="{A901BB92-8D5B-4B7D-BF0C-E275EB980776}" dt="2022-03-10T20:12:59.523" v="3737" actId="478"/>
          <ac:picMkLst>
            <pc:docMk/>
            <pc:sldMk cId="2002241608" sldId="261"/>
            <ac:picMk id="25" creationId="{A28FE79C-5906-4ECC-A073-A862BDC1EF13}"/>
          </ac:picMkLst>
        </pc:picChg>
        <pc:picChg chg="add del mod">
          <ac:chgData name="Leticia Smirelli" userId="0e1bcaabcbd2bfa6" providerId="LiveId" clId="{A901BB92-8D5B-4B7D-BF0C-E275EB980776}" dt="2022-03-10T20:13:54.578" v="3747" actId="478"/>
          <ac:picMkLst>
            <pc:docMk/>
            <pc:sldMk cId="2002241608" sldId="261"/>
            <ac:picMk id="26" creationId="{042CFDEE-A2EA-4881-857B-170C7326C62A}"/>
          </ac:picMkLst>
        </pc:picChg>
        <pc:picChg chg="add del mod">
          <ac:chgData name="Leticia Smirelli" userId="0e1bcaabcbd2bfa6" providerId="LiveId" clId="{A901BB92-8D5B-4B7D-BF0C-E275EB980776}" dt="2022-03-10T20:19:06.210" v="3819" actId="478"/>
          <ac:picMkLst>
            <pc:docMk/>
            <pc:sldMk cId="2002241608" sldId="261"/>
            <ac:picMk id="27" creationId="{F7433FAA-1B29-48E0-83C5-305989B4ECE3}"/>
          </ac:picMkLst>
        </pc:picChg>
        <pc:picChg chg="add del mod">
          <ac:chgData name="Leticia Smirelli" userId="0e1bcaabcbd2bfa6" providerId="LiveId" clId="{A901BB92-8D5B-4B7D-BF0C-E275EB980776}" dt="2022-03-10T20:05:28.066" v="3680" actId="478"/>
          <ac:picMkLst>
            <pc:docMk/>
            <pc:sldMk cId="2002241608" sldId="261"/>
            <ac:picMk id="6146" creationId="{B4386E73-5D47-40EA-89A9-DB01501BF082}"/>
          </ac:picMkLst>
        </pc:picChg>
        <pc:picChg chg="add del mod">
          <ac:chgData name="Leticia Smirelli" userId="0e1bcaabcbd2bfa6" providerId="LiveId" clId="{A901BB92-8D5B-4B7D-BF0C-E275EB980776}" dt="2022-03-10T20:07:02.649" v="3699" actId="478"/>
          <ac:picMkLst>
            <pc:docMk/>
            <pc:sldMk cId="2002241608" sldId="261"/>
            <ac:picMk id="6148" creationId="{2B9246B2-0812-4BCE-A713-F3287782D04F}"/>
          </ac:picMkLst>
        </pc:picChg>
        <pc:picChg chg="add mod">
          <ac:chgData name="Leticia Smirelli" userId="0e1bcaabcbd2bfa6" providerId="LiveId" clId="{A901BB92-8D5B-4B7D-BF0C-E275EB980776}" dt="2022-03-10T20:22:19.771" v="3957" actId="1076"/>
          <ac:picMkLst>
            <pc:docMk/>
            <pc:sldMk cId="2002241608" sldId="261"/>
            <ac:picMk id="6150" creationId="{DF61AB63-16BD-4E0B-856A-22A12FF8DCCD}"/>
          </ac:picMkLst>
        </pc:picChg>
      </pc:sldChg>
      <pc:sldChg chg="delSp modSp add del">
        <pc:chgData name="Leticia Smirelli" userId="0e1bcaabcbd2bfa6" providerId="LiveId" clId="{A901BB92-8D5B-4B7D-BF0C-E275EB980776}" dt="2022-03-10T18:26:48.784" v="3458" actId="47"/>
        <pc:sldMkLst>
          <pc:docMk/>
          <pc:sldMk cId="3900473706" sldId="261"/>
        </pc:sldMkLst>
        <pc:picChg chg="del mod">
          <ac:chgData name="Leticia Smirelli" userId="0e1bcaabcbd2bfa6" providerId="LiveId" clId="{A901BB92-8D5B-4B7D-BF0C-E275EB980776}" dt="2022-03-10T18:15:33.662" v="3139" actId="21"/>
          <ac:picMkLst>
            <pc:docMk/>
            <pc:sldMk cId="3900473706" sldId="261"/>
            <ac:picMk id="2050" creationId="{A8AAA170-2968-4E2D-9294-C78A9AFEA8C4}"/>
          </ac:picMkLst>
        </pc:picChg>
      </pc:sldChg>
      <pc:sldChg chg="add del ord">
        <pc:chgData name="Leticia Smirelli" userId="0e1bcaabcbd2bfa6" providerId="LiveId" clId="{A901BB92-8D5B-4B7D-BF0C-E275EB980776}" dt="2022-03-10T20:21:51.015" v="3949" actId="47"/>
        <pc:sldMkLst>
          <pc:docMk/>
          <pc:sldMk cId="1192869491" sldId="262"/>
        </pc:sldMkLst>
      </pc:sldChg>
      <pc:sldChg chg="addSp modSp new del mod">
        <pc:chgData name="Leticia Smirelli" userId="0e1bcaabcbd2bfa6" providerId="LiveId" clId="{A901BB92-8D5B-4B7D-BF0C-E275EB980776}" dt="2022-03-10T18:26:53.330" v="3459" actId="47"/>
        <pc:sldMkLst>
          <pc:docMk/>
          <pc:sldMk cId="3707472095" sldId="262"/>
        </pc:sldMkLst>
        <pc:spChg chg="add mod ord">
          <ac:chgData name="Leticia Smirelli" userId="0e1bcaabcbd2bfa6" providerId="LiveId" clId="{A901BB92-8D5B-4B7D-BF0C-E275EB980776}" dt="2022-03-10T18:16:33.203" v="3152" actId="207"/>
          <ac:spMkLst>
            <pc:docMk/>
            <pc:sldMk cId="3707472095" sldId="262"/>
            <ac:spMk id="3" creationId="{5E6E4348-0E05-4EE9-A054-121511676FEA}"/>
          </ac:spMkLst>
        </pc:spChg>
        <pc:spChg chg="mod">
          <ac:chgData name="Leticia Smirelli" userId="0e1bcaabcbd2bfa6" providerId="LiveId" clId="{A901BB92-8D5B-4B7D-BF0C-E275EB980776}" dt="2022-03-10T18:16:49.616" v="3156" actId="207"/>
          <ac:spMkLst>
            <pc:docMk/>
            <pc:sldMk cId="3707472095" sldId="262"/>
            <ac:spMk id="5" creationId="{306F16DD-D443-49E6-851E-4BDF13F89BCB}"/>
          </ac:spMkLst>
        </pc:spChg>
        <pc:spChg chg="mod">
          <ac:chgData name="Leticia Smirelli" userId="0e1bcaabcbd2bfa6" providerId="LiveId" clId="{A901BB92-8D5B-4B7D-BF0C-E275EB980776}" dt="2022-03-10T18:16:49.616" v="3156" actId="207"/>
          <ac:spMkLst>
            <pc:docMk/>
            <pc:sldMk cId="3707472095" sldId="262"/>
            <ac:spMk id="6" creationId="{9010958D-D481-4556-AED7-8E1DB2FDBA7E}"/>
          </ac:spMkLst>
        </pc:spChg>
        <pc:spChg chg="mod">
          <ac:chgData name="Leticia Smirelli" userId="0e1bcaabcbd2bfa6" providerId="LiveId" clId="{A901BB92-8D5B-4B7D-BF0C-E275EB980776}" dt="2022-03-10T18:16:49.616" v="3156" actId="207"/>
          <ac:spMkLst>
            <pc:docMk/>
            <pc:sldMk cId="3707472095" sldId="262"/>
            <ac:spMk id="7" creationId="{7EC733BC-B59B-4402-882F-8695EB4971FA}"/>
          </ac:spMkLst>
        </pc:spChg>
        <pc:spChg chg="add mod">
          <ac:chgData name="Leticia Smirelli" userId="0e1bcaabcbd2bfa6" providerId="LiveId" clId="{A901BB92-8D5B-4B7D-BF0C-E275EB980776}" dt="2022-03-10T18:17:18.001" v="3176" actId="1037"/>
          <ac:spMkLst>
            <pc:docMk/>
            <pc:sldMk cId="3707472095" sldId="262"/>
            <ac:spMk id="8" creationId="{FEFE6D80-14B1-4885-8D77-82180AEAFE59}"/>
          </ac:spMkLst>
        </pc:spChg>
        <pc:grpChg chg="add mod">
          <ac:chgData name="Leticia Smirelli" userId="0e1bcaabcbd2bfa6" providerId="LiveId" clId="{A901BB92-8D5B-4B7D-BF0C-E275EB980776}" dt="2022-03-10T18:16:57.836" v="3160" actId="164"/>
          <ac:grpSpMkLst>
            <pc:docMk/>
            <pc:sldMk cId="3707472095" sldId="262"/>
            <ac:grpSpMk id="4" creationId="{FC8A5836-033B-41B3-8AB6-4711F1A68116}"/>
          </ac:grpSpMkLst>
        </pc:grpChg>
        <pc:grpChg chg="add mod">
          <ac:chgData name="Leticia Smirelli" userId="0e1bcaabcbd2bfa6" providerId="LiveId" clId="{A901BB92-8D5B-4B7D-BF0C-E275EB980776}" dt="2022-03-10T18:17:09.017" v="3164" actId="1076"/>
          <ac:grpSpMkLst>
            <pc:docMk/>
            <pc:sldMk cId="3707472095" sldId="262"/>
            <ac:grpSpMk id="9" creationId="{CEEF36B6-7433-45CC-84A1-91C4ADBDE380}"/>
          </ac:grpSpMkLst>
        </pc:grpChg>
        <pc:picChg chg="add mod">
          <ac:chgData name="Leticia Smirelli" userId="0e1bcaabcbd2bfa6" providerId="LiveId" clId="{A901BB92-8D5B-4B7D-BF0C-E275EB980776}" dt="2022-03-10T18:16:53.267" v="3158" actId="1076"/>
          <ac:picMkLst>
            <pc:docMk/>
            <pc:sldMk cId="3707472095" sldId="262"/>
            <ac:picMk id="2" creationId="{60F09C98-20A5-4CCD-8ACF-1782A7D7F8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48CC-90A8-4B76-997C-365150C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64E57-4AF5-4D55-B96B-4AAE030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55A34-7639-43A6-BAC0-F8DBDA9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31F-1AA6-4D71-B085-9F8E5B4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6A8E8-39B0-449A-A6A5-117327A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73C9-8FED-47E3-87D9-9CEEDD7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75DED-2759-4111-AAB5-ED1FB54E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2161-0019-4606-84C1-099E7FD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DE1AD-6948-4CF7-B27D-E821D33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343B1-DBBE-4F03-963C-0280696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F199A-9CE4-4301-9A93-7CA23053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4E5E6-653E-4CAF-AC1F-01F81B5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16DA6-AF79-4639-8E68-F2C55F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6AA4E-D784-448F-8A4E-D67EC42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41CC2-B2D7-467C-86FF-BDB8162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B738-2CE0-4430-9DED-C2CFFC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3674D-2827-4D0B-95F3-45C5F48B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A6EA-CF55-48B9-8058-CE2E19F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CA0-B5D9-420B-9FB5-467EB91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66E4-06AD-4A8A-AF29-68978F4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8D18-BC3D-42A3-A496-B5301F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C706B-59D2-43A8-A815-236BC0D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5795B-2612-4550-B4B6-F009ADE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E8108-F2E3-4480-B175-BC0C513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14F1-B775-4EA2-8510-DAAC8102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617-ECF6-43C9-9D8D-2681794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7FD4D-5BBA-4F50-B4DD-82D74B9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F7492-7C8F-4A97-AF0D-628DB00B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6B2C-BA17-440F-A09F-9035534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C7AA0-93AE-48BD-932B-826993F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DA654-C520-498A-9579-3CF95CF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D832-9CD4-4D7E-8BE1-DB8ABDA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D03A-64A6-45D0-886A-B0937BA9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81A98-6DC2-40AA-A7FA-EEFB8F2F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86142A-4E62-427A-BB97-5FC9391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86B12-EB30-4DBA-B4FD-3872E736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C2F2D-2892-4828-A0A0-C5A5CAD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60579-2520-4C44-B3B4-2D7214E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6EE18-EDBF-415C-97B2-0B3F8DA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306A-D845-45F8-B4C3-946D61E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7B780B-7A74-4CF1-9BA1-EDBAFFE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119B-B5F7-4EF6-A203-31C11AF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324A7-B394-4766-9B74-6E29EE9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78F3C-F22B-44CF-AC13-7ABF8AC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E9224-1C78-43BC-8B1A-65545DE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C6FC-E47B-4235-ADB3-952EC5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9499-E3F8-4DD7-A5CF-9B68355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43599-541F-48C2-862C-DC1EE712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693E0-AD8A-4005-B2E3-9631A00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E7B03-00DD-43DD-81F8-06FF89B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9EA1-CDA0-4806-B7A8-28CE1D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3FC15-BA05-4B95-8547-EA07A22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00A3-9FA1-499B-B87F-17E0A9E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37806-D0B3-4D9F-8497-59428B65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6645-AD88-4D38-86A5-A8C9896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3C682-CDDD-43EC-B816-91B8F12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578D-0AD2-4BE5-9E0D-E548D7E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AA1AA-717C-4E8E-88CA-0408604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A43BE-915E-40D7-8F69-DA05FE4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1F41-3474-4750-92E1-758BCF47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B2D1-234B-46DC-B1A9-BD9425AD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787-1C49-4DDE-A022-802682094CB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59028-E8CF-4B31-8599-9298A357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814B2-AA95-47B5-AAA8-36EF5C8B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EC09082-3728-4D39-AF45-9A8722E45F7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4671"/>
            </a:avLst>
          </a:prstGeom>
          <a:gradFill>
            <a:gsLst>
              <a:gs pos="6000">
                <a:srgbClr val="E9EBED"/>
              </a:gs>
              <a:gs pos="100000">
                <a:schemeClr val="accent6">
                  <a:lumMod val="10000"/>
                  <a:lumOff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144368F-B123-4E95-8CA8-2D4178609936}"/>
              </a:ext>
            </a:extLst>
          </p:cNvPr>
          <p:cNvSpPr/>
          <p:nvPr/>
        </p:nvSpPr>
        <p:spPr>
          <a:xfrm>
            <a:off x="220137" y="3500215"/>
            <a:ext cx="11971862" cy="3435290"/>
          </a:xfrm>
          <a:custGeom>
            <a:avLst/>
            <a:gdLst>
              <a:gd name="connsiteX0" fmla="*/ 0 w 11422183"/>
              <a:gd name="connsiteY0" fmla="*/ 1412319 h 2824638"/>
              <a:gd name="connsiteX1" fmla="*/ 5711092 w 11422183"/>
              <a:gd name="connsiteY1" fmla="*/ 0 h 2824638"/>
              <a:gd name="connsiteX2" fmla="*/ 11422184 w 11422183"/>
              <a:gd name="connsiteY2" fmla="*/ 1412319 h 2824638"/>
              <a:gd name="connsiteX3" fmla="*/ 5711092 w 11422183"/>
              <a:gd name="connsiteY3" fmla="*/ 2824638 h 2824638"/>
              <a:gd name="connsiteX4" fmla="*/ 0 w 11422183"/>
              <a:gd name="connsiteY4" fmla="*/ 1412319 h 2824638"/>
              <a:gd name="connsiteX0" fmla="*/ 0 w 11446677"/>
              <a:gd name="connsiteY0" fmla="*/ 1711964 h 3156805"/>
              <a:gd name="connsiteX1" fmla="*/ 5711092 w 11446677"/>
              <a:gd name="connsiteY1" fmla="*/ 299645 h 3156805"/>
              <a:gd name="connsiteX2" fmla="*/ 11446677 w 11446677"/>
              <a:gd name="connsiteY2" fmla="*/ 454664 h 3156805"/>
              <a:gd name="connsiteX3" fmla="*/ 5711092 w 11446677"/>
              <a:gd name="connsiteY3" fmla="*/ 3124283 h 3156805"/>
              <a:gd name="connsiteX4" fmla="*/ 0 w 11446677"/>
              <a:gd name="connsiteY4" fmla="*/ 1711964 h 3156805"/>
              <a:gd name="connsiteX0" fmla="*/ 0 w 11670922"/>
              <a:gd name="connsiteY0" fmla="*/ 1502210 h 2953573"/>
              <a:gd name="connsiteX1" fmla="*/ 5711092 w 11670922"/>
              <a:gd name="connsiteY1" fmla="*/ 89891 h 2953573"/>
              <a:gd name="connsiteX2" fmla="*/ 11446677 w 11670922"/>
              <a:gd name="connsiteY2" fmla="*/ 244910 h 2953573"/>
              <a:gd name="connsiteX3" fmla="*/ 9664142 w 11670922"/>
              <a:gd name="connsiteY3" fmla="*/ 2353529 h 2953573"/>
              <a:gd name="connsiteX4" fmla="*/ 5711092 w 11670922"/>
              <a:gd name="connsiteY4" fmla="*/ 2914529 h 2953573"/>
              <a:gd name="connsiteX5" fmla="*/ 0 w 11670922"/>
              <a:gd name="connsiteY5" fmla="*/ 1502210 h 2953573"/>
              <a:gd name="connsiteX0" fmla="*/ 0 w 11858464"/>
              <a:gd name="connsiteY0" fmla="*/ 1502210 h 2953573"/>
              <a:gd name="connsiteX1" fmla="*/ 5711092 w 11858464"/>
              <a:gd name="connsiteY1" fmla="*/ 89891 h 2953573"/>
              <a:gd name="connsiteX2" fmla="*/ 11446677 w 11858464"/>
              <a:gd name="connsiteY2" fmla="*/ 244910 h 2953573"/>
              <a:gd name="connsiteX3" fmla="*/ 9664142 w 11858464"/>
              <a:gd name="connsiteY3" fmla="*/ 2353529 h 2953573"/>
              <a:gd name="connsiteX4" fmla="*/ 5711092 w 11858464"/>
              <a:gd name="connsiteY4" fmla="*/ 2914529 h 2953573"/>
              <a:gd name="connsiteX5" fmla="*/ 0 w 11858464"/>
              <a:gd name="connsiteY5" fmla="*/ 1502210 h 2953573"/>
              <a:gd name="connsiteX0" fmla="*/ 0 w 11886604"/>
              <a:gd name="connsiteY0" fmla="*/ 1493867 h 2945230"/>
              <a:gd name="connsiteX1" fmla="*/ 5711092 w 11886604"/>
              <a:gd name="connsiteY1" fmla="*/ 81548 h 2945230"/>
              <a:gd name="connsiteX2" fmla="*/ 11446677 w 11886604"/>
              <a:gd name="connsiteY2" fmla="*/ 236567 h 2945230"/>
              <a:gd name="connsiteX3" fmla="*/ 11125697 w 11886604"/>
              <a:gd name="connsiteY3" fmla="*/ 1661315 h 2945230"/>
              <a:gd name="connsiteX4" fmla="*/ 9664142 w 11886604"/>
              <a:gd name="connsiteY4" fmla="*/ 2345186 h 2945230"/>
              <a:gd name="connsiteX5" fmla="*/ 5711092 w 11886604"/>
              <a:gd name="connsiteY5" fmla="*/ 2906186 h 2945230"/>
              <a:gd name="connsiteX6" fmla="*/ 0 w 11886604"/>
              <a:gd name="connsiteY6" fmla="*/ 1493867 h 2945230"/>
              <a:gd name="connsiteX0" fmla="*/ 0 w 11900444"/>
              <a:gd name="connsiteY0" fmla="*/ 1493867 h 2945230"/>
              <a:gd name="connsiteX1" fmla="*/ 5711092 w 11900444"/>
              <a:gd name="connsiteY1" fmla="*/ 81548 h 2945230"/>
              <a:gd name="connsiteX2" fmla="*/ 11446677 w 11900444"/>
              <a:gd name="connsiteY2" fmla="*/ 236567 h 2945230"/>
              <a:gd name="connsiteX3" fmla="*/ 11125697 w 11900444"/>
              <a:gd name="connsiteY3" fmla="*/ 1661315 h 2945230"/>
              <a:gd name="connsiteX4" fmla="*/ 9664142 w 11900444"/>
              <a:gd name="connsiteY4" fmla="*/ 2345186 h 2945230"/>
              <a:gd name="connsiteX5" fmla="*/ 5711092 w 11900444"/>
              <a:gd name="connsiteY5" fmla="*/ 2906186 h 2945230"/>
              <a:gd name="connsiteX6" fmla="*/ 0 w 11900444"/>
              <a:gd name="connsiteY6" fmla="*/ 1493867 h 294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00444" h="2945230">
                <a:moveTo>
                  <a:pt x="0" y="1493867"/>
                </a:moveTo>
                <a:cubicBezTo>
                  <a:pt x="0" y="713865"/>
                  <a:pt x="3803313" y="291098"/>
                  <a:pt x="5711092" y="81548"/>
                </a:cubicBezTo>
                <a:cubicBezTo>
                  <a:pt x="7618871" y="-128002"/>
                  <a:pt x="10420938" y="118745"/>
                  <a:pt x="11446677" y="236567"/>
                </a:cubicBezTo>
                <a:cubicBezTo>
                  <a:pt x="12472416" y="354389"/>
                  <a:pt x="11489288" y="1825268"/>
                  <a:pt x="11125697" y="1661315"/>
                </a:cubicBezTo>
                <a:cubicBezTo>
                  <a:pt x="10828608" y="2012751"/>
                  <a:pt x="10689881" y="1992235"/>
                  <a:pt x="9664142" y="2345186"/>
                </a:cubicBezTo>
                <a:cubicBezTo>
                  <a:pt x="8708211" y="2790122"/>
                  <a:pt x="7321782" y="3048072"/>
                  <a:pt x="5711092" y="2906186"/>
                </a:cubicBezTo>
                <a:cubicBezTo>
                  <a:pt x="4100402" y="2764300"/>
                  <a:pt x="0" y="2273869"/>
                  <a:pt x="0" y="1493867"/>
                </a:cubicBezTo>
                <a:close/>
              </a:path>
            </a:pathLst>
          </a:custGeom>
          <a:gradFill>
            <a:gsLst>
              <a:gs pos="6000">
                <a:srgbClr val="E9EBED"/>
              </a:gs>
              <a:gs pos="92000">
                <a:schemeClr val="tx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1058B1-090C-4656-BE57-F173518E51B4}"/>
              </a:ext>
            </a:extLst>
          </p:cNvPr>
          <p:cNvSpPr txBox="1"/>
          <p:nvPr/>
        </p:nvSpPr>
        <p:spPr>
          <a:xfrm>
            <a:off x="4922837" y="1222461"/>
            <a:ext cx="56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20" normalizeH="0" noProof="0" dirty="0">
                <a:ln>
                  <a:noFill/>
                </a:ln>
                <a:solidFill>
                  <a:srgbClr val="24264B"/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Dashboard Financeiro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F4F8A1-A634-43D0-AAB1-D1444D422EE5}"/>
              </a:ext>
            </a:extLst>
          </p:cNvPr>
          <p:cNvSpPr txBox="1"/>
          <p:nvPr/>
        </p:nvSpPr>
        <p:spPr>
          <a:xfrm>
            <a:off x="4941887" y="1878417"/>
            <a:ext cx="381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2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Controle de Fluxo de Caixa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02C60BC-F881-469C-97CE-4A8486BD41A2}"/>
              </a:ext>
            </a:extLst>
          </p:cNvPr>
          <p:cNvGrpSpPr/>
          <p:nvPr/>
        </p:nvGrpSpPr>
        <p:grpSpPr>
          <a:xfrm>
            <a:off x="6561220" y="7149058"/>
            <a:ext cx="1074894" cy="1326998"/>
            <a:chOff x="12247330" y="1837116"/>
            <a:chExt cx="1416559" cy="3026998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64B25CB-2DEE-41D0-AA65-0CFFCDA5DA81}"/>
                </a:ext>
              </a:extLst>
            </p:cNvPr>
            <p:cNvSpPr txBox="1"/>
            <p:nvPr/>
          </p:nvSpPr>
          <p:spPr>
            <a:xfrm>
              <a:off x="12747467" y="3488710"/>
              <a:ext cx="916422" cy="52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/>
                <a:t>#559CAD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D6B3627-3149-49D8-865F-054E96DD98AA}"/>
                </a:ext>
              </a:extLst>
            </p:cNvPr>
            <p:cNvGrpSpPr/>
            <p:nvPr/>
          </p:nvGrpSpPr>
          <p:grpSpPr>
            <a:xfrm>
              <a:off x="12247330" y="1837116"/>
              <a:ext cx="1377450" cy="3026998"/>
              <a:chOff x="12247330" y="1837116"/>
              <a:chExt cx="1377450" cy="3026998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AB0C7E22-B5D4-4C1A-B33C-3A6760569597}"/>
                  </a:ext>
                </a:extLst>
              </p:cNvPr>
              <p:cNvSpPr/>
              <p:nvPr/>
            </p:nvSpPr>
            <p:spPr>
              <a:xfrm>
                <a:off x="12259083" y="2647145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35E2B0E-A56C-4982-8718-31BFC14E0CB7}"/>
                  </a:ext>
                </a:extLst>
              </p:cNvPr>
              <p:cNvSpPr/>
              <p:nvPr/>
            </p:nvSpPr>
            <p:spPr>
              <a:xfrm>
                <a:off x="12268655" y="4258647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4A58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C619EE2D-74C9-4B25-846A-9D0ACF06D99A}"/>
                  </a:ext>
                </a:extLst>
              </p:cNvPr>
              <p:cNvSpPr/>
              <p:nvPr/>
            </p:nvSpPr>
            <p:spPr>
              <a:xfrm>
                <a:off x="12259083" y="3457407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559CA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89183418-4116-47E1-8F85-9628B1DA3DAD}"/>
                  </a:ext>
                </a:extLst>
              </p:cNvPr>
              <p:cNvSpPr/>
              <p:nvPr/>
            </p:nvSpPr>
            <p:spPr>
              <a:xfrm>
                <a:off x="12247330" y="1837116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24264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070ECF4-D118-4BE5-B3B4-166DD3AB4823}"/>
                  </a:ext>
                </a:extLst>
              </p:cNvPr>
              <p:cNvSpPr txBox="1"/>
              <p:nvPr/>
            </p:nvSpPr>
            <p:spPr>
              <a:xfrm>
                <a:off x="12786578" y="2736948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#B12955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19E7888-E3B1-4CB7-B319-27CE62BF85F4}"/>
                  </a:ext>
                </a:extLst>
              </p:cNvPr>
              <p:cNvSpPr txBox="1"/>
              <p:nvPr/>
            </p:nvSpPr>
            <p:spPr>
              <a:xfrm>
                <a:off x="12786577" y="1887375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#24264B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81BB8DE-563E-4970-9BC6-DDB0121B805D}"/>
                  </a:ext>
                </a:extLst>
              </p:cNvPr>
              <p:cNvSpPr txBox="1"/>
              <p:nvPr/>
            </p:nvSpPr>
            <p:spPr>
              <a:xfrm>
                <a:off x="12786579" y="4298106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#4A5899</a:t>
                </a:r>
              </a:p>
            </p:txBody>
          </p:sp>
        </p:grp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1FA330-C72E-4FB2-94C9-86F405654F37}"/>
              </a:ext>
            </a:extLst>
          </p:cNvPr>
          <p:cNvSpPr/>
          <p:nvPr/>
        </p:nvSpPr>
        <p:spPr>
          <a:xfrm>
            <a:off x="1" y="4555969"/>
            <a:ext cx="12192000" cy="2318657"/>
          </a:xfrm>
          <a:custGeom>
            <a:avLst/>
            <a:gdLst>
              <a:gd name="connsiteX0" fmla="*/ 0 w 12192000"/>
              <a:gd name="connsiteY0" fmla="*/ 386451 h 2318657"/>
              <a:gd name="connsiteX1" fmla="*/ 386451 w 12192000"/>
              <a:gd name="connsiteY1" fmla="*/ 0 h 2318657"/>
              <a:gd name="connsiteX2" fmla="*/ 11805549 w 12192000"/>
              <a:gd name="connsiteY2" fmla="*/ 0 h 2318657"/>
              <a:gd name="connsiteX3" fmla="*/ 12192000 w 12192000"/>
              <a:gd name="connsiteY3" fmla="*/ 386451 h 2318657"/>
              <a:gd name="connsiteX4" fmla="*/ 12192000 w 12192000"/>
              <a:gd name="connsiteY4" fmla="*/ 1932206 h 2318657"/>
              <a:gd name="connsiteX5" fmla="*/ 11805549 w 12192000"/>
              <a:gd name="connsiteY5" fmla="*/ 2318657 h 2318657"/>
              <a:gd name="connsiteX6" fmla="*/ 386451 w 12192000"/>
              <a:gd name="connsiteY6" fmla="*/ 2318657 h 2318657"/>
              <a:gd name="connsiteX7" fmla="*/ 0 w 12192000"/>
              <a:gd name="connsiteY7" fmla="*/ 1932206 h 2318657"/>
              <a:gd name="connsiteX8" fmla="*/ 0 w 12192000"/>
              <a:gd name="connsiteY8" fmla="*/ 386451 h 2318657"/>
              <a:gd name="connsiteX0" fmla="*/ 0 w 12192000"/>
              <a:gd name="connsiteY0" fmla="*/ 386451 h 2318657"/>
              <a:gd name="connsiteX1" fmla="*/ 4950287 w 12192000"/>
              <a:gd name="connsiteY1" fmla="*/ 1347107 h 2318657"/>
              <a:gd name="connsiteX2" fmla="*/ 11805549 w 12192000"/>
              <a:gd name="connsiteY2" fmla="*/ 0 h 2318657"/>
              <a:gd name="connsiteX3" fmla="*/ 12192000 w 12192000"/>
              <a:gd name="connsiteY3" fmla="*/ 386451 h 2318657"/>
              <a:gd name="connsiteX4" fmla="*/ 12192000 w 12192000"/>
              <a:gd name="connsiteY4" fmla="*/ 1932206 h 2318657"/>
              <a:gd name="connsiteX5" fmla="*/ 11805549 w 12192000"/>
              <a:gd name="connsiteY5" fmla="*/ 2318657 h 2318657"/>
              <a:gd name="connsiteX6" fmla="*/ 386451 w 12192000"/>
              <a:gd name="connsiteY6" fmla="*/ 2318657 h 2318657"/>
              <a:gd name="connsiteX7" fmla="*/ 0 w 12192000"/>
              <a:gd name="connsiteY7" fmla="*/ 1932206 h 2318657"/>
              <a:gd name="connsiteX8" fmla="*/ 0 w 12192000"/>
              <a:gd name="connsiteY8" fmla="*/ 386451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18657">
                <a:moveTo>
                  <a:pt x="0" y="386451"/>
                </a:moveTo>
                <a:cubicBezTo>
                  <a:pt x="0" y="173020"/>
                  <a:pt x="4736856" y="1347107"/>
                  <a:pt x="4950287" y="1347107"/>
                </a:cubicBezTo>
                <a:cubicBezTo>
                  <a:pt x="8756653" y="1347107"/>
                  <a:pt x="7999183" y="0"/>
                  <a:pt x="11805549" y="0"/>
                </a:cubicBezTo>
                <a:cubicBezTo>
                  <a:pt x="12018980" y="0"/>
                  <a:pt x="12192000" y="173020"/>
                  <a:pt x="12192000" y="386451"/>
                </a:cubicBezTo>
                <a:lnTo>
                  <a:pt x="12192000" y="1932206"/>
                </a:lnTo>
                <a:cubicBezTo>
                  <a:pt x="12192000" y="2145637"/>
                  <a:pt x="12018980" y="2318657"/>
                  <a:pt x="11805549" y="2318657"/>
                </a:cubicBezTo>
                <a:lnTo>
                  <a:pt x="386451" y="2318657"/>
                </a:lnTo>
                <a:cubicBezTo>
                  <a:pt x="173020" y="2318657"/>
                  <a:pt x="0" y="2145637"/>
                  <a:pt x="0" y="1932206"/>
                </a:cubicBezTo>
                <a:lnTo>
                  <a:pt x="0" y="3864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50" name="Picture 6" descr="Cash Flow 3D Illustrations Designs, Images, Vectors, HD Graphics">
            <a:extLst>
              <a:ext uri="{FF2B5EF4-FFF2-40B4-BE49-F238E27FC236}">
                <a16:creationId xmlns:a16="http://schemas.microsoft.com/office/drawing/2014/main" id="{DF61AB63-16BD-4E0B-856A-22A12FF8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78" y="664135"/>
            <a:ext cx="3068795" cy="306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3A43FDB-B90C-4E91-BA02-E7B4C1D7F5D3}"/>
              </a:ext>
            </a:extLst>
          </p:cNvPr>
          <p:cNvGrpSpPr/>
          <p:nvPr/>
        </p:nvGrpSpPr>
        <p:grpSpPr>
          <a:xfrm>
            <a:off x="390989" y="6166144"/>
            <a:ext cx="378826" cy="407988"/>
            <a:chOff x="364540" y="475342"/>
            <a:chExt cx="417923" cy="407988"/>
          </a:xfrm>
          <a:solidFill>
            <a:schemeClr val="bg1"/>
          </a:solidFill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CBE37C0-FDF9-400B-9144-7BB3C54DB40F}"/>
                </a:ext>
              </a:extLst>
            </p:cNvPr>
            <p:cNvSpPr/>
            <p:nvPr/>
          </p:nvSpPr>
          <p:spPr>
            <a:xfrm>
              <a:off x="364540" y="691335"/>
              <a:ext cx="123770" cy="191995"/>
            </a:xfrm>
            <a:prstGeom prst="round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0E9074E8-EACB-4AF5-B7BC-F065A31B42C6}"/>
                </a:ext>
              </a:extLst>
            </p:cNvPr>
            <p:cNvSpPr/>
            <p:nvPr/>
          </p:nvSpPr>
          <p:spPr>
            <a:xfrm>
              <a:off x="511617" y="583339"/>
              <a:ext cx="123770" cy="299991"/>
            </a:xfrm>
            <a:prstGeom prst="round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D1853F53-53D3-44CC-A534-1B262A07027D}"/>
                </a:ext>
              </a:extLst>
            </p:cNvPr>
            <p:cNvSpPr/>
            <p:nvPr/>
          </p:nvSpPr>
          <p:spPr>
            <a:xfrm>
              <a:off x="658693" y="475342"/>
              <a:ext cx="123770" cy="407988"/>
            </a:xfrm>
            <a:prstGeom prst="round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schemeClr val="bg1"/>
                </a:solidFill>
              </a:endParaRP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C35C97-D508-4F83-8BBD-DEF35145670F}"/>
              </a:ext>
            </a:extLst>
          </p:cNvPr>
          <p:cNvSpPr txBox="1"/>
          <p:nvPr/>
        </p:nvSpPr>
        <p:spPr>
          <a:xfrm>
            <a:off x="749587" y="6128322"/>
            <a:ext cx="111176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pt-BR" b="0" spc="50">
                <a:solidFill>
                  <a:schemeClr val="bg1"/>
                </a:solidFill>
                <a:latin typeface="League Spartan" panose="00000800000000000000" pitchFamily="2" charset="0"/>
                <a:cs typeface="Aharoni" panose="02010803020104030203" pitchFamily="2" charset="-79"/>
              </a:rPr>
              <a:t>COMPANY</a:t>
            </a:r>
            <a:endParaRPr kumimoji="0" lang="pt-BR" b="0" u="none" strike="noStrike" kern="1200" cap="none" spc="5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eague Spartan" panose="00000800000000000000" pitchFamily="2" charset="0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pt-BR" b="0" spc="50">
                <a:solidFill>
                  <a:schemeClr val="bg1"/>
                </a:solidFill>
                <a:latin typeface="Montserrat Light" panose="00000400000000000000" pitchFamily="2" charset="0"/>
                <a:cs typeface="Aharoni" panose="02010803020104030203" pitchFamily="2" charset="-79"/>
              </a:rPr>
              <a:t>NAME</a:t>
            </a:r>
            <a:endParaRPr kumimoji="0" lang="pt-BR" b="0" u="none" strike="noStrike" kern="1200" cap="none" spc="5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 panose="000004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C8E0519-F3A5-4B79-9128-277FF7A33626}"/>
              </a:ext>
            </a:extLst>
          </p:cNvPr>
          <p:cNvSpPr/>
          <p:nvPr/>
        </p:nvSpPr>
        <p:spPr>
          <a:xfrm>
            <a:off x="4705722" y="1328277"/>
            <a:ext cx="137640" cy="1503030"/>
          </a:xfrm>
          <a:prstGeom prst="roundRect">
            <a:avLst>
              <a:gd name="adj" fmla="val 40887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AC79CBC-9B2B-4583-BB0F-8ADCB4F86091}"/>
              </a:ext>
            </a:extLst>
          </p:cNvPr>
          <p:cNvGrpSpPr/>
          <p:nvPr/>
        </p:nvGrpSpPr>
        <p:grpSpPr>
          <a:xfrm>
            <a:off x="5037137" y="2435959"/>
            <a:ext cx="1510526" cy="321034"/>
            <a:chOff x="5059612" y="2435959"/>
            <a:chExt cx="1510526" cy="321034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40EB6F7C-2874-4211-8295-BDF6CF62A19B}"/>
                </a:ext>
              </a:extLst>
            </p:cNvPr>
            <p:cNvSpPr/>
            <p:nvPr/>
          </p:nvSpPr>
          <p:spPr>
            <a:xfrm>
              <a:off x="5059612" y="2435959"/>
              <a:ext cx="1510526" cy="321034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AF2CD1E-C0D0-43CE-8E2E-200C6E2704DF}"/>
                </a:ext>
              </a:extLst>
            </p:cNvPr>
            <p:cNvSpPr txBox="1"/>
            <p:nvPr/>
          </p:nvSpPr>
          <p:spPr>
            <a:xfrm>
              <a:off x="5176150" y="2463665"/>
              <a:ext cx="1322621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2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Iniciar Análise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2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52F887-C5AB-494A-AA8A-5F44D549FFC3}"/>
              </a:ext>
            </a:extLst>
          </p:cNvPr>
          <p:cNvSpPr/>
          <p:nvPr/>
        </p:nvSpPr>
        <p:spPr>
          <a:xfrm>
            <a:off x="421528" y="0"/>
            <a:ext cx="11770471" cy="6858000"/>
          </a:xfrm>
          <a:prstGeom prst="roundRect">
            <a:avLst>
              <a:gd name="adj" fmla="val 3560"/>
            </a:avLst>
          </a:prstGeom>
          <a:gradFill>
            <a:gsLst>
              <a:gs pos="6000">
                <a:srgbClr val="E9EBED"/>
              </a:gs>
              <a:gs pos="100000">
                <a:schemeClr val="accent6">
                  <a:lumMod val="10000"/>
                  <a:lumOff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97B549B5-241A-4D2B-879B-ADE9826E98CC}"/>
              </a:ext>
            </a:extLst>
          </p:cNvPr>
          <p:cNvSpPr/>
          <p:nvPr/>
        </p:nvSpPr>
        <p:spPr>
          <a:xfrm>
            <a:off x="-567919" y="3704470"/>
            <a:ext cx="3922750" cy="3364192"/>
          </a:xfrm>
          <a:prstGeom prst="ellipse">
            <a:avLst/>
          </a:prstGeom>
          <a:gradFill>
            <a:gsLst>
              <a:gs pos="6000">
                <a:srgbClr val="E9EBED"/>
              </a:gs>
              <a:gs pos="92000">
                <a:schemeClr val="tx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8CB7143-44DB-4403-BBB7-16B4876B7386}"/>
              </a:ext>
            </a:extLst>
          </p:cNvPr>
          <p:cNvSpPr/>
          <p:nvPr/>
        </p:nvSpPr>
        <p:spPr>
          <a:xfrm>
            <a:off x="-442694" y="4130788"/>
            <a:ext cx="2919987" cy="2753764"/>
          </a:xfrm>
          <a:prstGeom prst="ellipse">
            <a:avLst/>
          </a:prstGeom>
          <a:gradFill>
            <a:gsLst>
              <a:gs pos="6000">
                <a:schemeClr val="accent4">
                  <a:lumMod val="20000"/>
                  <a:lumOff val="80000"/>
                </a:schemeClr>
              </a:gs>
              <a:gs pos="92000">
                <a:srgbClr val="C1C3E1"/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00D1F1D3-501B-4917-95C4-965F234F0783}"/>
              </a:ext>
            </a:extLst>
          </p:cNvPr>
          <p:cNvSpPr/>
          <p:nvPr/>
        </p:nvSpPr>
        <p:spPr>
          <a:xfrm>
            <a:off x="9867899" y="-314107"/>
            <a:ext cx="2564834" cy="2783803"/>
          </a:xfrm>
          <a:prstGeom prst="ellipse">
            <a:avLst/>
          </a:prstGeom>
          <a:gradFill>
            <a:gsLst>
              <a:gs pos="6000">
                <a:srgbClr val="E9EBED"/>
              </a:gs>
              <a:gs pos="60000">
                <a:srgbClr val="C1C3E1"/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5">
            <a:extLst>
              <a:ext uri="{FF2B5EF4-FFF2-40B4-BE49-F238E27FC236}">
                <a16:creationId xmlns:a16="http://schemas.microsoft.com/office/drawing/2014/main" id="{52B721FD-1032-42E6-8CDB-C7AD13EB59FB}"/>
              </a:ext>
            </a:extLst>
          </p:cNvPr>
          <p:cNvSpPr/>
          <p:nvPr/>
        </p:nvSpPr>
        <p:spPr>
          <a:xfrm>
            <a:off x="0" y="16626"/>
            <a:ext cx="1779797" cy="6858000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24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Demi" panose="020B0704020202020204" pitchFamily="34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7C5718A-0940-4333-929C-BF4FA5739C61}"/>
              </a:ext>
            </a:extLst>
          </p:cNvPr>
          <p:cNvGrpSpPr/>
          <p:nvPr/>
        </p:nvGrpSpPr>
        <p:grpSpPr>
          <a:xfrm>
            <a:off x="275831" y="581569"/>
            <a:ext cx="1630261" cy="1888128"/>
            <a:chOff x="309076" y="724444"/>
            <a:chExt cx="1798700" cy="1888128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759DF35-CEA3-4558-9EF3-416B175C05A7}"/>
                </a:ext>
              </a:extLst>
            </p:cNvPr>
            <p:cNvSpPr/>
            <p:nvPr/>
          </p:nvSpPr>
          <p:spPr>
            <a:xfrm>
              <a:off x="309076" y="1345084"/>
              <a:ext cx="1620000" cy="492032"/>
            </a:xfrm>
            <a:prstGeom prst="roundRect">
              <a:avLst>
                <a:gd name="adj" fmla="val 50000"/>
              </a:avLst>
            </a:prstGeom>
            <a:solidFill>
              <a:srgbClr val="E9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Demi" panose="020B0704020202020204" pitchFamily="34" charset="0"/>
              </a:endParaRPr>
            </a:p>
          </p:txBody>
        </p:sp>
        <p:sp>
          <p:nvSpPr>
            <p:cNvPr id="13" name="Triângulo isósceles 15">
              <a:extLst>
                <a:ext uri="{FF2B5EF4-FFF2-40B4-BE49-F238E27FC236}">
                  <a16:creationId xmlns:a16="http://schemas.microsoft.com/office/drawing/2014/main" id="{32E389F8-EC76-429A-80C1-8BEF4D305DDC}"/>
                </a:ext>
              </a:extLst>
            </p:cNvPr>
            <p:cNvSpPr/>
            <p:nvPr/>
          </p:nvSpPr>
          <p:spPr>
            <a:xfrm rot="16200000">
              <a:off x="952986" y="1252987"/>
              <a:ext cx="1570717" cy="738863"/>
            </a:xfrm>
            <a:custGeom>
              <a:avLst/>
              <a:gdLst>
                <a:gd name="connsiteX0" fmla="*/ 0 w 838200"/>
                <a:gd name="connsiteY0" fmla="*/ 768350 h 768350"/>
                <a:gd name="connsiteX1" fmla="*/ 431799 w 838200"/>
                <a:gd name="connsiteY1" fmla="*/ 0 h 768350"/>
                <a:gd name="connsiteX2" fmla="*/ 838200 w 838200"/>
                <a:gd name="connsiteY2" fmla="*/ 768350 h 768350"/>
                <a:gd name="connsiteX3" fmla="*/ 0 w 838200"/>
                <a:gd name="connsiteY3" fmla="*/ 768350 h 768350"/>
                <a:gd name="connsiteX0" fmla="*/ 0 w 939800"/>
                <a:gd name="connsiteY0" fmla="*/ 768350 h 768350"/>
                <a:gd name="connsiteX1" fmla="*/ 431799 w 939800"/>
                <a:gd name="connsiteY1" fmla="*/ 0 h 768350"/>
                <a:gd name="connsiteX2" fmla="*/ 939800 w 939800"/>
                <a:gd name="connsiteY2" fmla="*/ 666750 h 768350"/>
                <a:gd name="connsiteX3" fmla="*/ 0 w 939800"/>
                <a:gd name="connsiteY3" fmla="*/ 768350 h 768350"/>
                <a:gd name="connsiteX0" fmla="*/ 0 w 1054100"/>
                <a:gd name="connsiteY0" fmla="*/ 679450 h 679450"/>
                <a:gd name="connsiteX1" fmla="*/ 546099 w 1054100"/>
                <a:gd name="connsiteY1" fmla="*/ 0 h 679450"/>
                <a:gd name="connsiteX2" fmla="*/ 1054100 w 1054100"/>
                <a:gd name="connsiteY2" fmla="*/ 666750 h 679450"/>
                <a:gd name="connsiteX3" fmla="*/ 0 w 1054100"/>
                <a:gd name="connsiteY3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100" h="679450">
                  <a:moveTo>
                    <a:pt x="0" y="679450"/>
                  </a:moveTo>
                  <a:lnTo>
                    <a:pt x="546099" y="0"/>
                  </a:lnTo>
                  <a:lnTo>
                    <a:pt x="1054100" y="666750"/>
                  </a:lnTo>
                  <a:lnTo>
                    <a:pt x="0" y="679450"/>
                  </a:lnTo>
                  <a:close/>
                </a:path>
              </a:pathLst>
            </a:custGeom>
            <a:solidFill>
              <a:srgbClr val="E9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Demi" panose="020B0704020202020204" pitchFamily="34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712E4AE-E227-496A-BD63-D73DC79C2AD9}"/>
                </a:ext>
              </a:extLst>
            </p:cNvPr>
            <p:cNvSpPr/>
            <p:nvPr/>
          </p:nvSpPr>
          <p:spPr>
            <a:xfrm>
              <a:off x="344052" y="724444"/>
              <a:ext cx="1618139" cy="627105"/>
            </a:xfrm>
            <a:prstGeom prst="roundRect">
              <a:avLst/>
            </a:prstGeom>
            <a:solidFill>
              <a:srgbClr val="242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Demi" panose="020B0704020202020204" pitchFamily="34" charset="0"/>
              </a:endParaRPr>
            </a:p>
          </p:txBody>
        </p:sp>
        <p:sp>
          <p:nvSpPr>
            <p:cNvPr id="15" name="Retângulo: Único Canto Arredondado 14">
              <a:extLst>
                <a:ext uri="{FF2B5EF4-FFF2-40B4-BE49-F238E27FC236}">
                  <a16:creationId xmlns:a16="http://schemas.microsoft.com/office/drawing/2014/main" id="{2A7FA82C-1F22-48B5-90BA-48E792FC740B}"/>
                </a:ext>
              </a:extLst>
            </p:cNvPr>
            <p:cNvSpPr/>
            <p:nvPr/>
          </p:nvSpPr>
          <p:spPr>
            <a:xfrm>
              <a:off x="335742" y="1829632"/>
              <a:ext cx="1626452" cy="782940"/>
            </a:xfrm>
            <a:prstGeom prst="round1Rect">
              <a:avLst/>
            </a:prstGeom>
            <a:solidFill>
              <a:srgbClr val="242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Demi" panose="020B0704020202020204" pitchFamily="34" charset="0"/>
              </a:endParaRP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E9A2BF-73F8-49FC-BC79-46169B20D842}"/>
              </a:ext>
            </a:extLst>
          </p:cNvPr>
          <p:cNvSpPr txBox="1"/>
          <p:nvPr/>
        </p:nvSpPr>
        <p:spPr>
          <a:xfrm>
            <a:off x="1936608" y="114986"/>
            <a:ext cx="474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2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Dashboard Financeiro – Análise de Fluxo de Caixa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F69DFFE-2B0F-44CC-808A-EAD993542E39}"/>
              </a:ext>
            </a:extLst>
          </p:cNvPr>
          <p:cNvSpPr txBox="1"/>
          <p:nvPr/>
        </p:nvSpPr>
        <p:spPr>
          <a:xfrm>
            <a:off x="569552" y="1921296"/>
            <a:ext cx="71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defRPr>
            </a:lvl1pPr>
          </a:lstStyle>
          <a:p>
            <a:r>
              <a:rPr lang="pt-BR" sz="1000" b="0" dirty="0">
                <a:latin typeface="Poppins SemiBold" panose="00000700000000000000" pitchFamily="2" charset="0"/>
                <a:cs typeface="Poppins SemiBold" panose="00000700000000000000" pitchFamily="2" charset="0"/>
              </a:rPr>
              <a:t>Filtros</a:t>
            </a:r>
          </a:p>
        </p:txBody>
      </p:sp>
      <p:pic>
        <p:nvPicPr>
          <p:cNvPr id="32" name="Gráfico 31" descr="Filtro com preenchimento sólido">
            <a:extLst>
              <a:ext uri="{FF2B5EF4-FFF2-40B4-BE49-F238E27FC236}">
                <a16:creationId xmlns:a16="http://schemas.microsoft.com/office/drawing/2014/main" id="{83E81E8E-02DC-4431-AAAE-DCB7CFF20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603" y="1931221"/>
            <a:ext cx="248867" cy="23295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984AFBE-470C-4658-9610-2246AC12644E}"/>
              </a:ext>
            </a:extLst>
          </p:cNvPr>
          <p:cNvSpPr txBox="1"/>
          <p:nvPr/>
        </p:nvSpPr>
        <p:spPr>
          <a:xfrm>
            <a:off x="569552" y="1321921"/>
            <a:ext cx="1186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cs typeface="Poppins SemiBold" panose="00000700000000000000" pitchFamily="2" charset="0"/>
              </a:rPr>
              <a:t>Fluxo de Caixa</a:t>
            </a: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237C7158-29C7-4745-AECC-56EB69DE2A8A}"/>
              </a:ext>
            </a:extLst>
          </p:cNvPr>
          <p:cNvSpPr/>
          <p:nvPr/>
        </p:nvSpPr>
        <p:spPr>
          <a:xfrm>
            <a:off x="291174" y="6036330"/>
            <a:ext cx="1139776" cy="394330"/>
          </a:xfrm>
          <a:prstGeom prst="roundRect">
            <a:avLst>
              <a:gd name="adj" fmla="val 270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CBBD22F-3DB8-4146-9F1A-13564B72B73D}"/>
              </a:ext>
            </a:extLst>
          </p:cNvPr>
          <p:cNvSpPr txBox="1"/>
          <p:nvPr/>
        </p:nvSpPr>
        <p:spPr>
          <a:xfrm>
            <a:off x="693190" y="6128395"/>
            <a:ext cx="556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defRPr>
            </a:lvl1pPr>
          </a:lstStyle>
          <a:p>
            <a:r>
              <a:rPr lang="pt-BR" sz="900" b="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Home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2CCB17E-8450-4F5E-9BD9-206D3FA7999D}"/>
              </a:ext>
            </a:extLst>
          </p:cNvPr>
          <p:cNvGrpSpPr/>
          <p:nvPr/>
        </p:nvGrpSpPr>
        <p:grpSpPr>
          <a:xfrm>
            <a:off x="273275" y="440764"/>
            <a:ext cx="378826" cy="407988"/>
            <a:chOff x="364540" y="475342"/>
            <a:chExt cx="417923" cy="407988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15FBC340-AEA2-4AB6-A857-5966E46D79C1}"/>
                </a:ext>
              </a:extLst>
            </p:cNvPr>
            <p:cNvSpPr/>
            <p:nvPr/>
          </p:nvSpPr>
          <p:spPr>
            <a:xfrm>
              <a:off x="364540" y="691335"/>
              <a:ext cx="123770" cy="191995"/>
            </a:xfrm>
            <a:prstGeom prst="round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0274ADD9-BEC8-4DC4-B7F2-54D5533AEE7E}"/>
                </a:ext>
              </a:extLst>
            </p:cNvPr>
            <p:cNvSpPr/>
            <p:nvPr/>
          </p:nvSpPr>
          <p:spPr>
            <a:xfrm>
              <a:off x="511617" y="583339"/>
              <a:ext cx="123770" cy="299991"/>
            </a:xfrm>
            <a:prstGeom prst="round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909EB286-E06D-4011-9054-FBA4F9280288}"/>
                </a:ext>
              </a:extLst>
            </p:cNvPr>
            <p:cNvSpPr/>
            <p:nvPr/>
          </p:nvSpPr>
          <p:spPr>
            <a:xfrm>
              <a:off x="658693" y="475342"/>
              <a:ext cx="123770" cy="407988"/>
            </a:xfrm>
            <a:prstGeom prst="round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3550A46-AF8F-4C77-A3FF-AE1F80F70796}"/>
              </a:ext>
            </a:extLst>
          </p:cNvPr>
          <p:cNvSpPr txBox="1"/>
          <p:nvPr/>
        </p:nvSpPr>
        <p:spPr>
          <a:xfrm>
            <a:off x="631873" y="402942"/>
            <a:ext cx="111176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pt-BR" b="0" spc="50">
                <a:solidFill>
                  <a:schemeClr val="bg1"/>
                </a:solidFill>
                <a:latin typeface="League Spartan" panose="00000800000000000000" pitchFamily="2" charset="0"/>
                <a:cs typeface="Aharoni" panose="02010803020104030203" pitchFamily="2" charset="-79"/>
              </a:rPr>
              <a:t>COMPANY</a:t>
            </a:r>
            <a:endParaRPr kumimoji="0" lang="pt-BR" b="0" u="none" strike="noStrike" kern="1200" cap="none" spc="5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eague Spartan" panose="00000800000000000000" pitchFamily="2" charset="0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pt-BR" b="0" spc="50">
                <a:solidFill>
                  <a:schemeClr val="bg1"/>
                </a:solidFill>
                <a:latin typeface="Montserrat Light" panose="00000400000000000000" pitchFamily="2" charset="0"/>
                <a:cs typeface="Aharoni" panose="02010803020104030203" pitchFamily="2" charset="-79"/>
              </a:rPr>
              <a:t>NAME</a:t>
            </a:r>
            <a:endParaRPr kumimoji="0" lang="pt-BR" b="0" u="none" strike="noStrike" kern="1200" cap="none" spc="5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 panose="000004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1030" name="Picture 6" descr="27 Sign Out Icon - Icon Logo Design">
            <a:extLst>
              <a:ext uri="{FF2B5EF4-FFF2-40B4-BE49-F238E27FC236}">
                <a16:creationId xmlns:a16="http://schemas.microsoft.com/office/drawing/2014/main" id="{79E512AB-BC6F-4095-A5E8-DD5BAB2E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0" y="6156156"/>
            <a:ext cx="167690" cy="1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B4807E2-C074-4BFA-9368-52CEE0919F20}"/>
              </a:ext>
            </a:extLst>
          </p:cNvPr>
          <p:cNvGrpSpPr/>
          <p:nvPr/>
        </p:nvGrpSpPr>
        <p:grpSpPr>
          <a:xfrm>
            <a:off x="12416551" y="3550676"/>
            <a:ext cx="1074894" cy="1326998"/>
            <a:chOff x="12247330" y="1837116"/>
            <a:chExt cx="1416559" cy="3026998"/>
          </a:xfrm>
        </p:grpSpPr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4A8D358-9419-4846-A7D6-DCC7B75D3BF4}"/>
                </a:ext>
              </a:extLst>
            </p:cNvPr>
            <p:cNvSpPr txBox="1"/>
            <p:nvPr/>
          </p:nvSpPr>
          <p:spPr>
            <a:xfrm>
              <a:off x="12747467" y="3488710"/>
              <a:ext cx="916422" cy="52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/>
                <a:t>#559CAD</a:t>
              </a:r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2DAE073D-12F7-4C4D-B163-6BE5BEF73732}"/>
                </a:ext>
              </a:extLst>
            </p:cNvPr>
            <p:cNvGrpSpPr/>
            <p:nvPr/>
          </p:nvGrpSpPr>
          <p:grpSpPr>
            <a:xfrm>
              <a:off x="12247330" y="1837116"/>
              <a:ext cx="1377450" cy="3026998"/>
              <a:chOff x="12247330" y="1837116"/>
              <a:chExt cx="1377450" cy="3026998"/>
            </a:xfrm>
          </p:grpSpPr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6F349B17-39DC-4A60-A192-36EB5E0F92A1}"/>
                  </a:ext>
                </a:extLst>
              </p:cNvPr>
              <p:cNvSpPr/>
              <p:nvPr/>
            </p:nvSpPr>
            <p:spPr>
              <a:xfrm>
                <a:off x="12259083" y="2647145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5AD84895-BFDB-412B-AACB-530D82EA34D3}"/>
                  </a:ext>
                </a:extLst>
              </p:cNvPr>
              <p:cNvSpPr/>
              <p:nvPr/>
            </p:nvSpPr>
            <p:spPr>
              <a:xfrm>
                <a:off x="12268655" y="4258647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4A58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6DE867EB-0D16-46D5-B8CA-FCA33808922C}"/>
                  </a:ext>
                </a:extLst>
              </p:cNvPr>
              <p:cNvSpPr/>
              <p:nvPr/>
            </p:nvSpPr>
            <p:spPr>
              <a:xfrm>
                <a:off x="12259083" y="3457407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559CA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ADE09857-822A-4182-A23E-73032D34FE3D}"/>
                  </a:ext>
                </a:extLst>
              </p:cNvPr>
              <p:cNvSpPr/>
              <p:nvPr/>
            </p:nvSpPr>
            <p:spPr>
              <a:xfrm>
                <a:off x="12247330" y="1837116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24264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7EA8401-52F3-47D6-8348-EE43658271EB}"/>
                  </a:ext>
                </a:extLst>
              </p:cNvPr>
              <p:cNvSpPr txBox="1"/>
              <p:nvPr/>
            </p:nvSpPr>
            <p:spPr>
              <a:xfrm>
                <a:off x="12786578" y="2736948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#B12955</a:t>
                </a:r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6DA468DC-A5E4-4157-B89D-000019922C98}"/>
                  </a:ext>
                </a:extLst>
              </p:cNvPr>
              <p:cNvSpPr txBox="1"/>
              <p:nvPr/>
            </p:nvSpPr>
            <p:spPr>
              <a:xfrm>
                <a:off x="12786577" y="1887375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#24264B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20B86F60-9EBF-445C-BFE6-D6819085AA4A}"/>
                  </a:ext>
                </a:extLst>
              </p:cNvPr>
              <p:cNvSpPr txBox="1"/>
              <p:nvPr/>
            </p:nvSpPr>
            <p:spPr>
              <a:xfrm>
                <a:off x="12786579" y="4298106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#4A5899</a:t>
                </a:r>
              </a:p>
            </p:txBody>
          </p:sp>
        </p:grp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8738B37-446E-41D9-B962-588C5D81C49D}"/>
              </a:ext>
            </a:extLst>
          </p:cNvPr>
          <p:cNvGrpSpPr/>
          <p:nvPr/>
        </p:nvGrpSpPr>
        <p:grpSpPr>
          <a:xfrm>
            <a:off x="1981642" y="1471434"/>
            <a:ext cx="6480000" cy="2520000"/>
            <a:chOff x="1941700" y="506416"/>
            <a:chExt cx="6414899" cy="2435326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8ECB8193-1CE3-45BD-A1C1-211EC078FC30}"/>
                </a:ext>
              </a:extLst>
            </p:cNvPr>
            <p:cNvSpPr/>
            <p:nvPr/>
          </p:nvSpPr>
          <p:spPr>
            <a:xfrm>
              <a:off x="1941700" y="506416"/>
              <a:ext cx="6414899" cy="2435326"/>
            </a:xfrm>
            <a:prstGeom prst="roundRect">
              <a:avLst>
                <a:gd name="adj" fmla="val 515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CD19C9ED-0CA0-47A6-A8EA-2CDB6B8CD0DA}"/>
                </a:ext>
              </a:extLst>
            </p:cNvPr>
            <p:cNvSpPr txBox="1"/>
            <p:nvPr/>
          </p:nvSpPr>
          <p:spPr>
            <a:xfrm>
              <a:off x="1974969" y="547782"/>
              <a:ext cx="4140437" cy="245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000" b="0" spc="2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Entradas e saídas ao longo do tempo</a:t>
              </a:r>
              <a:endParaRPr kumimoji="0" lang="pt-BR" sz="1000" b="0" i="0" u="none" strike="noStrike" kern="1200" cap="none" spc="2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C920B6-E4FA-4F58-ABD5-3D1B7562B069}"/>
              </a:ext>
            </a:extLst>
          </p:cNvPr>
          <p:cNvGrpSpPr/>
          <p:nvPr/>
        </p:nvGrpSpPr>
        <p:grpSpPr>
          <a:xfrm>
            <a:off x="8595964" y="4629543"/>
            <a:ext cx="3451877" cy="2036454"/>
            <a:chOff x="5037033" y="3500549"/>
            <a:chExt cx="2898904" cy="3242495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B647BBBD-87DF-49EE-9C1C-B544DE7DDDF9}"/>
                </a:ext>
              </a:extLst>
            </p:cNvPr>
            <p:cNvSpPr/>
            <p:nvPr/>
          </p:nvSpPr>
          <p:spPr>
            <a:xfrm>
              <a:off x="5037033" y="3500549"/>
              <a:ext cx="2898904" cy="3242495"/>
            </a:xfrm>
            <a:prstGeom prst="roundRect">
              <a:avLst>
                <a:gd name="adj" fmla="val 827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CCE33E61-3324-47D6-ACB0-91DEB96125FC}"/>
                </a:ext>
              </a:extLst>
            </p:cNvPr>
            <p:cNvSpPr txBox="1"/>
            <p:nvPr/>
          </p:nvSpPr>
          <p:spPr>
            <a:xfrm>
              <a:off x="5080208" y="3564601"/>
              <a:ext cx="2821884" cy="392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000" b="0" spc="2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Despesas por divisão de negócio</a:t>
              </a:r>
              <a:endParaRPr kumimoji="0" lang="pt-BR" sz="1000" b="0" i="0" u="none" strike="noStrike" kern="1200" cap="none" spc="2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6B9362A-6DF6-46A5-8AE1-3AAB57507FBD}"/>
              </a:ext>
            </a:extLst>
          </p:cNvPr>
          <p:cNvGrpSpPr/>
          <p:nvPr/>
        </p:nvGrpSpPr>
        <p:grpSpPr>
          <a:xfrm>
            <a:off x="1981642" y="4137326"/>
            <a:ext cx="6480000" cy="2520000"/>
            <a:chOff x="8066848" y="3513345"/>
            <a:chExt cx="6414899" cy="1903439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D5C51843-6D37-4AE5-BAB9-5A47BAC3970E}"/>
                </a:ext>
              </a:extLst>
            </p:cNvPr>
            <p:cNvSpPr/>
            <p:nvPr/>
          </p:nvSpPr>
          <p:spPr>
            <a:xfrm>
              <a:off x="8066848" y="3513345"/>
              <a:ext cx="6414899" cy="1903439"/>
            </a:xfrm>
            <a:prstGeom prst="roundRect">
              <a:avLst>
                <a:gd name="adj" fmla="val 465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E5E6903-51E6-48D7-9DFD-2E1C03214FC4}"/>
                </a:ext>
              </a:extLst>
            </p:cNvPr>
            <p:cNvSpPr txBox="1"/>
            <p:nvPr/>
          </p:nvSpPr>
          <p:spPr>
            <a:xfrm>
              <a:off x="8084890" y="3544550"/>
              <a:ext cx="3425481" cy="18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0" i="0" u="none" strike="noStrike" kern="1200" cap="none" spc="20" normalizeH="0" noProof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Evolução d</a:t>
              </a:r>
              <a:r>
                <a:rPr lang="pt-BR" sz="1000" b="0" spc="2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o saldo (lucro vs. prejuízo)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4155437-51EC-4B1D-B953-E133E19BA4CE}"/>
              </a:ext>
            </a:extLst>
          </p:cNvPr>
          <p:cNvGrpSpPr/>
          <p:nvPr/>
        </p:nvGrpSpPr>
        <p:grpSpPr>
          <a:xfrm>
            <a:off x="8591996" y="2818602"/>
            <a:ext cx="3451877" cy="1682417"/>
            <a:chOff x="1940345" y="3513346"/>
            <a:chExt cx="3451877" cy="2518694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6A0B0A0B-BB70-4F8A-88C2-D9779AE5211E}"/>
                </a:ext>
              </a:extLst>
            </p:cNvPr>
            <p:cNvSpPr/>
            <p:nvPr/>
          </p:nvSpPr>
          <p:spPr>
            <a:xfrm>
              <a:off x="1940345" y="3513346"/>
              <a:ext cx="3451877" cy="2518694"/>
            </a:xfrm>
            <a:prstGeom prst="roundRect">
              <a:avLst>
                <a:gd name="adj" fmla="val 9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DA66B0B0-0EF7-4789-B4A4-94AFC2AC061B}"/>
                </a:ext>
              </a:extLst>
            </p:cNvPr>
            <p:cNvSpPr txBox="1"/>
            <p:nvPr/>
          </p:nvSpPr>
          <p:spPr>
            <a:xfrm>
              <a:off x="1974968" y="3552661"/>
              <a:ext cx="3293893" cy="368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000" b="0" spc="2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Saídas por tipo de despesa (class. financeira)</a:t>
              </a:r>
              <a:endParaRPr kumimoji="0" lang="pt-BR" sz="1000" b="0" i="0" u="none" strike="noStrike" kern="1200" cap="none" spc="2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322E98E4-D9B6-43AC-8CC4-04BBA9DCEAC4}"/>
              </a:ext>
            </a:extLst>
          </p:cNvPr>
          <p:cNvGrpSpPr/>
          <p:nvPr/>
        </p:nvGrpSpPr>
        <p:grpSpPr>
          <a:xfrm>
            <a:off x="1923194" y="461264"/>
            <a:ext cx="2128106" cy="828850"/>
            <a:chOff x="1923194" y="461264"/>
            <a:chExt cx="2181820" cy="828850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D338D7ED-7427-40D1-B668-D8F7A051D7BC}"/>
                </a:ext>
              </a:extLst>
            </p:cNvPr>
            <p:cNvSpPr/>
            <p:nvPr/>
          </p:nvSpPr>
          <p:spPr>
            <a:xfrm>
              <a:off x="2002181" y="461264"/>
              <a:ext cx="2081315" cy="828850"/>
            </a:xfrm>
            <a:prstGeom prst="roundRect">
              <a:avLst>
                <a:gd name="adj" fmla="val 11908"/>
              </a:avLst>
            </a:prstGeom>
            <a:solidFill>
              <a:srgbClr val="24264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E95326CE-2D33-49E1-8AAE-6C98F0B8092D}"/>
                </a:ext>
              </a:extLst>
            </p:cNvPr>
            <p:cNvGrpSpPr/>
            <p:nvPr/>
          </p:nvGrpSpPr>
          <p:grpSpPr>
            <a:xfrm>
              <a:off x="1923194" y="461264"/>
              <a:ext cx="2181820" cy="828000"/>
              <a:chOff x="10048105" y="695332"/>
              <a:chExt cx="1427826" cy="828000"/>
            </a:xfrm>
          </p:grpSpPr>
          <p:sp>
            <p:nvSpPr>
              <p:cNvPr id="69" name="Retângulo: Cantos Arredondados 68">
                <a:extLst>
                  <a:ext uri="{FF2B5EF4-FFF2-40B4-BE49-F238E27FC236}">
                    <a16:creationId xmlns:a16="http://schemas.microsoft.com/office/drawing/2014/main" id="{36832928-A9F3-47F0-B773-E6DF19F46266}"/>
                  </a:ext>
                </a:extLst>
              </p:cNvPr>
              <p:cNvSpPr/>
              <p:nvPr/>
            </p:nvSpPr>
            <p:spPr>
              <a:xfrm>
                <a:off x="10130755" y="695332"/>
                <a:ext cx="1345176" cy="828000"/>
              </a:xfrm>
              <a:prstGeom prst="roundRect">
                <a:avLst>
                  <a:gd name="adj" fmla="val 1190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C32AA0C6-B329-4B4C-B192-E8BF8817884F}"/>
                  </a:ext>
                </a:extLst>
              </p:cNvPr>
              <p:cNvSpPr txBox="1"/>
              <p:nvPr/>
            </p:nvSpPr>
            <p:spPr>
              <a:xfrm>
                <a:off x="10048105" y="736612"/>
                <a:ext cx="14094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100" b="1">
                    <a:solidFill>
                      <a:srgbClr val="1B6073"/>
                    </a:solidFill>
                    <a:latin typeface="Trebuchet MS" panose="020B0603020202020204" pitchFamily="34" charset="0"/>
                  </a:defRPr>
                </a:lvl1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000" b="0" spc="20" dirty="0">
                    <a:solidFill>
                      <a:schemeClr val="bg2">
                        <a:lumMod val="50000"/>
                      </a:schemeClr>
                    </a:solidFill>
                    <a:latin typeface="Poppins SemiBold" panose="00000700000000000000" pitchFamily="2" charset="0"/>
                    <a:ea typeface="Roboto" panose="02000000000000000000" pitchFamily="2" charset="0"/>
                    <a:cs typeface="Poppins SemiBold" panose="00000700000000000000" pitchFamily="2" charset="0"/>
                  </a:rPr>
                  <a:t>Total Entradas</a:t>
                </a:r>
                <a:endParaRPr kumimoji="0" lang="pt-BR" sz="1000" b="0" i="0" u="none" strike="noStrike" kern="1200" cap="none" spc="20" normalizeH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</p:grpSp>
      </p:grpSp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B9D69D86-4894-41E9-8800-E2102CDAE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84" y="722145"/>
            <a:ext cx="360000" cy="360000"/>
          </a:xfrm>
          <a:prstGeom prst="rect">
            <a:avLst/>
          </a:prstGeom>
        </p:spPr>
      </p:pic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255515AB-6047-460B-B627-1108FFF5E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9" y="1338558"/>
            <a:ext cx="200024" cy="200024"/>
          </a:xfrm>
          <a:prstGeom prst="rect">
            <a:avLst/>
          </a:prstGeom>
        </p:spPr>
      </p:pic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42A8F3F6-8FF4-4C22-B9F8-908609C8ABC1}"/>
              </a:ext>
            </a:extLst>
          </p:cNvPr>
          <p:cNvGrpSpPr/>
          <p:nvPr/>
        </p:nvGrpSpPr>
        <p:grpSpPr>
          <a:xfrm>
            <a:off x="4131292" y="461264"/>
            <a:ext cx="2128106" cy="828850"/>
            <a:chOff x="1923194" y="461264"/>
            <a:chExt cx="2181820" cy="828850"/>
          </a:xfrm>
        </p:grpSpPr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AE132F86-A44F-4BB7-93AC-C9AAFB3F8C05}"/>
                </a:ext>
              </a:extLst>
            </p:cNvPr>
            <p:cNvSpPr/>
            <p:nvPr/>
          </p:nvSpPr>
          <p:spPr>
            <a:xfrm>
              <a:off x="2002181" y="461264"/>
              <a:ext cx="2081315" cy="828850"/>
            </a:xfrm>
            <a:prstGeom prst="roundRect">
              <a:avLst>
                <a:gd name="adj" fmla="val 11908"/>
              </a:avLst>
            </a:prstGeom>
            <a:solidFill>
              <a:srgbClr val="24264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6167B9AF-7339-4104-8161-403E6FF4BD9C}"/>
                </a:ext>
              </a:extLst>
            </p:cNvPr>
            <p:cNvGrpSpPr/>
            <p:nvPr/>
          </p:nvGrpSpPr>
          <p:grpSpPr>
            <a:xfrm>
              <a:off x="1923194" y="461264"/>
              <a:ext cx="2181820" cy="828000"/>
              <a:chOff x="10048105" y="695332"/>
              <a:chExt cx="1427826" cy="828000"/>
            </a:xfrm>
          </p:grpSpPr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819D95B3-0E14-4E6B-802D-8748A7585699}"/>
                  </a:ext>
                </a:extLst>
              </p:cNvPr>
              <p:cNvSpPr/>
              <p:nvPr/>
            </p:nvSpPr>
            <p:spPr>
              <a:xfrm>
                <a:off x="10130755" y="695332"/>
                <a:ext cx="1345176" cy="828000"/>
              </a:xfrm>
              <a:prstGeom prst="roundRect">
                <a:avLst>
                  <a:gd name="adj" fmla="val 1190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0CF5E9BF-87EF-4A30-86B0-82BB88235A13}"/>
                  </a:ext>
                </a:extLst>
              </p:cNvPr>
              <p:cNvSpPr txBox="1"/>
              <p:nvPr/>
            </p:nvSpPr>
            <p:spPr>
              <a:xfrm>
                <a:off x="10048105" y="736612"/>
                <a:ext cx="14094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100" b="1">
                    <a:solidFill>
                      <a:srgbClr val="1B6073"/>
                    </a:solidFill>
                    <a:latin typeface="Trebuchet MS" panose="020B0603020202020204" pitchFamily="34" charset="0"/>
                  </a:defRPr>
                </a:lvl1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000" b="0" spc="20">
                    <a:solidFill>
                      <a:schemeClr val="bg2">
                        <a:lumMod val="50000"/>
                      </a:schemeClr>
                    </a:solidFill>
                    <a:latin typeface="Poppins SemiBold" panose="00000700000000000000" pitchFamily="2" charset="0"/>
                    <a:ea typeface="Roboto" panose="02000000000000000000" pitchFamily="2" charset="0"/>
                    <a:cs typeface="Poppins SemiBold" panose="00000700000000000000" pitchFamily="2" charset="0"/>
                  </a:rPr>
                  <a:t>Total Saídas</a:t>
                </a:r>
                <a:endParaRPr kumimoji="0" lang="pt-BR" sz="1000" b="0" i="0" u="none" strike="noStrike" kern="1200" cap="none" spc="20" normalizeH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</p:grp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CBF93DA-587F-4297-BFF0-C79EFB54F22D}"/>
              </a:ext>
            </a:extLst>
          </p:cNvPr>
          <p:cNvGrpSpPr/>
          <p:nvPr/>
        </p:nvGrpSpPr>
        <p:grpSpPr>
          <a:xfrm>
            <a:off x="6313990" y="461264"/>
            <a:ext cx="2128106" cy="828850"/>
            <a:chOff x="1923194" y="461264"/>
            <a:chExt cx="2181820" cy="828850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0405652A-3238-4F2D-A614-BEACC4BCD72F}"/>
                </a:ext>
              </a:extLst>
            </p:cNvPr>
            <p:cNvSpPr/>
            <p:nvPr/>
          </p:nvSpPr>
          <p:spPr>
            <a:xfrm>
              <a:off x="2002181" y="461264"/>
              <a:ext cx="2081315" cy="828850"/>
            </a:xfrm>
            <a:prstGeom prst="roundRect">
              <a:avLst>
                <a:gd name="adj" fmla="val 11908"/>
              </a:avLst>
            </a:prstGeom>
            <a:solidFill>
              <a:srgbClr val="24264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336CC0C9-8A15-40BE-ACB9-DBBC416228DF}"/>
                </a:ext>
              </a:extLst>
            </p:cNvPr>
            <p:cNvGrpSpPr/>
            <p:nvPr/>
          </p:nvGrpSpPr>
          <p:grpSpPr>
            <a:xfrm>
              <a:off x="1923194" y="461264"/>
              <a:ext cx="2181820" cy="828000"/>
              <a:chOff x="10048105" y="695332"/>
              <a:chExt cx="1427826" cy="828000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B01E014E-CFC1-4A85-827B-6B8A292E4436}"/>
                  </a:ext>
                </a:extLst>
              </p:cNvPr>
              <p:cNvSpPr/>
              <p:nvPr/>
            </p:nvSpPr>
            <p:spPr>
              <a:xfrm>
                <a:off x="10130755" y="695332"/>
                <a:ext cx="1345176" cy="828000"/>
              </a:xfrm>
              <a:prstGeom prst="roundRect">
                <a:avLst>
                  <a:gd name="adj" fmla="val 1190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51BCC1B3-3157-49D1-BAC6-E7B07155240C}"/>
                  </a:ext>
                </a:extLst>
              </p:cNvPr>
              <p:cNvSpPr txBox="1"/>
              <p:nvPr/>
            </p:nvSpPr>
            <p:spPr>
              <a:xfrm>
                <a:off x="10048105" y="736612"/>
                <a:ext cx="14094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100" b="1">
                    <a:solidFill>
                      <a:srgbClr val="1B6073"/>
                    </a:solidFill>
                    <a:latin typeface="Trebuchet MS" panose="020B0603020202020204" pitchFamily="34" charset="0"/>
                  </a:defRPr>
                </a:lvl1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000" b="0" spc="20">
                    <a:solidFill>
                      <a:schemeClr val="bg2">
                        <a:lumMod val="50000"/>
                      </a:schemeClr>
                    </a:solidFill>
                    <a:latin typeface="Poppins SemiBold" panose="00000700000000000000" pitchFamily="2" charset="0"/>
                    <a:ea typeface="Roboto" panose="02000000000000000000" pitchFamily="2" charset="0"/>
                    <a:cs typeface="Poppins SemiBold" panose="00000700000000000000" pitchFamily="2" charset="0"/>
                  </a:rPr>
                  <a:t>Saldo Final</a:t>
                </a:r>
                <a:endParaRPr kumimoji="0" lang="pt-BR" sz="1000" b="0" i="0" u="none" strike="noStrike" kern="1200" cap="none" spc="20" normalizeH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</p:grpSp>
      </p:grp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B3B08F54-1508-4622-A6E9-FBDDE3AF9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82" y="722145"/>
            <a:ext cx="323787" cy="347658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21D7DA00-8FD4-4C8B-927C-947E633DF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38" y="722145"/>
            <a:ext cx="381188" cy="381188"/>
          </a:xfrm>
          <a:prstGeom prst="rect">
            <a:avLst/>
          </a:prstGeom>
        </p:spPr>
      </p:pic>
      <p:pic>
        <p:nvPicPr>
          <p:cNvPr id="2052" name="Picture 4" descr="Wallet ⬢ by Dash for UI8 on Dribbble">
            <a:extLst>
              <a:ext uri="{FF2B5EF4-FFF2-40B4-BE49-F238E27FC236}">
                <a16:creationId xmlns:a16="http://schemas.microsoft.com/office/drawing/2014/main" id="{3BD4FF28-0487-4195-8B3D-341BF15EF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9" t="11924" r="23904" b="15780"/>
          <a:stretch/>
        </p:blipFill>
        <p:spPr bwMode="auto">
          <a:xfrm>
            <a:off x="10387864" y="-145624"/>
            <a:ext cx="1898174" cy="18843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1FE983B9-C963-46B3-AAC3-60F060CA8623}"/>
              </a:ext>
            </a:extLst>
          </p:cNvPr>
          <p:cNvGrpSpPr/>
          <p:nvPr/>
        </p:nvGrpSpPr>
        <p:grpSpPr>
          <a:xfrm>
            <a:off x="8591996" y="1471434"/>
            <a:ext cx="3451877" cy="1204340"/>
            <a:chOff x="1940345" y="4885484"/>
            <a:chExt cx="3451877" cy="1146555"/>
          </a:xfrm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D2DA3724-F6F1-46C7-AB6B-815AEBCB3350}"/>
                </a:ext>
              </a:extLst>
            </p:cNvPr>
            <p:cNvSpPr/>
            <p:nvPr/>
          </p:nvSpPr>
          <p:spPr>
            <a:xfrm>
              <a:off x="1940345" y="4885484"/>
              <a:ext cx="3451877" cy="1146555"/>
            </a:xfrm>
            <a:prstGeom prst="roundRect">
              <a:avLst>
                <a:gd name="adj" fmla="val 135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6987E9D3-F064-4BD4-B35B-906F896F17C6}"/>
                </a:ext>
              </a:extLst>
            </p:cNvPr>
            <p:cNvSpPr txBox="1"/>
            <p:nvPr/>
          </p:nvSpPr>
          <p:spPr>
            <a:xfrm>
              <a:off x="1986733" y="4918096"/>
              <a:ext cx="3293893" cy="23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000" b="0" spc="20" dirty="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Margem de Lucro (%)</a:t>
              </a:r>
              <a:endParaRPr kumimoji="0" lang="pt-BR" sz="1000" b="0" i="0" u="none" strike="noStrike" kern="1200" cap="none" spc="2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</p:grpSp>
      <p:pic>
        <p:nvPicPr>
          <p:cNvPr id="121" name="Imagem 120">
            <a:extLst>
              <a:ext uri="{FF2B5EF4-FFF2-40B4-BE49-F238E27FC236}">
                <a16:creationId xmlns:a16="http://schemas.microsoft.com/office/drawing/2014/main" id="{4452B1E0-1EC2-471E-BA77-077168E351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00" b="97500" l="1860" r="87907">
                        <a14:foregroundMark x1="81860" y1="94000" x2="84651" y2="91500"/>
                        <a14:foregroundMark x1="76744" y1="97500" x2="79070" y2="96000"/>
                        <a14:foregroundMark x1="68837" y1="18500" x2="73488" y2="30500"/>
                        <a14:foregroundMark x1="65116" y1="3500" x2="70698" y2="7500"/>
                        <a14:foregroundMark x1="56744" y1="14000" x2="61860" y2="27500"/>
                        <a14:foregroundMark x1="25829" y1="54689" x2="20465" y2="65500"/>
                        <a14:foregroundMark x1="27907" y1="50500" x2="26547" y2="53240"/>
                        <a14:foregroundMark x1="31349" y1="54901" x2="30233" y2="58500"/>
                        <a14:foregroundMark x1="6512" y1="66500" x2="6512" y2="70500"/>
                        <a14:foregroundMark x1="6512" y1="58500" x2="6512" y2="65500"/>
                        <a14:foregroundMark x1="5760" y1="66500" x2="5581" y2="71500"/>
                        <a14:foregroundMark x1="6047" y1="58500" x2="5796" y2="65500"/>
                        <a14:foregroundMark x1="3076" y1="66500" x2="9767" y2="72000"/>
                        <a14:foregroundMark x1="87907" y1="84500" x2="85581" y2="90000"/>
                        <a14:foregroundMark x1="66047" y1="39000" x2="66798" y2="38731"/>
                        <a14:foregroundMark x1="30698" y1="52500" x2="31163" y2="55000"/>
                        <a14:foregroundMark x1="29767" y1="51000" x2="31628" y2="53500"/>
                        <a14:backgroundMark x1="66047" y1="40000" x2="66977" y2="40000"/>
                        <a14:backgroundMark x1="930" y1="65500" x2="930" y2="66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221151">
            <a:off x="-117266" y="5391385"/>
            <a:ext cx="709737" cy="660221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2C8AC2ED-9D13-4D97-9F4B-50C3FC6859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00" b="97500" l="1860" r="87907">
                        <a14:foregroundMark x1="81860" y1="94000" x2="84651" y2="91500"/>
                        <a14:foregroundMark x1="76744" y1="97500" x2="79070" y2="96000"/>
                        <a14:foregroundMark x1="68837" y1="18500" x2="73488" y2="30500"/>
                        <a14:foregroundMark x1="65116" y1="3500" x2="70698" y2="7500"/>
                        <a14:foregroundMark x1="56744" y1="14000" x2="61860" y2="27500"/>
                        <a14:foregroundMark x1="25829" y1="54689" x2="20465" y2="65500"/>
                        <a14:foregroundMark x1="27907" y1="50500" x2="26547" y2="53240"/>
                        <a14:foregroundMark x1="31349" y1="54901" x2="30233" y2="58500"/>
                        <a14:foregroundMark x1="6512" y1="66500" x2="6512" y2="70500"/>
                        <a14:foregroundMark x1="6512" y1="58500" x2="6512" y2="65500"/>
                        <a14:foregroundMark x1="5760" y1="66500" x2="5581" y2="71500"/>
                        <a14:foregroundMark x1="6047" y1="58500" x2="5796" y2="65500"/>
                        <a14:foregroundMark x1="3076" y1="66500" x2="9767" y2="72000"/>
                        <a14:foregroundMark x1="87907" y1="84500" x2="85581" y2="90000"/>
                        <a14:foregroundMark x1="66047" y1="39000" x2="66798" y2="38731"/>
                        <a14:foregroundMark x1="30698" y1="52500" x2="31163" y2="55000"/>
                        <a14:foregroundMark x1="29767" y1="51000" x2="31628" y2="53500"/>
                        <a14:backgroundMark x1="66047" y1="40000" x2="66977" y2="40000"/>
                        <a14:backgroundMark x1="930" y1="65500" x2="930" y2="66500"/>
                      </a14:backgroundRemoval>
                    </a14:imgEffect>
                  </a14:imgLayer>
                </a14:imgProps>
              </a:ext>
            </a:extLst>
          </a:blip>
          <a:srcRect r="61115"/>
          <a:stretch/>
        </p:blipFill>
        <p:spPr>
          <a:xfrm rot="20221151" flipH="1">
            <a:off x="-157325" y="4657177"/>
            <a:ext cx="300705" cy="782897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39B5C46D-B5D7-4513-8BFA-0012A4A99EB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00" b="97500" l="1860" r="87907">
                        <a14:foregroundMark x1="81860" y1="94000" x2="84651" y2="91500"/>
                        <a14:foregroundMark x1="76744" y1="97500" x2="79070" y2="96000"/>
                        <a14:foregroundMark x1="68837" y1="18500" x2="73488" y2="30500"/>
                        <a14:foregroundMark x1="65116" y1="3500" x2="70698" y2="7500"/>
                        <a14:foregroundMark x1="56744" y1="14000" x2="61860" y2="27500"/>
                        <a14:foregroundMark x1="25829" y1="54689" x2="20465" y2="65500"/>
                        <a14:foregroundMark x1="27907" y1="50500" x2="26547" y2="53240"/>
                        <a14:foregroundMark x1="31349" y1="54901" x2="30233" y2="58500"/>
                        <a14:foregroundMark x1="6512" y1="66500" x2="6512" y2="70500"/>
                        <a14:foregroundMark x1="6512" y1="58500" x2="6512" y2="65500"/>
                        <a14:foregroundMark x1="5760" y1="66500" x2="5581" y2="71500"/>
                        <a14:foregroundMark x1="6047" y1="58500" x2="5796" y2="65500"/>
                        <a14:foregroundMark x1="3076" y1="66500" x2="9767" y2="72000"/>
                        <a14:foregroundMark x1="87907" y1="84500" x2="85581" y2="90000"/>
                        <a14:foregroundMark x1="66047" y1="39000" x2="66798" y2="38731"/>
                        <a14:foregroundMark x1="30698" y1="52500" x2="31163" y2="55000"/>
                        <a14:foregroundMark x1="29767" y1="51000" x2="31628" y2="53500"/>
                        <a14:backgroundMark x1="66047" y1="40000" x2="66977" y2="40000"/>
                        <a14:backgroundMark x1="930" y1="65500" x2="930" y2="66500"/>
                      </a14:backgroundRemoval>
                    </a14:imgEffect>
                  </a14:imgLayer>
                </a14:imgProps>
              </a:ext>
            </a:extLst>
          </a:blip>
          <a:srcRect r="61115"/>
          <a:stretch/>
        </p:blipFill>
        <p:spPr>
          <a:xfrm rot="16940631">
            <a:off x="-68923" y="6018045"/>
            <a:ext cx="247835" cy="6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3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4264B"/>
      </a:dk1>
      <a:lt1>
        <a:srgbClr val="FFFFFF"/>
      </a:lt1>
      <a:dk2>
        <a:srgbClr val="7E3CBF"/>
      </a:dk2>
      <a:lt2>
        <a:srgbClr val="E7E6E6"/>
      </a:lt2>
      <a:accent1>
        <a:srgbClr val="349091"/>
      </a:accent1>
      <a:accent2>
        <a:srgbClr val="D64C79"/>
      </a:accent2>
      <a:accent3>
        <a:srgbClr val="AB58AA"/>
      </a:accent3>
      <a:accent4>
        <a:srgbClr val="F4BD21"/>
      </a:accent4>
      <a:accent5>
        <a:srgbClr val="99C9C0"/>
      </a:accent5>
      <a:accent6>
        <a:srgbClr val="002060"/>
      </a:accent6>
      <a:hlink>
        <a:srgbClr val="00B0F0"/>
      </a:hlink>
      <a:folHlink>
        <a:srgbClr val="994F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Avenir Next LT Pro Demi</vt:lpstr>
      <vt:lpstr>Calibri</vt:lpstr>
      <vt:lpstr>Calibri Light</vt:lpstr>
      <vt:lpstr>League Spartan</vt:lpstr>
      <vt:lpstr>Montserrat Light</vt:lpstr>
      <vt:lpstr>Poppins</vt:lpstr>
      <vt:lpstr>Poppins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RAFAEL LUIS PARREIRA BOMFIM</cp:lastModifiedBy>
  <cp:revision>1</cp:revision>
  <dcterms:created xsi:type="dcterms:W3CDTF">2022-03-10T13:16:52Z</dcterms:created>
  <dcterms:modified xsi:type="dcterms:W3CDTF">2022-04-26T19:12:45Z</dcterms:modified>
</cp:coreProperties>
</file>