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25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6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181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1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11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1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3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51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1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590-70BD-4356-AAF8-295140BC6B41}" type="datetimeFigureOut">
              <a:rPr lang="pt-BR" smtClean="0"/>
              <a:t>04/07/2020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16C4F8-C624-4C86-8442-D997EA5517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7230" y="1992573"/>
            <a:ext cx="8236773" cy="20582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ECOP04 – PROGRAMAÇÃO EMBARCADA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955299"/>
            <a:ext cx="7766936" cy="971543"/>
          </a:xfrm>
        </p:spPr>
        <p:txBody>
          <a:bodyPr/>
          <a:lstStyle/>
          <a:p>
            <a:pPr algn="ctr"/>
            <a:r>
              <a:rPr lang="pt-BR" dirty="0" smtClean="0"/>
              <a:t>PROJETO JOGO DA MEMÓRIA PIC18F4520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0126" y="5828896"/>
            <a:ext cx="358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Rafael Coelho Paes - 2019000081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6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projeto será </a:t>
            </a:r>
            <a:r>
              <a:rPr lang="pt-BR" dirty="0" smtClean="0"/>
              <a:t>elaborado </a:t>
            </a:r>
            <a:r>
              <a:rPr lang="pt-BR" dirty="0"/>
              <a:t>uma espécie de jogo da memória utilizando o </a:t>
            </a:r>
            <a:r>
              <a:rPr lang="pt-BR" dirty="0" smtClean="0"/>
              <a:t> </a:t>
            </a:r>
            <a:r>
              <a:rPr lang="pt-BR" dirty="0" smtClean="0"/>
              <a:t>micro controlador </a:t>
            </a:r>
            <a:r>
              <a:rPr lang="pt-BR" dirty="0"/>
              <a:t>PIC18F4520. Os números serão </a:t>
            </a:r>
            <a:r>
              <a:rPr lang="pt-BR" dirty="0" smtClean="0"/>
              <a:t>mostrados por </a:t>
            </a:r>
            <a:r>
              <a:rPr lang="pt-BR" dirty="0"/>
              <a:t>um determinado tempo. Os níveis de dificuldade vão aumentando a cada rodada, isto é, sequência de números a ser memorizada irá aumentar, enquanto o tempo de visualização dos mesmos irá diminuir.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092350"/>
            <a:ext cx="5586988" cy="3880773"/>
          </a:xfrm>
        </p:spPr>
        <p:txBody>
          <a:bodyPr/>
          <a:lstStyle/>
          <a:p>
            <a:pPr algn="just"/>
            <a:r>
              <a:rPr lang="pt-BR" dirty="0"/>
              <a:t>O LCD irá disponibilizar para o jogador a sequência numérica a ser memorizada, contendo números aleatórios.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22" y="1930400"/>
            <a:ext cx="3280438" cy="16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DISPLAYS </a:t>
            </a:r>
            <a:r>
              <a:rPr lang="pt-BR" dirty="0"/>
              <a:t>DE SETE 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682523" cy="3880773"/>
          </a:xfrm>
        </p:spPr>
        <p:txBody>
          <a:bodyPr/>
          <a:lstStyle/>
          <a:p>
            <a:pPr algn="just"/>
            <a:r>
              <a:rPr lang="pt-BR" dirty="0"/>
              <a:t>O display de sete segmentos irá disponibilizar o tempo </a:t>
            </a:r>
            <a:r>
              <a:rPr lang="pt-BR" dirty="0" smtClean="0"/>
              <a:t>disponível, em contagem regressiva, que </a:t>
            </a:r>
            <a:r>
              <a:rPr lang="pt-BR" dirty="0"/>
              <a:t>o jogador tem para memorizar a sequência mostrada pelo LCD.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2" y="2160589"/>
            <a:ext cx="3170750" cy="1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TECLADO MATRICIAL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5709818" cy="3880773"/>
          </a:xfrm>
        </p:spPr>
        <p:txBody>
          <a:bodyPr/>
          <a:lstStyle/>
          <a:p>
            <a:pPr algn="just"/>
            <a:r>
              <a:rPr lang="pt-BR" dirty="0"/>
              <a:t>Depois do tempo finalizar, o jogador irá usar o teclado para digitar a sequência que foi mostrada no LCD.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83" y="1930400"/>
            <a:ext cx="2634019" cy="26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6269376" cy="3880773"/>
          </a:xfrm>
        </p:spPr>
        <p:txBody>
          <a:bodyPr/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LEDS </a:t>
            </a:r>
            <a:r>
              <a:rPr lang="pt-BR" dirty="0"/>
              <a:t>serão responsáveis por contabilizar </a:t>
            </a:r>
            <a:r>
              <a:rPr lang="pt-BR" dirty="0" smtClean="0"/>
              <a:t>sequencialmente a </a:t>
            </a:r>
            <a:r>
              <a:rPr lang="pt-BR" dirty="0"/>
              <a:t>pontuação do jogador. Quando aceso, significa que o jogador pontuou no </a:t>
            </a:r>
            <a:r>
              <a:rPr lang="pt-BR" dirty="0" smtClean="0"/>
              <a:t>nível.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88" y="1930400"/>
            <a:ext cx="1633381" cy="35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94079" y="2674960"/>
            <a:ext cx="8397922" cy="4183039"/>
          </a:xfrm>
        </p:spPr>
        <p:txBody>
          <a:bodyPr>
            <a:normAutofit/>
          </a:bodyPr>
          <a:lstStyle/>
          <a:p>
            <a:r>
              <a:rPr lang="pt-BR" sz="6000" dirty="0" smtClean="0"/>
              <a:t>CÓDIGOS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955923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170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ECOP04 – PROGRAMAÇÃO EMBARCADA</vt:lpstr>
      <vt:lpstr>Resumo</vt:lpstr>
      <vt:lpstr>LCD</vt:lpstr>
      <vt:lpstr>DISPLAYS DE SETE SEGMENTOS</vt:lpstr>
      <vt:lpstr>TECLADO MATRICIAL</vt:lpstr>
      <vt:lpstr>LEDS</vt:lpstr>
      <vt:lpstr>CÓDIGOS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ECOP04 – PROGRAMAÇÃO EMBARCADA</dc:title>
  <dc:creator>Rafael Coelho Paes</dc:creator>
  <cp:lastModifiedBy>Rafael Coelho Paes</cp:lastModifiedBy>
  <cp:revision>7</cp:revision>
  <dcterms:created xsi:type="dcterms:W3CDTF">2020-06-30T20:33:01Z</dcterms:created>
  <dcterms:modified xsi:type="dcterms:W3CDTF">2020-07-04T06:45:27Z</dcterms:modified>
</cp:coreProperties>
</file>