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Soma de vendas e unidades vendidas por país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Lucro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Soma de Lucro por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a56d4c9-6e19-415f-b9ed-fd23952dfbb0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6eb074887194094" /><Relationship Type="http://schemas.openxmlformats.org/officeDocument/2006/relationships/slideLayout" Target="/ppt/slideLayouts/slideLayout8.xml" Id="Rd85463b954bc43f7" /><Relationship Type="http://schemas.openxmlformats.org/officeDocument/2006/relationships/hyperlink" Target="https://app.powerbi.com/groups/me/reports/ea56d4c9-6e19-415f-b9ed-fd23952dfbb0/?pbi_source=PowerPoint" TargetMode="External" Id="RelId0" /><Relationship Type="http://schemas.openxmlformats.org/officeDocument/2006/relationships/image" Target="/ppt/media/image4.png" Id="imgId35320386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trabalho1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17/07/2024 15:09:59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17/07/2024 14:49:57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oma de vendas e unidades vendidas por país  ,Soma de Lucro por País , Soma de Lucro por Segmento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320386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