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2413" cy="6084888"/>
  <p:notesSz cx="6858000" cy="9144000"/>
  <p:defaultTextStyle>
    <a:defPPr>
      <a:defRPr lang="es-ES"/>
    </a:defPPr>
    <a:lvl1pPr marL="0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954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910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4863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9818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4773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9728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4682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9636" algn="l" defTabSz="8699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2" y="-96"/>
      </p:cViewPr>
      <p:guideLst>
        <p:guide orient="horz" pos="19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682" y="1890261"/>
            <a:ext cx="7771051" cy="130430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363" y="3448103"/>
            <a:ext cx="6399689" cy="15550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6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8249" y="243678"/>
            <a:ext cx="2057043" cy="519187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122" y="243678"/>
            <a:ext cx="6018755" cy="519187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69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189" y="3910105"/>
            <a:ext cx="7771051" cy="120852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189" y="2579036"/>
            <a:ext cx="7771051" cy="133106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9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9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48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98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47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97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46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96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2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22" y="1419809"/>
            <a:ext cx="4037899" cy="401574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7393" y="1419809"/>
            <a:ext cx="4037899" cy="401574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4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122" y="1362057"/>
            <a:ext cx="4039487" cy="56764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954" indent="0">
              <a:buNone/>
              <a:defRPr sz="1900" b="1"/>
            </a:lvl2pPr>
            <a:lvl3pPr marL="869910" indent="0">
              <a:buNone/>
              <a:defRPr sz="1700" b="1"/>
            </a:lvl3pPr>
            <a:lvl4pPr marL="1304863" indent="0">
              <a:buNone/>
              <a:defRPr sz="1500" b="1"/>
            </a:lvl4pPr>
            <a:lvl5pPr marL="1739818" indent="0">
              <a:buNone/>
              <a:defRPr sz="1500" b="1"/>
            </a:lvl5pPr>
            <a:lvl6pPr marL="2174773" indent="0">
              <a:buNone/>
              <a:defRPr sz="1500" b="1"/>
            </a:lvl6pPr>
            <a:lvl7pPr marL="2609728" indent="0">
              <a:buNone/>
              <a:defRPr sz="1500" b="1"/>
            </a:lvl7pPr>
            <a:lvl8pPr marL="3044682" indent="0">
              <a:buNone/>
              <a:defRPr sz="1500" b="1"/>
            </a:lvl8pPr>
            <a:lvl9pPr marL="3479636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122" y="1929698"/>
            <a:ext cx="4039487" cy="35058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219" y="1362057"/>
            <a:ext cx="4041074" cy="56764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954" indent="0">
              <a:buNone/>
              <a:defRPr sz="1900" b="1"/>
            </a:lvl2pPr>
            <a:lvl3pPr marL="869910" indent="0">
              <a:buNone/>
              <a:defRPr sz="1700" b="1"/>
            </a:lvl3pPr>
            <a:lvl4pPr marL="1304863" indent="0">
              <a:buNone/>
              <a:defRPr sz="1500" b="1"/>
            </a:lvl4pPr>
            <a:lvl5pPr marL="1739818" indent="0">
              <a:buNone/>
              <a:defRPr sz="1500" b="1"/>
            </a:lvl5pPr>
            <a:lvl6pPr marL="2174773" indent="0">
              <a:buNone/>
              <a:defRPr sz="1500" b="1"/>
            </a:lvl6pPr>
            <a:lvl7pPr marL="2609728" indent="0">
              <a:buNone/>
              <a:defRPr sz="1500" b="1"/>
            </a:lvl7pPr>
            <a:lvl8pPr marL="3044682" indent="0">
              <a:buNone/>
              <a:defRPr sz="1500" b="1"/>
            </a:lvl8pPr>
            <a:lvl9pPr marL="3479636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219" y="1929698"/>
            <a:ext cx="4041074" cy="35058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4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22" y="242270"/>
            <a:ext cx="3007791" cy="1031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4429" y="242270"/>
            <a:ext cx="5110863" cy="519328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122" y="1273321"/>
            <a:ext cx="3007791" cy="4162233"/>
          </a:xfrm>
        </p:spPr>
        <p:txBody>
          <a:bodyPr/>
          <a:lstStyle>
            <a:lvl1pPr marL="0" indent="0">
              <a:buNone/>
              <a:defRPr sz="1300"/>
            </a:lvl1pPr>
            <a:lvl2pPr marL="434954" indent="0">
              <a:buNone/>
              <a:defRPr sz="1100"/>
            </a:lvl2pPr>
            <a:lvl3pPr marL="869910" indent="0">
              <a:buNone/>
              <a:defRPr sz="1000"/>
            </a:lvl3pPr>
            <a:lvl4pPr marL="1304863" indent="0">
              <a:buNone/>
              <a:defRPr sz="900"/>
            </a:lvl4pPr>
            <a:lvl5pPr marL="1739818" indent="0">
              <a:buNone/>
              <a:defRPr sz="900"/>
            </a:lvl5pPr>
            <a:lvl6pPr marL="2174773" indent="0">
              <a:buNone/>
              <a:defRPr sz="900"/>
            </a:lvl6pPr>
            <a:lvl7pPr marL="2609728" indent="0">
              <a:buNone/>
              <a:defRPr sz="900"/>
            </a:lvl7pPr>
            <a:lvl8pPr marL="3044682" indent="0">
              <a:buNone/>
              <a:defRPr sz="900"/>
            </a:lvl8pPr>
            <a:lvl9pPr marL="347963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26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977" y="4259422"/>
            <a:ext cx="5485448" cy="50284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1977" y="543697"/>
            <a:ext cx="5485448" cy="3650933"/>
          </a:xfrm>
        </p:spPr>
        <p:txBody>
          <a:bodyPr/>
          <a:lstStyle>
            <a:lvl1pPr marL="0" indent="0">
              <a:buNone/>
              <a:defRPr sz="3000"/>
            </a:lvl1pPr>
            <a:lvl2pPr marL="434954" indent="0">
              <a:buNone/>
              <a:defRPr sz="2700"/>
            </a:lvl2pPr>
            <a:lvl3pPr marL="869910" indent="0">
              <a:buNone/>
              <a:defRPr sz="2300"/>
            </a:lvl3pPr>
            <a:lvl4pPr marL="1304863" indent="0">
              <a:buNone/>
              <a:defRPr sz="1900"/>
            </a:lvl4pPr>
            <a:lvl5pPr marL="1739818" indent="0">
              <a:buNone/>
              <a:defRPr sz="1900"/>
            </a:lvl5pPr>
            <a:lvl6pPr marL="2174773" indent="0">
              <a:buNone/>
              <a:defRPr sz="1900"/>
            </a:lvl6pPr>
            <a:lvl7pPr marL="2609728" indent="0">
              <a:buNone/>
              <a:defRPr sz="1900"/>
            </a:lvl7pPr>
            <a:lvl8pPr marL="3044682" indent="0">
              <a:buNone/>
              <a:defRPr sz="1900"/>
            </a:lvl8pPr>
            <a:lvl9pPr marL="3479636" indent="0">
              <a:buNone/>
              <a:defRPr sz="1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1977" y="4762270"/>
            <a:ext cx="5485448" cy="714129"/>
          </a:xfrm>
        </p:spPr>
        <p:txBody>
          <a:bodyPr/>
          <a:lstStyle>
            <a:lvl1pPr marL="0" indent="0">
              <a:buNone/>
              <a:defRPr sz="1300"/>
            </a:lvl1pPr>
            <a:lvl2pPr marL="434954" indent="0">
              <a:buNone/>
              <a:defRPr sz="1100"/>
            </a:lvl2pPr>
            <a:lvl3pPr marL="869910" indent="0">
              <a:buNone/>
              <a:defRPr sz="1000"/>
            </a:lvl3pPr>
            <a:lvl4pPr marL="1304863" indent="0">
              <a:buNone/>
              <a:defRPr sz="900"/>
            </a:lvl4pPr>
            <a:lvl5pPr marL="1739818" indent="0">
              <a:buNone/>
              <a:defRPr sz="900"/>
            </a:lvl5pPr>
            <a:lvl6pPr marL="2174773" indent="0">
              <a:buNone/>
              <a:defRPr sz="900"/>
            </a:lvl6pPr>
            <a:lvl7pPr marL="2609728" indent="0">
              <a:buNone/>
              <a:defRPr sz="900"/>
            </a:lvl7pPr>
            <a:lvl8pPr marL="3044682" indent="0">
              <a:buNone/>
              <a:defRPr sz="900"/>
            </a:lvl8pPr>
            <a:lvl9pPr marL="347963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4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121" y="243678"/>
            <a:ext cx="8228172" cy="1014148"/>
          </a:xfrm>
          <a:prstGeom prst="rect">
            <a:avLst/>
          </a:prstGeom>
        </p:spPr>
        <p:txBody>
          <a:bodyPr vert="horz" lIns="86991" tIns="43496" rIns="86991" bIns="4349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121" y="1419809"/>
            <a:ext cx="8228172" cy="4015745"/>
          </a:xfrm>
          <a:prstGeom prst="rect">
            <a:avLst/>
          </a:prstGeom>
        </p:spPr>
        <p:txBody>
          <a:bodyPr vert="horz" lIns="86991" tIns="43496" rIns="86991" bIns="4349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121" y="5639790"/>
            <a:ext cx="2133230" cy="323964"/>
          </a:xfrm>
          <a:prstGeom prst="rect">
            <a:avLst/>
          </a:prstGeom>
        </p:spPr>
        <p:txBody>
          <a:bodyPr vert="horz" lIns="86991" tIns="43496" rIns="86991" bIns="4349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A731-F3D9-4DC1-A60A-4DF3994D34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3659" y="5639790"/>
            <a:ext cx="2895097" cy="323964"/>
          </a:xfrm>
          <a:prstGeom prst="rect">
            <a:avLst/>
          </a:prstGeom>
        </p:spPr>
        <p:txBody>
          <a:bodyPr vert="horz" lIns="86991" tIns="43496" rIns="86991" bIns="4349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2063" y="5639790"/>
            <a:ext cx="2133230" cy="323964"/>
          </a:xfrm>
          <a:prstGeom prst="rect">
            <a:avLst/>
          </a:prstGeom>
        </p:spPr>
        <p:txBody>
          <a:bodyPr vert="horz" lIns="86991" tIns="43496" rIns="86991" bIns="4349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B69C-2EF5-4B9C-8493-68AAF3BE9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7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991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215" indent="-326215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6801" indent="-271846" algn="l" defTabSz="8699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387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341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7295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250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7205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2160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13" indent="-217478" algn="l" defTabSz="8699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54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10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863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818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773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728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682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636" algn="l" defTabSz="8699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C:\Users\Rafael.Ctt\Documents\Processing\Jingju_Player\data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" y="1191"/>
            <a:ext cx="9140751" cy="608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Elipse"/>
          <p:cNvSpPr/>
          <p:nvPr/>
        </p:nvSpPr>
        <p:spPr>
          <a:xfrm>
            <a:off x="4950439" y="865287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21 Elipse"/>
          <p:cNvSpPr>
            <a:spLocks noChangeAspect="1"/>
          </p:cNvSpPr>
          <p:nvPr/>
        </p:nvSpPr>
        <p:spPr>
          <a:xfrm>
            <a:off x="4428813" y="5130555"/>
            <a:ext cx="288000" cy="288000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22 Elipse"/>
          <p:cNvSpPr/>
          <p:nvPr/>
        </p:nvSpPr>
        <p:spPr>
          <a:xfrm>
            <a:off x="350031" y="865287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23 Elipse"/>
          <p:cNvSpPr/>
          <p:nvPr/>
        </p:nvSpPr>
        <p:spPr>
          <a:xfrm>
            <a:off x="61999" y="4820840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24 Elipse"/>
          <p:cNvSpPr/>
          <p:nvPr/>
        </p:nvSpPr>
        <p:spPr>
          <a:xfrm>
            <a:off x="713631" y="4820840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25 Elipse"/>
          <p:cNvSpPr/>
          <p:nvPr/>
        </p:nvSpPr>
        <p:spPr>
          <a:xfrm>
            <a:off x="61999" y="1390760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26 Elipse"/>
          <p:cNvSpPr/>
          <p:nvPr/>
        </p:nvSpPr>
        <p:spPr>
          <a:xfrm>
            <a:off x="61999" y="2434756"/>
            <a:ext cx="288032" cy="288032"/>
          </a:xfrm>
          <a:prstGeom prst="ellipse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8204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Caro Repetto</dc:creator>
  <cp:lastModifiedBy>Rafael Caro Repetto</cp:lastModifiedBy>
  <cp:revision>4</cp:revision>
  <dcterms:created xsi:type="dcterms:W3CDTF">2019-01-08T13:05:19Z</dcterms:created>
  <dcterms:modified xsi:type="dcterms:W3CDTF">2019-01-08T13:47:44Z</dcterms:modified>
</cp:coreProperties>
</file>