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8A3544-385A-47A9-AAA5-ECDE6612A11F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73BE05-6C7D-468D-B433-DDFC4F0819BE}" type="datetime1">
              <a:rPr lang="es-ES" smtClean="0"/>
              <a:t>31/08/2025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BDD6E0-AD8D-45E4-AD9F-19818203D7BD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C992A-CC56-4D4E-AD85-36A20390DB11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0641-D90D-45EF-A619-84D92EAC9606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B802E-BFC6-4F89-8E3C-91026AB025AB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90B00-0530-4D1E-BDCB-36188ECD53E6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89539-2F87-43AF-8A5D-E992DCF9F593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5D441-F920-4B23-9C83-2DCFFDC4C28F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05ED3-47DC-4785-91BE-A3159F909C32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72A2E-2D1F-4CE9-8283-32B623FD9550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3EBED02-4679-462C-830F-722888DF8E2D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264D6B-F770-42EA-A416-77765C2D9E77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B690EE5-24CD-41B5-AD70-FAB1408B17DB}" type="datetime1">
              <a:rPr lang="es-ES" smtClean="0"/>
              <a:t>31/08/2025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s" sz="8000" dirty="0"/>
              <a:t>Propuesta – Aplicación 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e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Ing. Rafael Cóbar</a:t>
            </a:r>
          </a:p>
        </p:txBody>
      </p:sp>
      <p:pic>
        <p:nvPicPr>
          <p:cNvPr id="5" name="Imagen 4" descr="Una imagen que contiene edificio, sentado, banco, lateral&#10;&#10;Descripción generada automá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0EFA4-EC43-487A-56F6-01B6FEF6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B575C1E-B080-5046-1D5C-43D3D24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0790B00-0530-4D1E-BDCB-36188ECD53E6}" type="datetime1">
              <a:rPr lang="es-ES" smtClean="0"/>
              <a:pPr rtl="0">
                <a:spcAft>
                  <a:spcPts val="600"/>
                </a:spcAft>
              </a:pPr>
              <a:t>31/08/2025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0B65638-8448-B3B2-ABB5-A853F61D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4" y="112144"/>
            <a:ext cx="8176116" cy="1143000"/>
          </a:xfrm>
        </p:spPr>
        <p:txBody>
          <a:bodyPr>
            <a:normAutofit fontScale="90000"/>
          </a:bodyPr>
          <a:lstStyle/>
          <a:p>
            <a:r>
              <a:rPr lang="es-GT" dirty="0"/>
              <a:t>Diagrama ER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B44F5D2-4DAC-A08D-53F3-0E84BCA47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1C41D859-9BC7-A450-48A1-FF2698C6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35"/>
            <a:ext cx="12192000" cy="682153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0926980-7A70-A7A7-B35F-B3125ED714EA}"/>
              </a:ext>
            </a:extLst>
          </p:cNvPr>
          <p:cNvSpPr txBox="1"/>
          <p:nvPr/>
        </p:nvSpPr>
        <p:spPr>
          <a:xfrm>
            <a:off x="6510396" y="5664974"/>
            <a:ext cx="526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b="1" dirty="0"/>
              <a:t>Diagrama ER</a:t>
            </a:r>
          </a:p>
        </p:txBody>
      </p:sp>
    </p:spTree>
    <p:extLst>
      <p:ext uri="{BB962C8B-B14F-4D97-AF65-F5344CB8AC3E}">
        <p14:creationId xmlns:p14="http://schemas.microsoft.com/office/powerpoint/2010/main" val="111770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A0027-D081-F41D-E478-EFEF7615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16859E7-E424-F6C2-8046-50D4A87C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rtlCol="0" anchor="t">
            <a:normAutofit/>
          </a:bodyPr>
          <a:lstStyle/>
          <a:p>
            <a:pPr rtl="0"/>
            <a:r>
              <a:rPr lang="es"/>
              <a:t>-Neil Armstrong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1111301-1789-3409-DD2C-CFD436A7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0790B00-0530-4D1E-BDCB-36188ECD53E6}" type="datetime1">
              <a:rPr lang="es-ES" smtClean="0"/>
              <a:pPr rtl="0">
                <a:spcAft>
                  <a:spcPts val="600"/>
                </a:spcAft>
              </a:pPr>
              <a:t>31/08/2025</a:t>
            </a:fld>
            <a:endParaRPr lang="en-US"/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FFE40474-0D34-3B61-FC29-BE7866C38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57" y="923330"/>
            <a:ext cx="11214344" cy="538333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E4A3866-27FE-5050-B174-7A5693704CD9}"/>
              </a:ext>
            </a:extLst>
          </p:cNvPr>
          <p:cNvSpPr txBox="1"/>
          <p:nvPr/>
        </p:nvSpPr>
        <p:spPr>
          <a:xfrm>
            <a:off x="1259226" y="0"/>
            <a:ext cx="954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b="1" dirty="0"/>
              <a:t>Diagrama de Arquitectura</a:t>
            </a:r>
          </a:p>
        </p:txBody>
      </p:sp>
    </p:spTree>
    <p:extLst>
      <p:ext uri="{BB962C8B-B14F-4D97-AF65-F5344CB8AC3E}">
        <p14:creationId xmlns:p14="http://schemas.microsoft.com/office/powerpoint/2010/main" val="287843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DE5C-7445-5395-7FF6-3E3E7731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52392A4-D036-68CB-1D88-81CCBE63F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rtlCol="0" anchor="t">
            <a:normAutofit/>
          </a:bodyPr>
          <a:lstStyle/>
          <a:p>
            <a:pPr rtl="0"/>
            <a:r>
              <a:rPr lang="es"/>
              <a:t>-Neil Armstrong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6C3424-3443-4DBA-29B0-F1FCDF84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0790B00-0530-4D1E-BDCB-36188ECD53E6}" type="datetime1">
              <a:rPr lang="es-ES" smtClean="0"/>
              <a:pPr rtl="0">
                <a:spcAft>
                  <a:spcPts val="600"/>
                </a:spcAft>
              </a:pPr>
              <a:t>31/08/2025</a:t>
            </a:fld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0577D4-55DA-6234-8C14-EC2DC946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59" y="1051560"/>
            <a:ext cx="10921042" cy="54404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0C5164F-679F-599E-3AB6-F893392CE3B0}"/>
              </a:ext>
            </a:extLst>
          </p:cNvPr>
          <p:cNvSpPr txBox="1"/>
          <p:nvPr/>
        </p:nvSpPr>
        <p:spPr>
          <a:xfrm>
            <a:off x="1259226" y="0"/>
            <a:ext cx="8497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5400" b="1" dirty="0"/>
              <a:t>Aplicación</a:t>
            </a:r>
          </a:p>
        </p:txBody>
      </p:sp>
    </p:spTree>
    <p:extLst>
      <p:ext uri="{BB962C8B-B14F-4D97-AF65-F5344CB8AC3E}">
        <p14:creationId xmlns:p14="http://schemas.microsoft.com/office/powerpoint/2010/main" val="273416508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5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{B360D338-2873-4961-B8FE-CDFC93853D21}TFf0a5ceae-4542-492d-822e-d65a94fb0e1ed91c9099_win32-ce6bb8b1e531</Template>
  <TotalTime>5</TotalTime>
  <Words>25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Personalizado</vt:lpstr>
      <vt:lpstr>Propuesta – Aplicación MP</vt:lpstr>
      <vt:lpstr>Diagrama ER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Cóbar</dc:creator>
  <cp:lastModifiedBy>Rafael Cóbar</cp:lastModifiedBy>
  <cp:revision>1</cp:revision>
  <dcterms:created xsi:type="dcterms:W3CDTF">2025-08-31T17:37:14Z</dcterms:created>
  <dcterms:modified xsi:type="dcterms:W3CDTF">2025-08-31T17:42:43Z</dcterms:modified>
</cp:coreProperties>
</file>