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3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9140E74-A26F-4D2A-9F22-F4DA218766B5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8DCE90B-B839-4DDB-87C3-FFFE91C469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986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0E74-A26F-4D2A-9F22-F4DA218766B5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E90B-B839-4DDB-87C3-FFFE91C469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180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0E74-A26F-4D2A-9F22-F4DA218766B5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E90B-B839-4DDB-87C3-FFFE91C469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3843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0E74-A26F-4D2A-9F22-F4DA218766B5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E90B-B839-4DDB-87C3-FFFE91C4692B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503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0E74-A26F-4D2A-9F22-F4DA218766B5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E90B-B839-4DDB-87C3-FFFE91C469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392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0E74-A26F-4D2A-9F22-F4DA218766B5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E90B-B839-4DDB-87C3-FFFE91C469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817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0E74-A26F-4D2A-9F22-F4DA218766B5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E90B-B839-4DDB-87C3-FFFE91C469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933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0E74-A26F-4D2A-9F22-F4DA218766B5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E90B-B839-4DDB-87C3-FFFE91C469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114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0E74-A26F-4D2A-9F22-F4DA218766B5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E90B-B839-4DDB-87C3-FFFE91C469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21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0E74-A26F-4D2A-9F22-F4DA218766B5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E90B-B839-4DDB-87C3-FFFE91C469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9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0E74-A26F-4D2A-9F22-F4DA218766B5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E90B-B839-4DDB-87C3-FFFE91C469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53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0E74-A26F-4D2A-9F22-F4DA218766B5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E90B-B839-4DDB-87C3-FFFE91C469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97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0E74-A26F-4D2A-9F22-F4DA218766B5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E90B-B839-4DDB-87C3-FFFE91C469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443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0E74-A26F-4D2A-9F22-F4DA218766B5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E90B-B839-4DDB-87C3-FFFE91C469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86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0E74-A26F-4D2A-9F22-F4DA218766B5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E90B-B839-4DDB-87C3-FFFE91C469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6457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0E74-A26F-4D2A-9F22-F4DA218766B5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E90B-B839-4DDB-87C3-FFFE91C469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3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0E74-A26F-4D2A-9F22-F4DA218766B5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E90B-B839-4DDB-87C3-FFFE91C469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56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40E74-A26F-4D2A-9F22-F4DA218766B5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CE90B-B839-4DDB-87C3-FFFE91C469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894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77553-B87B-C6D9-C3A1-1A34DC1F07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Trabalho de sistemas paralelos e distribuídos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A2D79F-617E-0367-771D-E66F8316A3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 err="1"/>
              <a:t>Speed</a:t>
            </a:r>
            <a:r>
              <a:rPr lang="pt-BR" sz="4000" dirty="0"/>
              <a:t> </a:t>
            </a:r>
            <a:r>
              <a:rPr lang="pt-BR" sz="4000" dirty="0" err="1"/>
              <a:t>Up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966799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94026-D38D-ED5F-65DA-77E236B0E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PORÉM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6F4B2F-EEDE-5D3A-4E4E-B9777C23A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0" i="0" dirty="0">
                <a:effectLst/>
                <a:latin typeface="Söhne"/>
              </a:rPr>
              <a:t>No entanto, nem todas as abordagens paralelas são garantidas para serem mais rápidas que a abordagem sequencial. A implementação paralela pode envolver sobrecarga adicional, como a comunicação entre os diferentes núcleos de processamento ou máquinas, e pode ser menos eficiente em termos de uso de memória ou tempo de execução. Além disso, nem todos os problemas podem ser facilmente divididos em subtarefas independentes e executados simultaneamente. Nesses casos, a abordagem sequencial pode ser a melhor opção.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1706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1530AD-B487-61BC-60D6-70DC279D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SEQUENCIAL X PARALELO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47ADCC-306A-FBD5-1CBE-252F6C40A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83B0082B-8FC2-C166-061B-925A3B9B8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317750"/>
            <a:ext cx="8847269" cy="340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990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B277C-264E-7395-DF8A-756B778BF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SPEED UP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01A1A5-3A37-45D3-03B4-4B3067E71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5D29BE6-6542-F509-190B-9A36ACAD0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021197"/>
            <a:ext cx="7764049" cy="415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565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B0E89-7437-0D5B-465E-0F8A8E68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Vazão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A49604-FDB9-233F-3AD4-984BB5FD8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Houve aumento na vazão aonde o </a:t>
            </a:r>
            <a:r>
              <a:rPr lang="pt-BR" dirty="0" err="1"/>
              <a:t>SpeedUp</a:t>
            </a:r>
            <a:r>
              <a:rPr lang="pt-BR" dirty="0"/>
              <a:t> foi maior que 1, pois houve o paralelismo aonde foi usado a mesma quantidade de trabalho (contas) porém em menor tempo de execução.</a:t>
            </a:r>
          </a:p>
        </p:txBody>
      </p:sp>
    </p:spTree>
    <p:extLst>
      <p:ext uri="{BB962C8B-B14F-4D97-AF65-F5344CB8AC3E}">
        <p14:creationId xmlns:p14="http://schemas.microsoft.com/office/powerpoint/2010/main" val="1119323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03AC9-0499-230D-E2D3-78F9BB689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/>
              <a:t>HARDWARE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A557E8-321B-94AA-08FA-AEE6AA44F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Intel Core i5 – 7200U CPU @ 2.50Ghz, 2 Núcleos, 4 Processadores Lógicos</a:t>
            </a:r>
          </a:p>
          <a:p>
            <a:r>
              <a:rPr lang="pt-BR" dirty="0"/>
              <a:t>Arquitetura x64</a:t>
            </a:r>
          </a:p>
          <a:p>
            <a:r>
              <a:rPr lang="pt-BR" dirty="0"/>
              <a:t>20GB de Memória RAM Total</a:t>
            </a:r>
          </a:p>
          <a:p>
            <a:r>
              <a:rPr lang="pt-BR" dirty="0"/>
              <a:t>23GB de Memória Virtual Total</a:t>
            </a:r>
          </a:p>
          <a:p>
            <a:r>
              <a:rPr lang="pt-BR" dirty="0"/>
              <a:t>3GB de Espaço de Arquivo de Paginação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3515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3527D-E9C0-1643-9050-E256CB8E9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044503D-3372-7C12-40F8-9390EEEF5C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317" y="219796"/>
            <a:ext cx="7697787" cy="641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067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48D04-BEE6-E8A8-DE2F-94843A1B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/>
              <a:t>Sistema operacional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9ABFFE-75BC-C2AB-70BE-89FEA2B9D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10 Home Single Language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6280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1E846-86DC-4624-1058-40BDC4D77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Influência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5D6CA3-4BF4-94BD-BCA9-F722B591F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sistema operacional usado pode afetar o cálculo de </a:t>
            </a:r>
            <a:r>
              <a:rPr lang="pt-BR" dirty="0" err="1"/>
              <a:t>SpeedUP</a:t>
            </a:r>
            <a:r>
              <a:rPr lang="pt-BR" dirty="0"/>
              <a:t> em diversas maneiras, como na alocação de memória, pois é ele o responsável de fazer esse gerenciamento, se não o fizer de forma eficiente, pode atrapalhar o resultado final, como também o agendamento de processos, ou seja, definir a prioridade dos processos, é ele quem gerencia a concorrência e a comunicação das threads.</a:t>
            </a:r>
          </a:p>
        </p:txBody>
      </p:sp>
    </p:spTree>
    <p:extLst>
      <p:ext uri="{BB962C8B-B14F-4D97-AF65-F5344CB8AC3E}">
        <p14:creationId xmlns:p14="http://schemas.microsoft.com/office/powerpoint/2010/main" val="3811121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4A035-364F-1B0E-524B-8CD4419F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1C504C-6BAC-F897-4767-D3266DC89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linguagem usada foi o Python, os recursos foram: </a:t>
            </a:r>
          </a:p>
          <a:p>
            <a:r>
              <a:rPr lang="pt-BR" dirty="0" err="1"/>
              <a:t>NumPy</a:t>
            </a:r>
            <a:r>
              <a:rPr lang="pt-BR" dirty="0"/>
              <a:t>: Que é uma biblioteca para realizar cálculos numéricos, no caso o cálculo entre as matrizes.</a:t>
            </a:r>
          </a:p>
          <a:p>
            <a:r>
              <a:rPr lang="pt-BR" dirty="0" err="1"/>
              <a:t>Threading</a:t>
            </a:r>
            <a:r>
              <a:rPr lang="pt-BR" dirty="0"/>
              <a:t>: Biblioteca que permite a criação e manipulação de threads.</a:t>
            </a:r>
          </a:p>
          <a:p>
            <a:r>
              <a:rPr lang="pt-BR" dirty="0"/>
              <a:t>Time: Biblioteca usada para trabalhar com tempo, no caso o tempo de execução.</a:t>
            </a:r>
          </a:p>
        </p:txBody>
      </p:sp>
    </p:spTree>
    <p:extLst>
      <p:ext uri="{BB962C8B-B14F-4D97-AF65-F5344CB8AC3E}">
        <p14:creationId xmlns:p14="http://schemas.microsoft.com/office/powerpoint/2010/main" val="1423383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A818B-F5FF-7A34-71E1-29ECF636C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Diferenças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E9D138-28E2-0C78-B2C1-5C37EBF1D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r>
              <a:rPr lang="pt-BR" dirty="0"/>
              <a:t>A Linguagem Python tem suas vantagens e desvantagens para o uso de Threads, ela é uma linguagem de alto nível, que faz ela ser de fácil entendimento, possui varias bibliotecas prontas para uso, porém também tem suas desvantagens pois usa o mecanismo GIL </a:t>
            </a:r>
            <a:r>
              <a:rPr lang="pt-BR" b="0" i="0" dirty="0">
                <a:effectLst/>
                <a:latin typeface="Söhne"/>
              </a:rPr>
              <a:t>(Global </a:t>
            </a:r>
            <a:r>
              <a:rPr lang="pt-BR" b="0" i="0" dirty="0" err="1">
                <a:effectLst/>
                <a:latin typeface="Söhne"/>
              </a:rPr>
              <a:t>Interpreter</a:t>
            </a:r>
            <a:r>
              <a:rPr lang="pt-BR" b="0" i="0" dirty="0">
                <a:effectLst/>
                <a:latin typeface="Söhne"/>
              </a:rPr>
              <a:t> </a:t>
            </a:r>
            <a:r>
              <a:rPr lang="pt-BR" b="0" i="0" dirty="0" err="1">
                <a:effectLst/>
                <a:latin typeface="Söhne"/>
              </a:rPr>
              <a:t>Lock</a:t>
            </a:r>
            <a:r>
              <a:rPr lang="pt-BR" b="0" i="0" dirty="0">
                <a:effectLst/>
                <a:latin typeface="Söhne"/>
              </a:rPr>
              <a:t>) que permite apenas uma thread por vez para executar o código Python puro. Isso significa que, em programas que envolvem muito processamento em Python puro, o uso de threads pode não melhorar a performance, linguagens que não contém o GIL: Java e C++.</a:t>
            </a:r>
          </a:p>
        </p:txBody>
      </p:sp>
    </p:spTree>
    <p:extLst>
      <p:ext uri="{BB962C8B-B14F-4D97-AF65-F5344CB8AC3E}">
        <p14:creationId xmlns:p14="http://schemas.microsoft.com/office/powerpoint/2010/main" val="3860407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591104-40C6-EF64-CD0A-CF7BDCCCE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978688-2482-0832-87AA-F0B642368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conjunto de dados influencia e muito os resultados, pois são com eles que vão dar o grau de processamento necessário para executar as multiplicações, quanto maior a complexidade, mais esforço será necessário.</a:t>
            </a:r>
          </a:p>
        </p:txBody>
      </p:sp>
    </p:spTree>
    <p:extLst>
      <p:ext uri="{BB962C8B-B14F-4D97-AF65-F5344CB8AC3E}">
        <p14:creationId xmlns:p14="http://schemas.microsoft.com/office/powerpoint/2010/main" val="1130180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EEB79-CD61-A976-1845-E65DE76D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por quê das 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354315-3E44-CF03-0121-7C9237F48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15548"/>
            <a:ext cx="9905999" cy="4770781"/>
          </a:xfrm>
        </p:spPr>
        <p:txBody>
          <a:bodyPr>
            <a:normAutofit/>
          </a:bodyPr>
          <a:lstStyle/>
          <a:p>
            <a:r>
              <a:rPr lang="pt-BR" b="0" i="0" dirty="0">
                <a:effectLst/>
                <a:latin typeface="Söhne"/>
              </a:rPr>
              <a:t>Divisão de tarefas: Quando uma tarefa pode ser dividida em várias subtarefas independentes.</a:t>
            </a:r>
          </a:p>
          <a:p>
            <a:r>
              <a:rPr lang="pt-BR" b="0" i="0" dirty="0">
                <a:effectLst/>
                <a:latin typeface="Söhne"/>
              </a:rPr>
              <a:t>Aproveitamento de recursos: A abordagem paralela pode aproveitar melhor os recursos disponíveis.</a:t>
            </a:r>
          </a:p>
          <a:p>
            <a:r>
              <a:rPr lang="pt-BR" b="0" i="0" dirty="0">
                <a:effectLst/>
                <a:latin typeface="Söhne"/>
              </a:rPr>
              <a:t>Redução do tempo de espera: Em alguns casos, a abordagem sequencial pode ter que esperar que uma tarefa termine antes de iniciar a próxima</a:t>
            </a:r>
            <a:r>
              <a:rPr lang="pt-BR" dirty="0">
                <a:latin typeface="Söhne"/>
              </a:rPr>
              <a:t>.</a:t>
            </a:r>
          </a:p>
          <a:p>
            <a:r>
              <a:rPr lang="pt-BR" b="0" i="0" dirty="0">
                <a:effectLst/>
                <a:latin typeface="Söhne"/>
              </a:rPr>
              <a:t>Problemas computacionais intensivos: Alguns problemas computacionais são intensivos em termos de processamento, o que significa que leva muito tempo para processar uma grande quantidade de dados.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09865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77</TotalTime>
  <Words>540</Words>
  <Application>Microsoft Office PowerPoint</Application>
  <PresentationFormat>Widescreen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Söhne</vt:lpstr>
      <vt:lpstr>Tw Cen MT</vt:lpstr>
      <vt:lpstr>Circuito</vt:lpstr>
      <vt:lpstr>Trabalho de sistemas paralelos e distribuídos</vt:lpstr>
      <vt:lpstr>HARDWARE</vt:lpstr>
      <vt:lpstr>Apresentação do PowerPoint</vt:lpstr>
      <vt:lpstr>Sistema operacional</vt:lpstr>
      <vt:lpstr>Influência</vt:lpstr>
      <vt:lpstr>LINGUAGEM</vt:lpstr>
      <vt:lpstr>Diferenças</vt:lpstr>
      <vt:lpstr>Conjunto de dados</vt:lpstr>
      <vt:lpstr>O por quê das vantagens</vt:lpstr>
      <vt:lpstr>PORÉM</vt:lpstr>
      <vt:lpstr>SEQUENCIAL X PARALELO</vt:lpstr>
      <vt:lpstr>SPEED UP</vt:lpstr>
      <vt:lpstr>Vazão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sistemas paralelos e distribuídos</dc:title>
  <dc:creator>Rafael Ferreira</dc:creator>
  <cp:lastModifiedBy>Rafael Ferreira</cp:lastModifiedBy>
  <cp:revision>1</cp:revision>
  <dcterms:created xsi:type="dcterms:W3CDTF">2023-04-03T01:56:31Z</dcterms:created>
  <dcterms:modified xsi:type="dcterms:W3CDTF">2023-04-03T03:13:37Z</dcterms:modified>
</cp:coreProperties>
</file>