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05garlant@gmail.com" userId="af577d74e8012f46" providerId="LiveId" clId="{C460672F-F9D8-C748-8F9E-5F4D143C7A55}"/>
    <pc:docChg chg="modSld">
      <pc:chgData name="rafael05garlant@gmail.com" userId="af577d74e8012f46" providerId="LiveId" clId="{C460672F-F9D8-C748-8F9E-5F4D143C7A55}" dt="2021-03-23T21:38:04.321" v="1" actId="729"/>
      <pc:docMkLst>
        <pc:docMk/>
      </pc:docMkLst>
      <pc:sldChg chg="mod modShow">
        <pc:chgData name="rafael05garlant@gmail.com" userId="af577d74e8012f46" providerId="LiveId" clId="{C460672F-F9D8-C748-8F9E-5F4D143C7A55}" dt="2021-03-23T21:38:04.321" v="1" actId="729"/>
        <pc:sldMkLst>
          <pc:docMk/>
          <pc:sldMk cId="3091208867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560C2-BCF7-F44E-99D7-CD4082FD0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07DCE-B2B8-CC46-AED2-C192D0185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208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Malha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rafael05garlant@gmail.com</dc:creator>
  <cp:lastModifiedBy>rafael05garlant@gmail.com</cp:lastModifiedBy>
  <cp:revision>1</cp:revision>
  <dcterms:created xsi:type="dcterms:W3CDTF">2021-03-23T21:37:11Z</dcterms:created>
  <dcterms:modified xsi:type="dcterms:W3CDTF">2021-03-23T21:38:12Z</dcterms:modified>
</cp:coreProperties>
</file>