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70" d="100"/>
          <a:sy n="170" d="100"/>
        </p:scale>
        <p:origin x="-792" y="-1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DF231-40A0-73F3-EE76-53883F86D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B6A682-4E0E-AD9D-B5F6-B15B1A50F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0EAF26-E65A-2A35-6251-67273665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961B-9CF7-4E3D-91DE-52025BFD1A49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D34C1F-E844-1F85-5867-98283F4A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1C205D-B049-BB4F-3B62-B6CDEE0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782E-89FE-4084-83CF-5EDCF12F05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23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FC865-C2CD-A07E-5FBF-96B24BB5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36FA09-99FB-4C5A-831F-DAC3D6EC3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3B54B1-6D9A-C460-D76C-23D72E97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961B-9CF7-4E3D-91DE-52025BFD1A49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9D029D-EB69-5DCA-25A5-E33E6350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A1A509-C32C-D384-3CE4-3957D8F6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782E-89FE-4084-83CF-5EDCF12F05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390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3127711-C3FA-6B0F-EAA1-7D71B1965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499F12-6B4E-2F4E-36DA-4995C2CE1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D5E7FB-7CBC-8A92-0FF9-BC372E9E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961B-9CF7-4E3D-91DE-52025BFD1A49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50985D-5B92-CA93-2C73-B306F7764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DA8213-D294-AB58-4394-DE488817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782E-89FE-4084-83CF-5EDCF12F05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33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EE6C80-972D-4E22-A40D-21D5E5C8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4459B5-E36B-DA95-C511-868095E41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6F0223-CA59-AB28-9095-14A9CFFD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961B-9CF7-4E3D-91DE-52025BFD1A49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ABCFC4-B26E-95A3-E17B-B198D73B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9D6FDE-0C86-BEDB-1C77-6EBBE6B0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782E-89FE-4084-83CF-5EDCF12F05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59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4C558-0D6A-E821-A58B-7FB47497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793338-F57A-0504-5FEF-0E4607C4E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6CCD48-27FD-F5A5-36E4-0D244717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961B-9CF7-4E3D-91DE-52025BFD1A49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107232-F859-BD95-CB9F-8FB34615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2800BA-40AA-DE7F-B979-7A8FC53B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782E-89FE-4084-83CF-5EDCF12F05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78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D14BB-3D44-B185-0115-85BC6B62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47F327-344C-395B-C213-BCC93AFD6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2BDA1F-B127-17FE-6F66-A927B9E19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9DD0B4-2CD0-9BE8-8A10-98BA5672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961B-9CF7-4E3D-91DE-52025BFD1A49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DE982A-0F0A-6BCB-0E6C-1D9F3A32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E9424B-48AF-16AC-8D69-08AAC632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782E-89FE-4084-83CF-5EDCF12F05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7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74B80-EE5F-2F3B-905A-4A71961B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DB8DE2-FB6C-7192-DA47-E44048360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50F7B0-8CA1-2C5C-29A6-71153EFEF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1744847-F829-C125-4D03-8D5EAF3A5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60BDA4-75CF-E14B-69E7-77DB74CD6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006BF3-2981-3271-31A8-48BD97A3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961B-9CF7-4E3D-91DE-52025BFD1A49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C097EB0-F1AD-497D-B34B-16AABFF7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BD07E54-FF45-3624-A340-D8ADF824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782E-89FE-4084-83CF-5EDCF12F05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6F91E-2828-787A-7898-E08705448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14B1B1-5B93-4E03-45E7-80B93F6D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961B-9CF7-4E3D-91DE-52025BFD1A49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C1DC32-4C31-2F69-BB69-62AF80E3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C7E03F-9DF6-4937-6973-BE0DF680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782E-89FE-4084-83CF-5EDCF12F05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62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7057F36-2126-41E6-9A3A-035CFB6C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961B-9CF7-4E3D-91DE-52025BFD1A49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324E07-9B2F-CCCC-A179-092BEF64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D5D0DB-62CF-1296-1639-A032E3B80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782E-89FE-4084-83CF-5EDCF12F05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26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975A57-7F11-3CC4-ABB3-390987090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E0A5CD-86B2-7106-ABD0-9BED6A7B1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6D72C4-DEFC-7AEC-0179-BB7ED31E7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D55224-E656-9146-C496-4FB9A30A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961B-9CF7-4E3D-91DE-52025BFD1A49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CC9CD6-99A1-F0E2-29ED-13A351CC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C0F98F-7DD0-94BD-5F98-D2C160F1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782E-89FE-4084-83CF-5EDCF12F05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81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0F185-6898-4486-A004-A1B1CC292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C8FC0C-C393-EB22-3788-5ED3611EF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946EB-72DC-2548-FC41-FD35209DB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6047C9-E2F1-BA5A-DF13-656C348A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961B-9CF7-4E3D-91DE-52025BFD1A49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D9ECD0-278F-72EF-FAE0-B20050BF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B0B0A6-F72B-C562-0E09-DF43BCCC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782E-89FE-4084-83CF-5EDCF12F05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64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AC6B347-F64E-847B-C529-AE726DE09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7C8921-2736-EB62-384E-94256CD44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811B3B-8657-B226-49DC-D51197F95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7961B-9CF7-4E3D-91DE-52025BFD1A49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C773A3-5190-C10E-27C2-D4C86D4DD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F05B92-89E8-FE81-3929-072CAD087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F782E-89FE-4084-83CF-5EDCF12F05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549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0682D-ED25-382E-2502-245C40FB69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AAA407-7EC1-A93C-D0C7-C55FE51F0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89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787D6A1-FAFC-1822-7213-43B1533588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5" t="2985" r="16382" b="4100"/>
          <a:stretch/>
        </p:blipFill>
        <p:spPr>
          <a:xfrm>
            <a:off x="2559586" y="635306"/>
            <a:ext cx="5052393" cy="504359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78101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Rafael Albrecht</dc:creator>
  <cp:lastModifiedBy>Rafael Albrecht</cp:lastModifiedBy>
  <cp:revision>1</cp:revision>
  <dcterms:created xsi:type="dcterms:W3CDTF">2023-02-28T14:52:57Z</dcterms:created>
  <dcterms:modified xsi:type="dcterms:W3CDTF">2023-02-28T15:12:23Z</dcterms:modified>
</cp:coreProperties>
</file>