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B6D0-2E00-4C8B-A6F1-AE6F0B631053}" v="1" dt="2023-02-28T15:57:56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lbrecht" userId="eafe6bc12fb4108d" providerId="LiveId" clId="{F16DB6D0-2E00-4C8B-A6F1-AE6F0B631053}"/>
    <pc:docChg chg="addSld modSld">
      <pc:chgData name="Rafael Albrecht" userId="eafe6bc12fb4108d" providerId="LiveId" clId="{F16DB6D0-2E00-4C8B-A6F1-AE6F0B631053}" dt="2023-02-28T15:58:27.707" v="8" actId="732"/>
      <pc:docMkLst>
        <pc:docMk/>
      </pc:docMkLst>
      <pc:sldChg chg="new">
        <pc:chgData name="Rafael Albrecht" userId="eafe6bc12fb4108d" providerId="LiveId" clId="{F16DB6D0-2E00-4C8B-A6F1-AE6F0B631053}" dt="2023-02-28T15:57:44.187" v="0" actId="680"/>
        <pc:sldMkLst>
          <pc:docMk/>
          <pc:sldMk cId="2311869738" sldId="256"/>
        </pc:sldMkLst>
      </pc:sldChg>
      <pc:sldChg chg="addSp modSp new mod">
        <pc:chgData name="Rafael Albrecht" userId="eafe6bc12fb4108d" providerId="LiveId" clId="{F16DB6D0-2E00-4C8B-A6F1-AE6F0B631053}" dt="2023-02-28T15:58:27.707" v="8" actId="732"/>
        <pc:sldMkLst>
          <pc:docMk/>
          <pc:sldMk cId="2967183222" sldId="257"/>
        </pc:sldMkLst>
        <pc:picChg chg="add mod modCrop">
          <ac:chgData name="Rafael Albrecht" userId="eafe6bc12fb4108d" providerId="LiveId" clId="{F16DB6D0-2E00-4C8B-A6F1-AE6F0B631053}" dt="2023-02-28T15:58:27.707" v="8" actId="732"/>
          <ac:picMkLst>
            <pc:docMk/>
            <pc:sldMk cId="2967183222" sldId="257"/>
            <ac:picMk id="3" creationId="{12522685-66CA-F1AB-C9AB-9E6F6854E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5FEC-C731-933E-2F70-585147D27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CCDD08-C537-E5F1-4BC6-DBC51DA8E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4F8CF-9D3A-EB5E-F882-5C0DB09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8126-A0C8-6203-A7B3-95A11AE9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451B8-D54F-E25D-3BFA-6E2025B3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AB77A-6BA2-88E4-D2EF-BE8B5345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A3A7-AB26-0854-4FED-890733F5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B68D5-FC68-6450-AAD2-0034B23A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28E96-486D-65D9-32A9-9E6A6CF8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850FE-7B0A-3C30-D18C-38BD0A16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9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DE53F4-2D45-EBFA-112E-93ADC79CB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B1CB2-EBBE-C1C3-11D8-0AD43B17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02E03-7215-E4D4-778C-28A6455E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1AFB4-CD50-9E42-1EDF-3A2D1CE5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C2C17-FB8D-A975-5539-15525F0E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19117-03B9-BFEB-04F4-2D0E87CD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290AA-CB59-40FA-EEEC-8E64D9F9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FFE8D-24A2-22E4-DC38-C3D22C58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DBE38-EB27-CC59-E921-25D3F50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12BF9-22B1-DE38-1D0B-D885A4A2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AE364-CE58-8F9C-FA10-FB6369CA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265F3-E6F9-8A46-3A43-8587FF3C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EF894-BACF-28A6-D36F-019A5157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A6A3FE-876E-3772-57B3-4D907B8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13505-1D21-AC01-C856-F33C60FD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3711E-1809-3432-DE92-C4D43E3E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7AD94-66FF-CC88-CE57-BA0C9D522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8D590C-5433-B3A9-5B08-AB75DC90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88ABB-CBDA-2674-DD2D-5480ED3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002D3-2A1B-5A83-F21D-BD9BB54B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FCBDCE-88F4-8804-E303-26307CD7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2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183B3-C7F8-0B0F-484F-BD668FC7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7601D9-9D40-5CBD-BDB2-F55CB694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B2F0E0-32AA-434F-E11F-1631EE6C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FDDA9-E911-4C71-B733-9BEBCFD5D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17623-C9BA-7440-AE77-80BD027DE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2FA163-5665-CCA4-380E-DF1FA63E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B688E1-3799-C159-F77F-3FC5C308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C9D467-42DD-1E8D-5659-E3DEBD4A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82F56-2495-9CF2-73C3-2859BAB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629575-A14A-5645-2A70-4B55313A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0E4C-698F-A099-C228-A46A36F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04D81-C512-46FF-10B1-7A4A91C5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408DA-2385-EF8E-1DCA-D0B80B4B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AE219D-604E-DD0E-9A39-96371DFD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3446B-0003-26EF-38F3-8F5B9FE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35840-A320-D530-583D-DE2E907D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9FD85-1702-FFF0-4EC7-0D20C32D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EFCB2-6AD8-7CBC-DC24-56A0FDC7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C18CD-72A7-6409-68E9-4A5C0EA7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C4CBD-2FF3-F28F-0A4A-A908B4A2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FBCA8-45FA-88EE-A98F-2D69A612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1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0964D-51B6-B4F1-3252-5E3B7FAA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92855A-5987-AB8C-B3A1-2F726DD52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474C1C-7E89-EAC0-F1C4-4C457825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2289E2-FD05-3C3D-2152-BED241F4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04A0E-DB8E-A33B-1CC7-F3F6B682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711FE-E42F-7DC2-5451-A4CCD36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3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334AD7-0149-294E-10F7-22C802F9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5043A-34D9-9D0C-65F6-F8F8C10F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6BB95-6B1D-56AE-B547-BAEF77DB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CFC5-A4EC-4801-8D9C-8D46F527241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727D4-3C3F-E827-FEE5-732870DE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0439F-CE47-0F91-E0A1-F7B6ED1C6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4A65-CEE4-4CB9-8CD0-B86B915AA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42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EC6D-8977-CC05-887A-FB29E2C97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F3F019-9984-D02B-840F-2683C9EAB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8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522685-66CA-F1AB-C9AB-9E6F6854E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" t="13741" r="3562" b="4218"/>
          <a:stretch/>
        </p:blipFill>
        <p:spPr>
          <a:xfrm>
            <a:off x="4030823" y="942392"/>
            <a:ext cx="4217437" cy="56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Rafael Albrecht</dc:creator>
  <cp:lastModifiedBy>Rafael Albrecht</cp:lastModifiedBy>
  <cp:revision>1</cp:revision>
  <dcterms:created xsi:type="dcterms:W3CDTF">2023-02-28T15:57:40Z</dcterms:created>
  <dcterms:modified xsi:type="dcterms:W3CDTF">2023-02-28T15:58:34Z</dcterms:modified>
</cp:coreProperties>
</file>