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B1B1-1CC7-441B-A5E7-AEB88026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5DE0C-7B9C-4716-85E9-80BD08093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083C-BB3A-4DA8-927B-528AC9DD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5510-CF10-43E3-8C8B-D814C0DF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B25A-9B99-4D65-BDA5-7EF891F5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7757-6A14-4830-A5BD-BE222242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BF62C-E2A4-48A6-91B7-8D9D1CB3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D3E1-E8AF-4845-AE02-6223CA72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E638-2BF1-4E7F-9661-94226C04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9CB7-BD6A-491E-84DD-B9D5E6FA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1E9D5-4BA7-442B-BFCE-1CF3E2E6E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BD33D-F7A7-479B-98D6-704473D40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9EDA-6515-49BF-90AB-F3836B85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DA2B-9FF4-4820-8A27-D60B41A3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2040-72D7-4A88-BE39-2A21D9C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2345-FB77-4DE4-B5EE-5F3CE813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FD6B-F6AE-471D-AE64-7E2C9EF7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996F-71D4-4439-9FFB-8771B62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7F18-624D-4BB3-AB1E-25B9712F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C5A3-C3DF-4B4C-A089-32B21825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05E4-226C-4F4B-9550-9D00A63C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10F8-45F7-4123-946D-9BC5DF9C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B623-4892-4678-9778-6FA26C68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7DB19-F65C-420B-AB16-F344EF61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A9F17-3B43-4124-B19D-78454085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7BC8-0538-4CEC-A33A-9C7616EC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0253-D84D-43CB-B8C6-5D94F731B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6BF5B-66B4-46A6-B7F8-38FB0546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E0E19-D6E4-4094-9031-69943733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2B400-A2BF-4B07-9DCF-AED42B9A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1B8C-68D5-4E08-81AE-FD4E0ABC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312-D9B6-4BCB-BC4B-139EE2F4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4C3B-95A2-4639-BC44-1132CFA8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AC3D-9773-4E21-8418-6259FA855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8A4C-5D2B-4745-A8B9-1EE4AEEA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91A71-F5D2-45BC-8D08-FC3A50FBB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53409-3032-43C5-A440-31C90FA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E745-0269-4D79-ADE7-9186E038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E8F64-EF41-4C6A-9178-E853E21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E03-3EED-4DE9-9294-E42D64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85D7D-7140-44C2-B3DE-BFF37861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B9990-3589-4AA5-82E9-80C034D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2718-7D59-4A16-B426-0939B326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9B019-8386-4751-8872-8A9AB2BC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EF62A-9E79-43B4-AB1D-BDDF7F2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5409-DDDE-485D-8D9E-E79A3A9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FC4B-D058-4282-AFB9-8F03A7D4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AC8B-7784-454D-9A63-EE7997F1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3B67A-6544-4392-B1F6-AD2D17722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BEDD-3802-4B93-8ED9-DED2007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F575A-F232-40A9-88C3-AE6A3501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A458-F805-4DB9-9385-CEE04DD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FCAD-764A-4D90-9566-089DB4CE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DF3B8-A00D-44C0-9B08-3C7419C8C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FD627-490D-4D8D-BC8E-7B405770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2762E-18A2-4A54-970B-5F6F63BD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3F52D-9959-4F91-89F2-1CFF382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CA31-7C56-415A-97E8-8AC2A77B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496CA-81C9-43E1-B45A-D217A4FA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3DBB-1DE1-4582-9D18-91D7B63D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80D2-6EFB-402B-8628-A70299DA1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6AEA-DD73-44AE-9362-E9E80DDEDAC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1BB7-B93F-4E97-A371-504EE8F5D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591F-852E-4E3D-8CFD-3995C970F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565F-4CFD-4D4B-8A3D-08BD9BF6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329E-2CFC-4079-AE90-DB2A538BC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Project: </a:t>
            </a:r>
            <a:br>
              <a:rPr lang="en-US" dirty="0"/>
            </a:br>
            <a:r>
              <a:rPr lang="en-US" dirty="0"/>
              <a:t>Graphing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1165-278D-497A-921F-809672373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Parker Gabel, Rafael Jeffery, Zack </a:t>
            </a:r>
            <a:r>
              <a:rPr lang="en-US" dirty="0" err="1"/>
              <a:t>Leibowtz</a:t>
            </a:r>
            <a:r>
              <a:rPr lang="en-US" dirty="0"/>
              <a:t>, Noah </a:t>
            </a:r>
            <a:r>
              <a:rPr lang="en-US" dirty="0" err="1"/>
              <a:t>Sugden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7BCC-C444-4BF1-BFD9-324C451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1F7C-013B-43FE-A881-8DF3C81B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simple calculations</a:t>
            </a:r>
          </a:p>
          <a:p>
            <a:pPr lvl="1"/>
            <a:r>
              <a:rPr lang="en-US" dirty="0"/>
              <a:t>Expressions use the correct order of operations</a:t>
            </a:r>
          </a:p>
          <a:p>
            <a:r>
              <a:rPr lang="en-US" dirty="0"/>
              <a:t>Graph linear and parametric equations</a:t>
            </a:r>
          </a:p>
          <a:p>
            <a:pPr lvl="1"/>
            <a:r>
              <a:rPr lang="en-US" dirty="0"/>
              <a:t>Set the ranges of x, y, and t</a:t>
            </a:r>
          </a:p>
          <a:p>
            <a:pPr lvl="1"/>
            <a:r>
              <a:rPr lang="en-US" dirty="0"/>
              <a:t>Change the colors of the line</a:t>
            </a:r>
          </a:p>
          <a:p>
            <a:pPr lvl="1"/>
            <a:r>
              <a:rPr lang="en-US" dirty="0"/>
              <a:t>Trace each line, computing the tangent at each point</a:t>
            </a:r>
          </a:p>
          <a:p>
            <a:r>
              <a:rPr lang="en-US" dirty="0"/>
              <a:t>Saves the model when the program closes</a:t>
            </a:r>
          </a:p>
        </p:txBody>
      </p:sp>
    </p:spTree>
    <p:extLst>
      <p:ext uri="{BB962C8B-B14F-4D97-AF65-F5344CB8AC3E}">
        <p14:creationId xmlns:p14="http://schemas.microsoft.com/office/powerpoint/2010/main" val="112696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F35-4126-4736-9050-86B976C2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F755B-3631-4CBA-81AB-1CF56DD5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buttons to type expressions on </a:t>
            </a:r>
            <a:br>
              <a:rPr lang="en-US" dirty="0"/>
            </a:br>
            <a:r>
              <a:rPr lang="en-US" dirty="0"/>
              <a:t>the calculator</a:t>
            </a:r>
          </a:p>
          <a:p>
            <a:r>
              <a:rPr lang="en-US" dirty="0"/>
              <a:t>Use the menu to select graphing option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B569B69-C500-45FA-8E6A-3E0911CA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128" y="1690688"/>
            <a:ext cx="2854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3277-9977-421C-BD1D-139B4591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7C3-B35D-4FF5-9C95-B1EB2E23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field to write the expression</a:t>
            </a:r>
          </a:p>
          <a:p>
            <a:r>
              <a:rPr lang="en-US" dirty="0"/>
              <a:t>Run and Run All draw the equations</a:t>
            </a:r>
          </a:p>
          <a:p>
            <a:r>
              <a:rPr lang="en-US" dirty="0"/>
              <a:t>Trace allows you to trace the graph</a:t>
            </a:r>
          </a:p>
          <a:p>
            <a:r>
              <a:rPr lang="en-US" dirty="0"/>
              <a:t>You can change the color of the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D2CD-0CB9-4D3E-BA2D-5048BBCE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1FB2-3B66-4BB8-AF28-7B20204F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x(t) and y(t) expressions</a:t>
            </a:r>
          </a:p>
          <a:p>
            <a:r>
              <a:rPr lang="en-US" dirty="0"/>
              <a:t>You can set the minimum and maximum</a:t>
            </a:r>
            <a:br>
              <a:rPr lang="en-US" dirty="0"/>
            </a:br>
            <a:r>
              <a:rPr lang="en-US" dirty="0"/>
              <a:t>values for t</a:t>
            </a:r>
          </a:p>
        </p:txBody>
      </p:sp>
    </p:spTree>
    <p:extLst>
      <p:ext uri="{BB962C8B-B14F-4D97-AF65-F5344CB8AC3E}">
        <p14:creationId xmlns:p14="http://schemas.microsoft.com/office/powerpoint/2010/main" val="77565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43BD-403B-42CA-B92E-52365AA7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FCC9-7C33-442B-9FBF-AB0DD21C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drag the graph to move it</a:t>
            </a:r>
          </a:p>
          <a:p>
            <a:r>
              <a:rPr lang="en-US" dirty="0"/>
              <a:t>You can set the bounds and the step size of each point</a:t>
            </a:r>
          </a:p>
        </p:txBody>
      </p:sp>
    </p:spTree>
    <p:extLst>
      <p:ext uri="{BB962C8B-B14F-4D97-AF65-F5344CB8AC3E}">
        <p14:creationId xmlns:p14="http://schemas.microsoft.com/office/powerpoint/2010/main" val="266756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0DC9-7E4E-49D9-90AB-4E371CD5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0B4D-1126-4BE8-B610-3946BB83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5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Project:  Graphing Calculator</vt:lpstr>
      <vt:lpstr>Features</vt:lpstr>
      <vt:lpstr>Simple Calculations</vt:lpstr>
      <vt:lpstr>Linear Graphing</vt:lpstr>
      <vt:lpstr>Parametric Graphing</vt:lpstr>
      <vt:lpstr>Other Graphing</vt:lpstr>
      <vt:lpstr>Known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Project:  Graphing Calculator</dc:title>
  <dc:creator>Rafael Jeffery</dc:creator>
  <cp:lastModifiedBy>Rafael Jeffery</cp:lastModifiedBy>
  <cp:revision>6</cp:revision>
  <dcterms:created xsi:type="dcterms:W3CDTF">2019-12-10T21:26:20Z</dcterms:created>
  <dcterms:modified xsi:type="dcterms:W3CDTF">2019-12-11T00:18:42Z</dcterms:modified>
</cp:coreProperties>
</file>