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322" r:id="rId2"/>
    <p:sldId id="325" r:id="rId3"/>
    <p:sldId id="340" r:id="rId4"/>
    <p:sldId id="323" r:id="rId5"/>
    <p:sldId id="331" r:id="rId6"/>
    <p:sldId id="321" r:id="rId7"/>
    <p:sldId id="344" r:id="rId8"/>
    <p:sldId id="355" r:id="rId9"/>
    <p:sldId id="339" r:id="rId10"/>
    <p:sldId id="356" r:id="rId11"/>
    <p:sldId id="343" r:id="rId12"/>
    <p:sldId id="350" r:id="rId13"/>
    <p:sldId id="354" r:id="rId14"/>
    <p:sldId id="352" r:id="rId15"/>
    <p:sldId id="357" r:id="rId16"/>
    <p:sldId id="346" r:id="rId17"/>
    <p:sldId id="341" r:id="rId18"/>
    <p:sldId id="347" r:id="rId19"/>
    <p:sldId id="348" r:id="rId20"/>
    <p:sldId id="342" r:id="rId21"/>
    <p:sldId id="298" r:id="rId22"/>
  </p:sldIdLst>
  <p:sldSz cx="9144000" cy="5143500" type="screen16x9"/>
  <p:notesSz cx="9144000" cy="6858000"/>
  <p:embeddedFontLst>
    <p:embeddedFont>
      <p:font typeface="MS PGothic" panose="020B0600070205080204" pitchFamily="34" charset="-128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">
          <p15:clr>
            <a:srgbClr val="A4A3A4"/>
          </p15:clr>
        </p15:guide>
        <p15:guide id="2" pos="4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F238D"/>
    <a:srgbClr val="FFAF8B"/>
    <a:srgbClr val="FFA279"/>
    <a:srgbClr val="FF7F45"/>
    <a:srgbClr val="1C7DDB"/>
    <a:srgbClr val="34AA34"/>
    <a:srgbClr val="FF7800"/>
    <a:srgbClr val="FED1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529" autoAdjust="0"/>
  </p:normalViewPr>
  <p:slideViewPr>
    <p:cSldViewPr showGuides="1">
      <p:cViewPr varScale="1">
        <p:scale>
          <a:sx n="148" d="100"/>
          <a:sy n="148" d="100"/>
        </p:scale>
        <p:origin x="534" y="108"/>
      </p:cViewPr>
      <p:guideLst>
        <p:guide orient="horz" pos="409"/>
        <p:guide pos="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502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CD8DF2-53D4-4BF6-8978-143C17340C4B}" type="datetimeFigureOut">
              <a:rPr lang="en-US"/>
              <a:pPr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329EE4-9E7B-4DC4-A0B9-464292B802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67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AA24D4-C142-4AD4-AFCF-F7BB80872E9B}" type="datetimeFigureOut">
              <a:rPr lang="en-US"/>
              <a:pPr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75FB5-9214-4EFA-B591-A6F1A7368D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746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975FB5-9214-4EFA-B591-A6F1A7368D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darkblu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Afbeelding 7" descr="powerpoint_pres1920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905497"/>
            <a:ext cx="5306510" cy="25702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5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 of the presenter 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95874"/>
            <a:ext cx="5306510" cy="26967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 /  place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2228442"/>
            <a:ext cx="5306510" cy="27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of this presentation</a:t>
            </a:r>
          </a:p>
        </p:txBody>
      </p:sp>
      <p:sp>
        <p:nvSpPr>
          <p:cNvPr id="28" name="Freeform 27"/>
          <p:cNvSpPr/>
          <p:nvPr userDrawn="1"/>
        </p:nvSpPr>
        <p:spPr>
          <a:xfrm>
            <a:off x="6834277" y="1361500"/>
            <a:ext cx="417231" cy="446740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7648693" y="1361015"/>
            <a:ext cx="508209" cy="446742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8218855" y="1361983"/>
            <a:ext cx="285565" cy="445289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7278612" y="1451041"/>
            <a:ext cx="330600" cy="365922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7284854" y="1348704"/>
            <a:ext cx="290370" cy="16816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65588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80" y="1069848"/>
            <a:ext cx="6999828" cy="371170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03225" indent="-17303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Text, Arial </a:t>
            </a:r>
            <a:r>
              <a:rPr lang="en-US" dirty="0" err="1"/>
              <a:t>18pt</a:t>
            </a:r>
            <a:r>
              <a:rPr lang="en-US" dirty="0"/>
              <a:t> middle blue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16pt</a:t>
            </a:r>
            <a:r>
              <a:rPr lang="en-US" dirty="0"/>
              <a:t> middle blue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14pt</a:t>
            </a:r>
            <a:r>
              <a:rPr lang="en-US" dirty="0"/>
              <a:t> middle blue</a:t>
            </a:r>
          </a:p>
        </p:txBody>
      </p:sp>
      <p:sp>
        <p:nvSpPr>
          <p:cNvPr id="31" name="Freeform 30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 31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Freeform 33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Freeform 34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8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ML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63040" y="1463040"/>
            <a:ext cx="6634068" cy="316611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tx2"/>
                </a:solidFill>
              </a:defRPr>
            </a:lvl1pPr>
            <a:lvl2pPr marL="230188" indent="-230188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tabLst/>
              <a:defRPr sz="2400">
                <a:solidFill>
                  <a:schemeClr val="tx2"/>
                </a:solidFill>
              </a:defRPr>
            </a:lvl2pPr>
            <a:lvl3pPr marL="741363" indent="-173038">
              <a:spcBef>
                <a:spcPts val="0"/>
              </a:spcBef>
              <a:spcAft>
                <a:spcPts val="600"/>
              </a:spcAft>
              <a:defRPr sz="2800">
                <a:solidFill>
                  <a:schemeClr val="tx2"/>
                </a:solidFill>
              </a:defRPr>
            </a:lvl3pPr>
          </a:lstStyle>
          <a:p>
            <a:pPr lvl="1"/>
            <a:r>
              <a:rPr lang="en-US" dirty="0"/>
              <a:t>Agenda items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7280" y="1069848"/>
            <a:ext cx="2362200" cy="2827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9" name="Freeform 38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Freeform 42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97280" y="2011680"/>
            <a:ext cx="4572000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item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6" name="Freeform 35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 36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5702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733425" y="1069848"/>
            <a:ext cx="7267575" cy="3787902"/>
          </a:xfrm>
          <a:prstGeom prst="rect">
            <a:avLst/>
          </a:prstGeom>
          <a:effectLst>
            <a:outerShdw blurRad="127000" dist="50800" dir="2700000" algn="tl" rotWithShape="0">
              <a:schemeClr val="accent3">
                <a:alpha val="80000"/>
              </a:schemeClr>
            </a:outerShdw>
            <a:reflection blurRad="6350" stA="52000" endA="300" endPos="35000" dir="5400000" sy="-100000" algn="bl" rotWithShape="0"/>
          </a:effectLst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38" name="Freeform 37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 41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Picture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52" r="9151"/>
          <a:stretch/>
        </p:blipFill>
        <p:spPr>
          <a:xfrm>
            <a:off x="8097108" y="0"/>
            <a:ext cx="155122" cy="5143500"/>
          </a:xfrm>
          <a:prstGeom prst="rect">
            <a:avLst/>
          </a:prstGeom>
        </p:spPr>
      </p:pic>
      <p:sp>
        <p:nvSpPr>
          <p:cNvPr id="1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2336" y="1"/>
            <a:ext cx="7754112" cy="5148072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731520" y="347472"/>
            <a:ext cx="7315200" cy="5486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title, Arial </a:t>
            </a:r>
            <a:r>
              <a:rPr lang="en-US" dirty="0" err="1"/>
              <a:t>24pt</a:t>
            </a:r>
            <a:r>
              <a:rPr lang="en-US" dirty="0"/>
              <a:t> dark gray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305800" y="133350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 userDrawn="1"/>
        </p:nvSpPr>
        <p:spPr>
          <a:xfrm>
            <a:off x="8320087" y="164783"/>
            <a:ext cx="170905" cy="182992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 37"/>
          <p:cNvSpPr/>
          <p:nvPr userDrawn="1"/>
        </p:nvSpPr>
        <p:spPr>
          <a:xfrm>
            <a:off x="8653685" y="164584"/>
            <a:ext cx="208171" cy="182993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 38"/>
          <p:cNvSpPr/>
          <p:nvPr userDrawn="1"/>
        </p:nvSpPr>
        <p:spPr>
          <a:xfrm>
            <a:off x="8887233" y="164981"/>
            <a:ext cx="116972" cy="182397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 39"/>
          <p:cNvSpPr/>
          <p:nvPr userDrawn="1"/>
        </p:nvSpPr>
        <p:spPr>
          <a:xfrm>
            <a:off x="8502102" y="201462"/>
            <a:ext cx="135419" cy="149888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 40"/>
          <p:cNvSpPr/>
          <p:nvPr userDrawn="1"/>
        </p:nvSpPr>
        <p:spPr>
          <a:xfrm>
            <a:off x="8504651" y="159540"/>
            <a:ext cx="118940" cy="68882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" cy="51435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8252230" y="862398"/>
            <a:ext cx="751973" cy="91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252229" y="563395"/>
            <a:ext cx="751973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8252230" y="733787"/>
            <a:ext cx="751249" cy="9144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Slide </a:t>
            </a:r>
            <a:fld id="{2BF23E3A-8558-42B9-AEEE-59D910584A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L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bg_bac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7" name="Freeform 26"/>
          <p:cNvSpPr/>
          <p:nvPr userDrawn="1"/>
        </p:nvSpPr>
        <p:spPr>
          <a:xfrm>
            <a:off x="504443" y="2938356"/>
            <a:ext cx="542378" cy="580739"/>
          </a:xfrm>
          <a:custGeom>
            <a:avLst/>
            <a:gdLst>
              <a:gd name="connsiteX0" fmla="*/ 0 w 1097756"/>
              <a:gd name="connsiteY0" fmla="*/ 0 h 1181100"/>
              <a:gd name="connsiteX1" fmla="*/ 745331 w 1097756"/>
              <a:gd name="connsiteY1" fmla="*/ 0 h 1181100"/>
              <a:gd name="connsiteX2" fmla="*/ 1097756 w 1097756"/>
              <a:gd name="connsiteY2" fmla="*/ 1178718 h 1181100"/>
              <a:gd name="connsiteX3" fmla="*/ 523875 w 1097756"/>
              <a:gd name="connsiteY3" fmla="*/ 1181100 h 1181100"/>
              <a:gd name="connsiteX4" fmla="*/ 0 w 1097756"/>
              <a:gd name="connsiteY4" fmla="*/ 0 h 1181100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523875 w 1400175"/>
              <a:gd name="connsiteY3" fmla="*/ 1181100 h 2197893"/>
              <a:gd name="connsiteX4" fmla="*/ 0 w 1400175"/>
              <a:gd name="connsiteY4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1047750 w 1400175"/>
              <a:gd name="connsiteY3" fmla="*/ 1790700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50094 w 1400175"/>
              <a:gd name="connsiteY3" fmla="*/ 2193131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523875 w 1400175"/>
              <a:gd name="connsiteY4" fmla="*/ 1181100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0 w 1400175"/>
              <a:gd name="connsiteY5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230981 w 1400175"/>
              <a:gd name="connsiteY5" fmla="*/ 295275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95262 w 1400175"/>
              <a:gd name="connsiteY5" fmla="*/ 1204913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0 w 1400175"/>
              <a:gd name="connsiteY6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135731 w 1400175"/>
              <a:gd name="connsiteY6" fmla="*/ 1102518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0 w 1400175"/>
              <a:gd name="connsiteY7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378619 w 1400175"/>
              <a:gd name="connsiteY7" fmla="*/ 862012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0 w 1400175"/>
              <a:gd name="connsiteY8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426244 w 1400175"/>
              <a:gd name="connsiteY8" fmla="*/ 1112043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52388 w 1400175"/>
              <a:gd name="connsiteY9" fmla="*/ 1131093 h 2197893"/>
              <a:gd name="connsiteX10" fmla="*/ 0 w 1400175"/>
              <a:gd name="connsiteY10" fmla="*/ 0 h 2197893"/>
              <a:gd name="connsiteX0" fmla="*/ 0 w 1400175"/>
              <a:gd name="connsiteY0" fmla="*/ 0 h 2197893"/>
              <a:gd name="connsiteX1" fmla="*/ 745331 w 1400175"/>
              <a:gd name="connsiteY1" fmla="*/ 0 h 2197893"/>
              <a:gd name="connsiteX2" fmla="*/ 1400175 w 1400175"/>
              <a:gd name="connsiteY2" fmla="*/ 2197893 h 2197893"/>
              <a:gd name="connsiteX3" fmla="*/ 747713 w 1400175"/>
              <a:gd name="connsiteY3" fmla="*/ 2195512 h 2197893"/>
              <a:gd name="connsiteX4" fmla="*/ 371475 w 1400175"/>
              <a:gd name="connsiteY4" fmla="*/ 478631 h 2197893"/>
              <a:gd name="connsiteX5" fmla="*/ 173830 w 1400175"/>
              <a:gd name="connsiteY5" fmla="*/ 1383507 h 2197893"/>
              <a:gd name="connsiteX6" fmla="*/ 609600 w 1400175"/>
              <a:gd name="connsiteY6" fmla="*/ 1385887 h 2197893"/>
              <a:gd name="connsiteX7" fmla="*/ 692944 w 1400175"/>
              <a:gd name="connsiteY7" fmla="*/ 1797843 h 2197893"/>
              <a:gd name="connsiteX8" fmla="*/ 88106 w 1400175"/>
              <a:gd name="connsiteY8" fmla="*/ 1795462 h 2197893"/>
              <a:gd name="connsiteX9" fmla="*/ 0 w 1400175"/>
              <a:gd name="connsiteY9" fmla="*/ 2197893 h 2197893"/>
              <a:gd name="connsiteX10" fmla="*/ 0 w 1400175"/>
              <a:gd name="connsiteY10" fmla="*/ 0 h 2197893"/>
              <a:gd name="connsiteX0" fmla="*/ 4762 w 1404937"/>
              <a:gd name="connsiteY0" fmla="*/ 0 h 2197893"/>
              <a:gd name="connsiteX1" fmla="*/ 750093 w 1404937"/>
              <a:gd name="connsiteY1" fmla="*/ 0 h 2197893"/>
              <a:gd name="connsiteX2" fmla="*/ 1404937 w 1404937"/>
              <a:gd name="connsiteY2" fmla="*/ 2197893 h 2197893"/>
              <a:gd name="connsiteX3" fmla="*/ 752475 w 1404937"/>
              <a:gd name="connsiteY3" fmla="*/ 2195512 h 2197893"/>
              <a:gd name="connsiteX4" fmla="*/ 376237 w 1404937"/>
              <a:gd name="connsiteY4" fmla="*/ 478631 h 2197893"/>
              <a:gd name="connsiteX5" fmla="*/ 178592 w 1404937"/>
              <a:gd name="connsiteY5" fmla="*/ 1383507 h 2197893"/>
              <a:gd name="connsiteX6" fmla="*/ 614362 w 1404937"/>
              <a:gd name="connsiteY6" fmla="*/ 1385887 h 2197893"/>
              <a:gd name="connsiteX7" fmla="*/ 697706 w 1404937"/>
              <a:gd name="connsiteY7" fmla="*/ 1797843 h 2197893"/>
              <a:gd name="connsiteX8" fmla="*/ 92868 w 1404937"/>
              <a:gd name="connsiteY8" fmla="*/ 1795462 h 2197893"/>
              <a:gd name="connsiteX9" fmla="*/ 4762 w 1404937"/>
              <a:gd name="connsiteY9" fmla="*/ 2197893 h 2197893"/>
              <a:gd name="connsiteX10" fmla="*/ 0 w 1404937"/>
              <a:gd name="connsiteY10" fmla="*/ 2045493 h 2197893"/>
              <a:gd name="connsiteX11" fmla="*/ 4762 w 1404937"/>
              <a:gd name="connsiteY11" fmla="*/ 0 h 2197893"/>
              <a:gd name="connsiteX0" fmla="*/ 652462 w 2052637"/>
              <a:gd name="connsiteY0" fmla="*/ 0 h 2197893"/>
              <a:gd name="connsiteX1" fmla="*/ 1397793 w 2052637"/>
              <a:gd name="connsiteY1" fmla="*/ 0 h 2197893"/>
              <a:gd name="connsiteX2" fmla="*/ 2052637 w 2052637"/>
              <a:gd name="connsiteY2" fmla="*/ 2197893 h 2197893"/>
              <a:gd name="connsiteX3" fmla="*/ 1400175 w 2052637"/>
              <a:gd name="connsiteY3" fmla="*/ 2195512 h 2197893"/>
              <a:gd name="connsiteX4" fmla="*/ 1023937 w 2052637"/>
              <a:gd name="connsiteY4" fmla="*/ 478631 h 2197893"/>
              <a:gd name="connsiteX5" fmla="*/ 826292 w 2052637"/>
              <a:gd name="connsiteY5" fmla="*/ 1383507 h 2197893"/>
              <a:gd name="connsiteX6" fmla="*/ 1262062 w 2052637"/>
              <a:gd name="connsiteY6" fmla="*/ 1385887 h 2197893"/>
              <a:gd name="connsiteX7" fmla="*/ 1345406 w 2052637"/>
              <a:gd name="connsiteY7" fmla="*/ 1797843 h 2197893"/>
              <a:gd name="connsiteX8" fmla="*/ 740568 w 2052637"/>
              <a:gd name="connsiteY8" fmla="*/ 1795462 h 2197893"/>
              <a:gd name="connsiteX9" fmla="*/ 652462 w 2052637"/>
              <a:gd name="connsiteY9" fmla="*/ 2197893 h 2197893"/>
              <a:gd name="connsiteX10" fmla="*/ 0 w 2052637"/>
              <a:gd name="connsiteY10" fmla="*/ 2193131 h 2197893"/>
              <a:gd name="connsiteX11" fmla="*/ 652462 w 2052637"/>
              <a:gd name="connsiteY11" fmla="*/ 0 h 2197893"/>
              <a:gd name="connsiteX0" fmla="*/ 652462 w 2052637"/>
              <a:gd name="connsiteY0" fmla="*/ 1 h 2197894"/>
              <a:gd name="connsiteX1" fmla="*/ 1397793 w 2052637"/>
              <a:gd name="connsiteY1" fmla="*/ 1 h 2197894"/>
              <a:gd name="connsiteX2" fmla="*/ 2052637 w 2052637"/>
              <a:gd name="connsiteY2" fmla="*/ 2197894 h 2197894"/>
              <a:gd name="connsiteX3" fmla="*/ 1400175 w 2052637"/>
              <a:gd name="connsiteY3" fmla="*/ 2195513 h 2197894"/>
              <a:gd name="connsiteX4" fmla="*/ 1023937 w 2052637"/>
              <a:gd name="connsiteY4" fmla="*/ 478632 h 2197894"/>
              <a:gd name="connsiteX5" fmla="*/ 826292 w 2052637"/>
              <a:gd name="connsiteY5" fmla="*/ 1383508 h 2197894"/>
              <a:gd name="connsiteX6" fmla="*/ 1262062 w 2052637"/>
              <a:gd name="connsiteY6" fmla="*/ 1385888 h 2197894"/>
              <a:gd name="connsiteX7" fmla="*/ 1345406 w 2052637"/>
              <a:gd name="connsiteY7" fmla="*/ 1797844 h 2197894"/>
              <a:gd name="connsiteX8" fmla="*/ 740568 w 2052637"/>
              <a:gd name="connsiteY8" fmla="*/ 1795463 h 2197894"/>
              <a:gd name="connsiteX9" fmla="*/ 652462 w 2052637"/>
              <a:gd name="connsiteY9" fmla="*/ 2197894 h 2197894"/>
              <a:gd name="connsiteX10" fmla="*/ 0 w 2052637"/>
              <a:gd name="connsiteY10" fmla="*/ 2193132 h 2197894"/>
              <a:gd name="connsiteX11" fmla="*/ 652462 w 2052637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62133 w 2052708"/>
              <a:gd name="connsiteY6" fmla="*/ 1385888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45477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4508 w 2052708"/>
              <a:gd name="connsiteY6" fmla="*/ 1383506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19271 w 2052708"/>
              <a:gd name="connsiteY6" fmla="*/ 1376363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7844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  <a:gd name="connsiteX0" fmla="*/ 652533 w 2052708"/>
              <a:gd name="connsiteY0" fmla="*/ 1 h 2197894"/>
              <a:gd name="connsiteX1" fmla="*/ 1397864 w 2052708"/>
              <a:gd name="connsiteY1" fmla="*/ 1 h 2197894"/>
              <a:gd name="connsiteX2" fmla="*/ 2052708 w 2052708"/>
              <a:gd name="connsiteY2" fmla="*/ 2197894 h 2197894"/>
              <a:gd name="connsiteX3" fmla="*/ 1400246 w 2052708"/>
              <a:gd name="connsiteY3" fmla="*/ 2195513 h 2197894"/>
              <a:gd name="connsiteX4" fmla="*/ 1024008 w 2052708"/>
              <a:gd name="connsiteY4" fmla="*/ 478632 h 2197894"/>
              <a:gd name="connsiteX5" fmla="*/ 826363 w 2052708"/>
              <a:gd name="connsiteY5" fmla="*/ 1383508 h 2197894"/>
              <a:gd name="connsiteX6" fmla="*/ 1221653 w 2052708"/>
              <a:gd name="connsiteY6" fmla="*/ 1383507 h 2197894"/>
              <a:gd name="connsiteX7" fmla="*/ 1312139 w 2052708"/>
              <a:gd name="connsiteY7" fmla="*/ 1795463 h 2197894"/>
              <a:gd name="connsiteX8" fmla="*/ 740639 w 2052708"/>
              <a:gd name="connsiteY8" fmla="*/ 1795463 h 2197894"/>
              <a:gd name="connsiteX9" fmla="*/ 652533 w 2052708"/>
              <a:gd name="connsiteY9" fmla="*/ 2197894 h 2197894"/>
              <a:gd name="connsiteX10" fmla="*/ 71 w 2052708"/>
              <a:gd name="connsiteY10" fmla="*/ 2193132 h 2197894"/>
              <a:gd name="connsiteX11" fmla="*/ 652533 w 2052708"/>
              <a:gd name="connsiteY11" fmla="*/ 1 h 21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52708" h="2197894">
                <a:moveTo>
                  <a:pt x="652533" y="1"/>
                </a:moveTo>
                <a:lnTo>
                  <a:pt x="1397864" y="1"/>
                </a:lnTo>
                <a:lnTo>
                  <a:pt x="2052708" y="2197894"/>
                </a:lnTo>
                <a:lnTo>
                  <a:pt x="1400246" y="2195513"/>
                </a:lnTo>
                <a:lnTo>
                  <a:pt x="1024008" y="478632"/>
                </a:lnTo>
                <a:lnTo>
                  <a:pt x="826363" y="1383508"/>
                </a:lnTo>
                <a:lnTo>
                  <a:pt x="1221653" y="1383507"/>
                </a:lnTo>
                <a:lnTo>
                  <a:pt x="1312139" y="1795463"/>
                </a:lnTo>
                <a:lnTo>
                  <a:pt x="740639" y="1795463"/>
                </a:lnTo>
                <a:lnTo>
                  <a:pt x="652533" y="2197894"/>
                </a:lnTo>
                <a:lnTo>
                  <a:pt x="71" y="2193132"/>
                </a:lnTo>
                <a:cubicBezTo>
                  <a:pt x="-7867" y="2197101"/>
                  <a:pt x="648565" y="-1587"/>
                  <a:pt x="652533" y="1"/>
                </a:cubicBezTo>
                <a:close/>
              </a:path>
            </a:pathLst>
          </a:custGeom>
          <a:solidFill>
            <a:srgbClr val="0F23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 userDrawn="1"/>
        </p:nvSpPr>
        <p:spPr>
          <a:xfrm>
            <a:off x="1563140" y="2937726"/>
            <a:ext cx="660645" cy="580741"/>
          </a:xfrm>
          <a:custGeom>
            <a:avLst/>
            <a:gdLst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0 w 688182"/>
              <a:gd name="connsiteY3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214313 w 688182"/>
              <a:gd name="connsiteY3" fmla="*/ 652463 h 950119"/>
              <a:gd name="connsiteX4" fmla="*/ 0 w 688182"/>
              <a:gd name="connsiteY4" fmla="*/ 950119 h 950119"/>
              <a:gd name="connsiteX0" fmla="*/ 0 w 688182"/>
              <a:gd name="connsiteY0" fmla="*/ 950119 h 950119"/>
              <a:gd name="connsiteX1" fmla="*/ 611982 w 688182"/>
              <a:gd name="connsiteY1" fmla="*/ 950119 h 950119"/>
              <a:gd name="connsiteX2" fmla="*/ 688182 w 688182"/>
              <a:gd name="connsiteY2" fmla="*/ 0 h 950119"/>
              <a:gd name="connsiteX3" fmla="*/ 111919 w 688182"/>
              <a:gd name="connsiteY3" fmla="*/ 95250 h 950119"/>
              <a:gd name="connsiteX4" fmla="*/ 0 w 688182"/>
              <a:gd name="connsiteY4" fmla="*/ 950119 h 950119"/>
              <a:gd name="connsiteX0" fmla="*/ 0 w 723900"/>
              <a:gd name="connsiteY0" fmla="*/ 1395413 h 1395413"/>
              <a:gd name="connsiteX1" fmla="*/ 611982 w 723900"/>
              <a:gd name="connsiteY1" fmla="*/ 1395413 h 1395413"/>
              <a:gd name="connsiteX2" fmla="*/ 723900 w 723900"/>
              <a:gd name="connsiteY2" fmla="*/ 0 h 1395413"/>
              <a:gd name="connsiteX3" fmla="*/ 111919 w 723900"/>
              <a:gd name="connsiteY3" fmla="*/ 540544 h 1395413"/>
              <a:gd name="connsiteX4" fmla="*/ 0 w 723900"/>
              <a:gd name="connsiteY4" fmla="*/ 1395413 h 1395413"/>
              <a:gd name="connsiteX0" fmla="*/ 0 w 723900"/>
              <a:gd name="connsiteY0" fmla="*/ 2031206 h 2031206"/>
              <a:gd name="connsiteX1" fmla="*/ 611982 w 723900"/>
              <a:gd name="connsiteY1" fmla="*/ 2031206 h 2031206"/>
              <a:gd name="connsiteX2" fmla="*/ 723900 w 723900"/>
              <a:gd name="connsiteY2" fmla="*/ 635793 h 2031206"/>
              <a:gd name="connsiteX3" fmla="*/ 266700 w 723900"/>
              <a:gd name="connsiteY3" fmla="*/ 0 h 2031206"/>
              <a:gd name="connsiteX4" fmla="*/ 0 w 723900"/>
              <a:gd name="connsiteY4" fmla="*/ 2031206 h 2031206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283369 w 723900"/>
              <a:gd name="connsiteY3" fmla="*/ 0 h 2195513"/>
              <a:gd name="connsiteX4" fmla="*/ 0 w 723900"/>
              <a:gd name="connsiteY4" fmla="*/ 2195513 h 2195513"/>
              <a:gd name="connsiteX0" fmla="*/ 0 w 723900"/>
              <a:gd name="connsiteY0" fmla="*/ 2195513 h 2195513"/>
              <a:gd name="connsiteX1" fmla="*/ 611982 w 723900"/>
              <a:gd name="connsiteY1" fmla="*/ 2195513 h 2195513"/>
              <a:gd name="connsiteX2" fmla="*/ 723900 w 723900"/>
              <a:gd name="connsiteY2" fmla="*/ 800100 h 2195513"/>
              <a:gd name="connsiteX3" fmla="*/ 500063 w 723900"/>
              <a:gd name="connsiteY3" fmla="*/ 388145 h 2195513"/>
              <a:gd name="connsiteX4" fmla="*/ 283369 w 723900"/>
              <a:gd name="connsiteY4" fmla="*/ 0 h 2195513"/>
              <a:gd name="connsiteX5" fmla="*/ 0 w 723900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945356 w 945356"/>
              <a:gd name="connsiteY3" fmla="*/ 2382 h 2195513"/>
              <a:gd name="connsiteX4" fmla="*/ 283369 w 945356"/>
              <a:gd name="connsiteY4" fmla="*/ 0 h 2195513"/>
              <a:gd name="connsiteX5" fmla="*/ 0 w 945356"/>
              <a:gd name="connsiteY5" fmla="*/ 2195513 h 2195513"/>
              <a:gd name="connsiteX0" fmla="*/ 0 w 945356"/>
              <a:gd name="connsiteY0" fmla="*/ 2195513 h 2195513"/>
              <a:gd name="connsiteX1" fmla="*/ 611982 w 945356"/>
              <a:gd name="connsiteY1" fmla="*/ 2195513 h 2195513"/>
              <a:gd name="connsiteX2" fmla="*/ 723900 w 945356"/>
              <a:gd name="connsiteY2" fmla="*/ 800100 h 2195513"/>
              <a:gd name="connsiteX3" fmla="*/ 790575 w 945356"/>
              <a:gd name="connsiteY3" fmla="*/ 545308 h 2195513"/>
              <a:gd name="connsiteX4" fmla="*/ 945356 w 945356"/>
              <a:gd name="connsiteY4" fmla="*/ 2382 h 2195513"/>
              <a:gd name="connsiteX5" fmla="*/ 283369 w 945356"/>
              <a:gd name="connsiteY5" fmla="*/ 0 h 2195513"/>
              <a:gd name="connsiteX6" fmla="*/ 0 w 945356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252537 w 1252537"/>
              <a:gd name="connsiteY3" fmla="*/ 1333501 h 2195513"/>
              <a:gd name="connsiteX4" fmla="*/ 945356 w 1252537"/>
              <a:gd name="connsiteY4" fmla="*/ 2382 h 2195513"/>
              <a:gd name="connsiteX5" fmla="*/ 283369 w 1252537"/>
              <a:gd name="connsiteY5" fmla="*/ 0 h 2195513"/>
              <a:gd name="connsiteX6" fmla="*/ 0 w 1252537"/>
              <a:gd name="connsiteY6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31082 w 1252537"/>
              <a:gd name="connsiteY3" fmla="*/ 1112045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252537 w 1252537"/>
              <a:gd name="connsiteY4" fmla="*/ 1333501 h 2195513"/>
              <a:gd name="connsiteX5" fmla="*/ 945356 w 1252537"/>
              <a:gd name="connsiteY5" fmla="*/ 2382 h 2195513"/>
              <a:gd name="connsiteX6" fmla="*/ 283369 w 1252537"/>
              <a:gd name="connsiteY6" fmla="*/ 0 h 2195513"/>
              <a:gd name="connsiteX7" fmla="*/ 0 w 1252537"/>
              <a:gd name="connsiteY7" fmla="*/ 2195513 h 2195513"/>
              <a:gd name="connsiteX0" fmla="*/ 0 w 1252537"/>
              <a:gd name="connsiteY0" fmla="*/ 2195513 h 2195513"/>
              <a:gd name="connsiteX1" fmla="*/ 611982 w 1252537"/>
              <a:gd name="connsiteY1" fmla="*/ 2195513 h 2195513"/>
              <a:gd name="connsiteX2" fmla="*/ 723900 w 1252537"/>
              <a:gd name="connsiteY2" fmla="*/ 800100 h 2195513"/>
              <a:gd name="connsiteX3" fmla="*/ 1007270 w 1252537"/>
              <a:gd name="connsiteY3" fmla="*/ 2193132 h 2195513"/>
              <a:gd name="connsiteX4" fmla="*/ 1173957 w 1252537"/>
              <a:gd name="connsiteY4" fmla="*/ 1600202 h 2195513"/>
              <a:gd name="connsiteX5" fmla="*/ 1252537 w 1252537"/>
              <a:gd name="connsiteY5" fmla="*/ 1333501 h 2195513"/>
              <a:gd name="connsiteX6" fmla="*/ 945356 w 1252537"/>
              <a:gd name="connsiteY6" fmla="*/ 2382 h 2195513"/>
              <a:gd name="connsiteX7" fmla="*/ 283369 w 1252537"/>
              <a:gd name="connsiteY7" fmla="*/ 0 h 2195513"/>
              <a:gd name="connsiteX8" fmla="*/ 0 w 1252537"/>
              <a:gd name="connsiteY8" fmla="*/ 2195513 h 2195513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252537 w 1488282"/>
              <a:gd name="connsiteY5" fmla="*/ 1333501 h 2195514"/>
              <a:gd name="connsiteX6" fmla="*/ 945356 w 1488282"/>
              <a:gd name="connsiteY6" fmla="*/ 2382 h 2195514"/>
              <a:gd name="connsiteX7" fmla="*/ 283369 w 1488282"/>
              <a:gd name="connsiteY7" fmla="*/ 0 h 2195514"/>
              <a:gd name="connsiteX8" fmla="*/ 0 w 1488282"/>
              <a:gd name="connsiteY8" fmla="*/ 2195513 h 2195514"/>
              <a:gd name="connsiteX0" fmla="*/ 0 w 1488282"/>
              <a:gd name="connsiteY0" fmla="*/ 2195513 h 2195514"/>
              <a:gd name="connsiteX1" fmla="*/ 611982 w 1488282"/>
              <a:gd name="connsiteY1" fmla="*/ 2195513 h 2195514"/>
              <a:gd name="connsiteX2" fmla="*/ 723900 w 1488282"/>
              <a:gd name="connsiteY2" fmla="*/ 800100 h 2195514"/>
              <a:gd name="connsiteX3" fmla="*/ 1007270 w 1488282"/>
              <a:gd name="connsiteY3" fmla="*/ 2193132 h 2195514"/>
              <a:gd name="connsiteX4" fmla="*/ 1488282 w 1488282"/>
              <a:gd name="connsiteY4" fmla="*/ 2195514 h 2195514"/>
              <a:gd name="connsiteX5" fmla="*/ 1352549 w 1488282"/>
              <a:gd name="connsiteY5" fmla="*/ 1690688 h 2195514"/>
              <a:gd name="connsiteX6" fmla="*/ 1252537 w 1488282"/>
              <a:gd name="connsiteY6" fmla="*/ 1333501 h 2195514"/>
              <a:gd name="connsiteX7" fmla="*/ 945356 w 1488282"/>
              <a:gd name="connsiteY7" fmla="*/ 2382 h 2195514"/>
              <a:gd name="connsiteX8" fmla="*/ 283369 w 1488282"/>
              <a:gd name="connsiteY8" fmla="*/ 0 h 2195514"/>
              <a:gd name="connsiteX9" fmla="*/ 0 w 1488282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252537 w 1781174"/>
              <a:gd name="connsiteY6" fmla="*/ 1333501 h 2195514"/>
              <a:gd name="connsiteX7" fmla="*/ 945356 w 1781174"/>
              <a:gd name="connsiteY7" fmla="*/ 2382 h 2195514"/>
              <a:gd name="connsiteX8" fmla="*/ 283369 w 1781174"/>
              <a:gd name="connsiteY8" fmla="*/ 0 h 2195514"/>
              <a:gd name="connsiteX9" fmla="*/ 0 w 1781174"/>
              <a:gd name="connsiteY9" fmla="*/ 2195513 h 2195514"/>
              <a:gd name="connsiteX0" fmla="*/ 0 w 1781174"/>
              <a:gd name="connsiteY0" fmla="*/ 2195513 h 2195514"/>
              <a:gd name="connsiteX1" fmla="*/ 611982 w 1781174"/>
              <a:gd name="connsiteY1" fmla="*/ 2195513 h 2195514"/>
              <a:gd name="connsiteX2" fmla="*/ 723900 w 1781174"/>
              <a:gd name="connsiteY2" fmla="*/ 800100 h 2195514"/>
              <a:gd name="connsiteX3" fmla="*/ 1007270 w 1781174"/>
              <a:gd name="connsiteY3" fmla="*/ 2193132 h 2195514"/>
              <a:gd name="connsiteX4" fmla="*/ 1488282 w 1781174"/>
              <a:gd name="connsiteY4" fmla="*/ 2195514 h 2195514"/>
              <a:gd name="connsiteX5" fmla="*/ 1781174 w 1781174"/>
              <a:gd name="connsiteY5" fmla="*/ 792957 h 2195514"/>
              <a:gd name="connsiteX6" fmla="*/ 1528762 w 1781174"/>
              <a:gd name="connsiteY6" fmla="*/ 1052513 h 2195514"/>
              <a:gd name="connsiteX7" fmla="*/ 1252537 w 1781174"/>
              <a:gd name="connsiteY7" fmla="*/ 1333501 h 2195514"/>
              <a:gd name="connsiteX8" fmla="*/ 945356 w 1781174"/>
              <a:gd name="connsiteY8" fmla="*/ 2382 h 2195514"/>
              <a:gd name="connsiteX9" fmla="*/ 283369 w 1781174"/>
              <a:gd name="connsiteY9" fmla="*/ 0 h 2195514"/>
              <a:gd name="connsiteX10" fmla="*/ 0 w 1781174"/>
              <a:gd name="connsiteY10" fmla="*/ 2195513 h 2195514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559719 w 1781174"/>
              <a:gd name="connsiteY6" fmla="*/ 0 h 2197895"/>
              <a:gd name="connsiteX7" fmla="*/ 1252537 w 1781174"/>
              <a:gd name="connsiteY7" fmla="*/ 1335882 h 2197895"/>
              <a:gd name="connsiteX8" fmla="*/ 945356 w 1781174"/>
              <a:gd name="connsiteY8" fmla="*/ 4763 h 2197895"/>
              <a:gd name="connsiteX9" fmla="*/ 283369 w 1781174"/>
              <a:gd name="connsiteY9" fmla="*/ 2381 h 2197895"/>
              <a:gd name="connsiteX10" fmla="*/ 0 w 1781174"/>
              <a:gd name="connsiteY10" fmla="*/ 2197894 h 2197895"/>
              <a:gd name="connsiteX0" fmla="*/ 0 w 1781174"/>
              <a:gd name="connsiteY0" fmla="*/ 2197894 h 2197895"/>
              <a:gd name="connsiteX1" fmla="*/ 611982 w 1781174"/>
              <a:gd name="connsiteY1" fmla="*/ 2197894 h 2197895"/>
              <a:gd name="connsiteX2" fmla="*/ 723900 w 1781174"/>
              <a:gd name="connsiteY2" fmla="*/ 802481 h 2197895"/>
              <a:gd name="connsiteX3" fmla="*/ 1007270 w 1781174"/>
              <a:gd name="connsiteY3" fmla="*/ 2195513 h 2197895"/>
              <a:gd name="connsiteX4" fmla="*/ 1488282 w 1781174"/>
              <a:gd name="connsiteY4" fmla="*/ 2197895 h 2197895"/>
              <a:gd name="connsiteX5" fmla="*/ 1781174 w 1781174"/>
              <a:gd name="connsiteY5" fmla="*/ 795338 h 2197895"/>
              <a:gd name="connsiteX6" fmla="*/ 1688306 w 1781174"/>
              <a:gd name="connsiteY6" fmla="*/ 454820 h 2197895"/>
              <a:gd name="connsiteX7" fmla="*/ 1559719 w 1781174"/>
              <a:gd name="connsiteY7" fmla="*/ 0 h 2197895"/>
              <a:gd name="connsiteX8" fmla="*/ 1252537 w 1781174"/>
              <a:gd name="connsiteY8" fmla="*/ 1335882 h 2197895"/>
              <a:gd name="connsiteX9" fmla="*/ 945356 w 1781174"/>
              <a:gd name="connsiteY9" fmla="*/ 4763 h 2197895"/>
              <a:gd name="connsiteX10" fmla="*/ 283369 w 1781174"/>
              <a:gd name="connsiteY10" fmla="*/ 2381 h 2197895"/>
              <a:gd name="connsiteX11" fmla="*/ 0 w 1781174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212181 w 2212181"/>
              <a:gd name="connsiteY6" fmla="*/ 7145 h 2197895"/>
              <a:gd name="connsiteX7" fmla="*/ 1559719 w 2212181"/>
              <a:gd name="connsiteY7" fmla="*/ 0 h 2197895"/>
              <a:gd name="connsiteX8" fmla="*/ 1252537 w 2212181"/>
              <a:gd name="connsiteY8" fmla="*/ 1335882 h 2197895"/>
              <a:gd name="connsiteX9" fmla="*/ 945356 w 2212181"/>
              <a:gd name="connsiteY9" fmla="*/ 4763 h 2197895"/>
              <a:gd name="connsiteX10" fmla="*/ 283369 w 2212181"/>
              <a:gd name="connsiteY10" fmla="*/ 2381 h 2197895"/>
              <a:gd name="connsiteX11" fmla="*/ 0 w 2212181"/>
              <a:gd name="connsiteY11" fmla="*/ 2197894 h 2197895"/>
              <a:gd name="connsiteX0" fmla="*/ 0 w 2212181"/>
              <a:gd name="connsiteY0" fmla="*/ 2197894 h 2197895"/>
              <a:gd name="connsiteX1" fmla="*/ 611982 w 2212181"/>
              <a:gd name="connsiteY1" fmla="*/ 2197894 h 2197895"/>
              <a:gd name="connsiteX2" fmla="*/ 723900 w 2212181"/>
              <a:gd name="connsiteY2" fmla="*/ 802481 h 2197895"/>
              <a:gd name="connsiteX3" fmla="*/ 1007270 w 2212181"/>
              <a:gd name="connsiteY3" fmla="*/ 2195513 h 2197895"/>
              <a:gd name="connsiteX4" fmla="*/ 1488282 w 2212181"/>
              <a:gd name="connsiteY4" fmla="*/ 2197895 h 2197895"/>
              <a:gd name="connsiteX5" fmla="*/ 1781174 w 2212181"/>
              <a:gd name="connsiteY5" fmla="*/ 795338 h 2197895"/>
              <a:gd name="connsiteX6" fmla="*/ 2035968 w 2212181"/>
              <a:gd name="connsiteY6" fmla="*/ 328614 h 2197895"/>
              <a:gd name="connsiteX7" fmla="*/ 2212181 w 2212181"/>
              <a:gd name="connsiteY7" fmla="*/ 7145 h 2197895"/>
              <a:gd name="connsiteX8" fmla="*/ 1559719 w 2212181"/>
              <a:gd name="connsiteY8" fmla="*/ 0 h 2197895"/>
              <a:gd name="connsiteX9" fmla="*/ 1252537 w 2212181"/>
              <a:gd name="connsiteY9" fmla="*/ 1335882 h 2197895"/>
              <a:gd name="connsiteX10" fmla="*/ 945356 w 2212181"/>
              <a:gd name="connsiteY10" fmla="*/ 4763 h 2197895"/>
              <a:gd name="connsiteX11" fmla="*/ 283369 w 2212181"/>
              <a:gd name="connsiteY11" fmla="*/ 2381 h 2197895"/>
              <a:gd name="connsiteX12" fmla="*/ 0 w 2212181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500312 w 2500312"/>
              <a:gd name="connsiteY6" fmla="*/ 2197895 h 2197895"/>
              <a:gd name="connsiteX7" fmla="*/ 2212181 w 2500312"/>
              <a:gd name="connsiteY7" fmla="*/ 7145 h 2197895"/>
              <a:gd name="connsiteX8" fmla="*/ 1559719 w 2500312"/>
              <a:gd name="connsiteY8" fmla="*/ 0 h 2197895"/>
              <a:gd name="connsiteX9" fmla="*/ 1252537 w 2500312"/>
              <a:gd name="connsiteY9" fmla="*/ 1335882 h 2197895"/>
              <a:gd name="connsiteX10" fmla="*/ 945356 w 2500312"/>
              <a:gd name="connsiteY10" fmla="*/ 4763 h 2197895"/>
              <a:gd name="connsiteX11" fmla="*/ 283369 w 2500312"/>
              <a:gd name="connsiteY11" fmla="*/ 2381 h 2197895"/>
              <a:gd name="connsiteX12" fmla="*/ 0 w 2500312"/>
              <a:gd name="connsiteY12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2190748 w 2500312"/>
              <a:gd name="connsiteY6" fmla="*/ 1595439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81174 w 2500312"/>
              <a:gd name="connsiteY5" fmla="*/ 795338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  <a:gd name="connsiteX0" fmla="*/ 0 w 2500312"/>
              <a:gd name="connsiteY0" fmla="*/ 2197894 h 2197895"/>
              <a:gd name="connsiteX1" fmla="*/ 611982 w 2500312"/>
              <a:gd name="connsiteY1" fmla="*/ 2197894 h 2197895"/>
              <a:gd name="connsiteX2" fmla="*/ 723900 w 2500312"/>
              <a:gd name="connsiteY2" fmla="*/ 802481 h 2197895"/>
              <a:gd name="connsiteX3" fmla="*/ 1007270 w 2500312"/>
              <a:gd name="connsiteY3" fmla="*/ 2195513 h 2197895"/>
              <a:gd name="connsiteX4" fmla="*/ 1488282 w 2500312"/>
              <a:gd name="connsiteY4" fmla="*/ 2197895 h 2197895"/>
              <a:gd name="connsiteX5" fmla="*/ 1776411 w 2500312"/>
              <a:gd name="connsiteY5" fmla="*/ 809626 h 2197895"/>
              <a:gd name="connsiteX6" fmla="*/ 1883567 w 2500312"/>
              <a:gd name="connsiteY6" fmla="*/ 2195514 h 2197895"/>
              <a:gd name="connsiteX7" fmla="*/ 2500312 w 2500312"/>
              <a:gd name="connsiteY7" fmla="*/ 2197895 h 2197895"/>
              <a:gd name="connsiteX8" fmla="*/ 2212181 w 2500312"/>
              <a:gd name="connsiteY8" fmla="*/ 7145 h 2197895"/>
              <a:gd name="connsiteX9" fmla="*/ 1559719 w 2500312"/>
              <a:gd name="connsiteY9" fmla="*/ 0 h 2197895"/>
              <a:gd name="connsiteX10" fmla="*/ 1252537 w 2500312"/>
              <a:gd name="connsiteY10" fmla="*/ 1335882 h 2197895"/>
              <a:gd name="connsiteX11" fmla="*/ 945356 w 2500312"/>
              <a:gd name="connsiteY11" fmla="*/ 4763 h 2197895"/>
              <a:gd name="connsiteX12" fmla="*/ 283369 w 2500312"/>
              <a:gd name="connsiteY12" fmla="*/ 2381 h 2197895"/>
              <a:gd name="connsiteX13" fmla="*/ 0 w 2500312"/>
              <a:gd name="connsiteY13" fmla="*/ 2197894 h 219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00312" h="2197895">
                <a:moveTo>
                  <a:pt x="0" y="2197894"/>
                </a:moveTo>
                <a:lnTo>
                  <a:pt x="611982" y="2197894"/>
                </a:lnTo>
                <a:lnTo>
                  <a:pt x="723900" y="802481"/>
                </a:lnTo>
                <a:lnTo>
                  <a:pt x="1007270" y="2195513"/>
                </a:lnTo>
                <a:lnTo>
                  <a:pt x="1488282" y="2197895"/>
                </a:lnTo>
                <a:lnTo>
                  <a:pt x="1776411" y="809626"/>
                </a:lnTo>
                <a:lnTo>
                  <a:pt x="1883567" y="2195514"/>
                </a:lnTo>
                <a:lnTo>
                  <a:pt x="2500312" y="2197895"/>
                </a:lnTo>
                <a:lnTo>
                  <a:pt x="2212181" y="7145"/>
                </a:lnTo>
                <a:lnTo>
                  <a:pt x="1559719" y="0"/>
                </a:lnTo>
                <a:lnTo>
                  <a:pt x="1252537" y="1335882"/>
                </a:lnTo>
                <a:lnTo>
                  <a:pt x="945356" y="4763"/>
                </a:lnTo>
                <a:lnTo>
                  <a:pt x="283369" y="2381"/>
                </a:lnTo>
                <a:lnTo>
                  <a:pt x="0" y="2197894"/>
                </a:ln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 28"/>
          <p:cNvSpPr/>
          <p:nvPr userDrawn="1"/>
        </p:nvSpPr>
        <p:spPr>
          <a:xfrm>
            <a:off x="2304321" y="2938984"/>
            <a:ext cx="371220" cy="578852"/>
          </a:xfrm>
          <a:custGeom>
            <a:avLst/>
            <a:gdLst>
              <a:gd name="connsiteX0" fmla="*/ 0 w 1428750"/>
              <a:gd name="connsiteY0" fmla="*/ 997744 h 997744"/>
              <a:gd name="connsiteX1" fmla="*/ 1404937 w 1428750"/>
              <a:gd name="connsiteY1" fmla="*/ 997744 h 997744"/>
              <a:gd name="connsiteX2" fmla="*/ 1404937 w 1428750"/>
              <a:gd name="connsiteY2" fmla="*/ 538163 h 997744"/>
              <a:gd name="connsiteX3" fmla="*/ 1428750 w 1428750"/>
              <a:gd name="connsiteY3" fmla="*/ 540544 h 997744"/>
              <a:gd name="connsiteX4" fmla="*/ 590550 w 1428750"/>
              <a:gd name="connsiteY4" fmla="*/ 540544 h 997744"/>
              <a:gd name="connsiteX5" fmla="*/ 590550 w 1428750"/>
              <a:gd name="connsiteY5" fmla="*/ 0 h 997744"/>
              <a:gd name="connsiteX6" fmla="*/ 0 w 1428750"/>
              <a:gd name="connsiteY6" fmla="*/ 0 h 997744"/>
              <a:gd name="connsiteX7" fmla="*/ 0 w 1428750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1219200 w 1404937"/>
              <a:gd name="connsiteY3" fmla="*/ 476250 h 997744"/>
              <a:gd name="connsiteX4" fmla="*/ 590550 w 1404937"/>
              <a:gd name="connsiteY4" fmla="*/ 540544 h 997744"/>
              <a:gd name="connsiteX5" fmla="*/ 590550 w 1404937"/>
              <a:gd name="connsiteY5" fmla="*/ 0 h 997744"/>
              <a:gd name="connsiteX6" fmla="*/ 0 w 1404937"/>
              <a:gd name="connsiteY6" fmla="*/ 0 h 997744"/>
              <a:gd name="connsiteX7" fmla="*/ 0 w 1404937"/>
              <a:gd name="connsiteY7" fmla="*/ 997744 h 997744"/>
              <a:gd name="connsiteX0" fmla="*/ 0 w 1404937"/>
              <a:gd name="connsiteY0" fmla="*/ 997744 h 997744"/>
              <a:gd name="connsiteX1" fmla="*/ 1404937 w 1404937"/>
              <a:gd name="connsiteY1" fmla="*/ 997744 h 997744"/>
              <a:gd name="connsiteX2" fmla="*/ 1404937 w 1404937"/>
              <a:gd name="connsiteY2" fmla="*/ 538163 h 997744"/>
              <a:gd name="connsiteX3" fmla="*/ 590550 w 1404937"/>
              <a:gd name="connsiteY3" fmla="*/ 540544 h 997744"/>
              <a:gd name="connsiteX4" fmla="*/ 590550 w 1404937"/>
              <a:gd name="connsiteY4" fmla="*/ 0 h 997744"/>
              <a:gd name="connsiteX5" fmla="*/ 0 w 1404937"/>
              <a:gd name="connsiteY5" fmla="*/ 0 h 997744"/>
              <a:gd name="connsiteX6" fmla="*/ 0 w 1404937"/>
              <a:gd name="connsiteY6" fmla="*/ 997744 h 997744"/>
              <a:gd name="connsiteX0" fmla="*/ 0 w 1404937"/>
              <a:gd name="connsiteY0" fmla="*/ 1614488 h 1614488"/>
              <a:gd name="connsiteX1" fmla="*/ 1404937 w 1404937"/>
              <a:gd name="connsiteY1" fmla="*/ 1614488 h 1614488"/>
              <a:gd name="connsiteX2" fmla="*/ 1404937 w 1404937"/>
              <a:gd name="connsiteY2" fmla="*/ 1154907 h 1614488"/>
              <a:gd name="connsiteX3" fmla="*/ 590550 w 1404937"/>
              <a:gd name="connsiteY3" fmla="*/ 1157288 h 1614488"/>
              <a:gd name="connsiteX4" fmla="*/ 592931 w 1404937"/>
              <a:gd name="connsiteY4" fmla="*/ 0 h 1614488"/>
              <a:gd name="connsiteX5" fmla="*/ 0 w 1404937"/>
              <a:gd name="connsiteY5" fmla="*/ 616744 h 1614488"/>
              <a:gd name="connsiteX6" fmla="*/ 0 w 1404937"/>
              <a:gd name="connsiteY6" fmla="*/ 1614488 h 1614488"/>
              <a:gd name="connsiteX0" fmla="*/ 0 w 1404937"/>
              <a:gd name="connsiteY0" fmla="*/ 2188369 h 2188369"/>
              <a:gd name="connsiteX1" fmla="*/ 1404937 w 1404937"/>
              <a:gd name="connsiteY1" fmla="*/ 2188369 h 2188369"/>
              <a:gd name="connsiteX2" fmla="*/ 1404937 w 1404937"/>
              <a:gd name="connsiteY2" fmla="*/ 1728788 h 2188369"/>
              <a:gd name="connsiteX3" fmla="*/ 590550 w 1404937"/>
              <a:gd name="connsiteY3" fmla="*/ 1731169 h 2188369"/>
              <a:gd name="connsiteX4" fmla="*/ 592931 w 1404937"/>
              <a:gd name="connsiteY4" fmla="*/ 573881 h 2188369"/>
              <a:gd name="connsiteX5" fmla="*/ 2382 w 1404937"/>
              <a:gd name="connsiteY5" fmla="*/ 0 h 2188369"/>
              <a:gd name="connsiteX6" fmla="*/ 0 w 1404937"/>
              <a:gd name="connsiteY6" fmla="*/ 2188369 h 2188369"/>
              <a:gd name="connsiteX0" fmla="*/ 0 w 1404937"/>
              <a:gd name="connsiteY0" fmla="*/ 2190750 h 2190750"/>
              <a:gd name="connsiteX1" fmla="*/ 1404937 w 1404937"/>
              <a:gd name="connsiteY1" fmla="*/ 2190750 h 2190750"/>
              <a:gd name="connsiteX2" fmla="*/ 1404937 w 1404937"/>
              <a:gd name="connsiteY2" fmla="*/ 1731169 h 2190750"/>
              <a:gd name="connsiteX3" fmla="*/ 590550 w 1404937"/>
              <a:gd name="connsiteY3" fmla="*/ 1733550 h 2190750"/>
              <a:gd name="connsiteX4" fmla="*/ 592931 w 1404937"/>
              <a:gd name="connsiteY4" fmla="*/ 0 h 2190750"/>
              <a:gd name="connsiteX5" fmla="*/ 2382 w 1404937"/>
              <a:gd name="connsiteY5" fmla="*/ 2381 h 2190750"/>
              <a:gd name="connsiteX6" fmla="*/ 0 w 1404937"/>
              <a:gd name="connsiteY6" fmla="*/ 219075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937" h="2190750">
                <a:moveTo>
                  <a:pt x="0" y="2190750"/>
                </a:moveTo>
                <a:lnTo>
                  <a:pt x="1404937" y="2190750"/>
                </a:lnTo>
                <a:lnTo>
                  <a:pt x="1404937" y="1731169"/>
                </a:lnTo>
                <a:lnTo>
                  <a:pt x="590550" y="1733550"/>
                </a:lnTo>
                <a:cubicBezTo>
                  <a:pt x="591344" y="1347787"/>
                  <a:pt x="592137" y="385763"/>
                  <a:pt x="592931" y="0"/>
                </a:cubicBezTo>
                <a:lnTo>
                  <a:pt x="2382" y="2381"/>
                </a:lnTo>
                <a:cubicBezTo>
                  <a:pt x="3969" y="334962"/>
                  <a:pt x="3175" y="1858169"/>
                  <a:pt x="0" y="2190750"/>
                </a:cubicBezTo>
                <a:close/>
              </a:path>
            </a:pathLst>
          </a:custGeom>
          <a:solidFill>
            <a:srgbClr val="0F238D"/>
          </a:solidFill>
          <a:ln w="190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 29"/>
          <p:cNvSpPr/>
          <p:nvPr userDrawn="1"/>
        </p:nvSpPr>
        <p:spPr>
          <a:xfrm>
            <a:off x="1082055" y="3054754"/>
            <a:ext cx="429762" cy="475680"/>
          </a:xfrm>
          <a:custGeom>
            <a:avLst/>
            <a:gdLst>
              <a:gd name="connsiteX0" fmla="*/ 0 w 483394"/>
              <a:gd name="connsiteY0" fmla="*/ 0 h 645319"/>
              <a:gd name="connsiteX1" fmla="*/ 0 w 483394"/>
              <a:gd name="connsiteY1" fmla="*/ 528638 h 645319"/>
              <a:gd name="connsiteX2" fmla="*/ 33338 w 483394"/>
              <a:gd name="connsiteY2" fmla="*/ 528638 h 645319"/>
              <a:gd name="connsiteX3" fmla="*/ 381000 w 483394"/>
              <a:gd name="connsiteY3" fmla="*/ 645319 h 645319"/>
              <a:gd name="connsiteX4" fmla="*/ 483394 w 483394"/>
              <a:gd name="connsiteY4" fmla="*/ 216694 h 645319"/>
              <a:gd name="connsiteX5" fmla="*/ 0 w 483394"/>
              <a:gd name="connsiteY5" fmla="*/ 0 h 645319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33338 w 1626394"/>
              <a:gd name="connsiteY2" fmla="*/ 528638 h 528638"/>
              <a:gd name="connsiteX3" fmla="*/ 1626394 w 1626394"/>
              <a:gd name="connsiteY3" fmla="*/ 7144 h 528638"/>
              <a:gd name="connsiteX4" fmla="*/ 483394 w 1626394"/>
              <a:gd name="connsiteY4" fmla="*/ 216694 h 528638"/>
              <a:gd name="connsiteX5" fmla="*/ 0 w 1626394"/>
              <a:gd name="connsiteY5" fmla="*/ 0 h 528638"/>
              <a:gd name="connsiteX0" fmla="*/ 0 w 1626394"/>
              <a:gd name="connsiteY0" fmla="*/ 0 h 714375"/>
              <a:gd name="connsiteX1" fmla="*/ 0 w 1626394"/>
              <a:gd name="connsiteY1" fmla="*/ 528638 h 714375"/>
              <a:gd name="connsiteX2" fmla="*/ 354807 w 1626394"/>
              <a:gd name="connsiteY2" fmla="*/ 714375 h 714375"/>
              <a:gd name="connsiteX3" fmla="*/ 1626394 w 1626394"/>
              <a:gd name="connsiteY3" fmla="*/ 7144 h 714375"/>
              <a:gd name="connsiteX4" fmla="*/ 483394 w 1626394"/>
              <a:gd name="connsiteY4" fmla="*/ 216694 h 714375"/>
              <a:gd name="connsiteX5" fmla="*/ 0 w 1626394"/>
              <a:gd name="connsiteY5" fmla="*/ 0 h 714375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528638"/>
              <a:gd name="connsiteX1" fmla="*/ 0 w 1626394"/>
              <a:gd name="connsiteY1" fmla="*/ 528638 h 528638"/>
              <a:gd name="connsiteX2" fmla="*/ 1626394 w 1626394"/>
              <a:gd name="connsiteY2" fmla="*/ 7144 h 528638"/>
              <a:gd name="connsiteX3" fmla="*/ 483394 w 1626394"/>
              <a:gd name="connsiteY3" fmla="*/ 216694 h 528638"/>
              <a:gd name="connsiteX4" fmla="*/ 0 w 1626394"/>
              <a:gd name="connsiteY4" fmla="*/ 0 h 528638"/>
              <a:gd name="connsiteX0" fmla="*/ 0 w 1626394"/>
              <a:gd name="connsiteY0" fmla="*/ 0 h 681404"/>
              <a:gd name="connsiteX1" fmla="*/ 0 w 1626394"/>
              <a:gd name="connsiteY1" fmla="*/ 528638 h 681404"/>
              <a:gd name="connsiteX2" fmla="*/ 1626394 w 1626394"/>
              <a:gd name="connsiteY2" fmla="*/ 7144 h 681404"/>
              <a:gd name="connsiteX3" fmla="*/ 483394 w 1626394"/>
              <a:gd name="connsiteY3" fmla="*/ 216694 h 681404"/>
              <a:gd name="connsiteX4" fmla="*/ 0 w 1626394"/>
              <a:gd name="connsiteY4" fmla="*/ 0 h 681404"/>
              <a:gd name="connsiteX0" fmla="*/ 0 w 1626394"/>
              <a:gd name="connsiteY0" fmla="*/ 0 h 661055"/>
              <a:gd name="connsiteX1" fmla="*/ 0 w 1626394"/>
              <a:gd name="connsiteY1" fmla="*/ 528638 h 661055"/>
              <a:gd name="connsiteX2" fmla="*/ 1626394 w 1626394"/>
              <a:gd name="connsiteY2" fmla="*/ 7144 h 661055"/>
              <a:gd name="connsiteX3" fmla="*/ 483394 w 1626394"/>
              <a:gd name="connsiteY3" fmla="*/ 216694 h 661055"/>
              <a:gd name="connsiteX4" fmla="*/ 0 w 1626394"/>
              <a:gd name="connsiteY4" fmla="*/ 0 h 661055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483394 w 1626394"/>
              <a:gd name="connsiteY3" fmla="*/ 216694 h 678971"/>
              <a:gd name="connsiteX4" fmla="*/ 0 w 1626394"/>
              <a:gd name="connsiteY4" fmla="*/ 0 h 678971"/>
              <a:gd name="connsiteX0" fmla="*/ 0 w 1626394"/>
              <a:gd name="connsiteY0" fmla="*/ 0 h 678971"/>
              <a:gd name="connsiteX1" fmla="*/ 0 w 1626394"/>
              <a:gd name="connsiteY1" fmla="*/ 528638 h 678971"/>
              <a:gd name="connsiteX2" fmla="*/ 1626394 w 1626394"/>
              <a:gd name="connsiteY2" fmla="*/ 7144 h 678971"/>
              <a:gd name="connsiteX3" fmla="*/ 621506 w 1626394"/>
              <a:gd name="connsiteY3" fmla="*/ 233363 h 678971"/>
              <a:gd name="connsiteX4" fmla="*/ 0 w 1626394"/>
              <a:gd name="connsiteY4" fmla="*/ 0 h 67897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621506 w 1626394"/>
              <a:gd name="connsiteY3" fmla="*/ 238223 h 683831"/>
              <a:gd name="connsiteX4" fmla="*/ 0 w 1626394"/>
              <a:gd name="connsiteY4" fmla="*/ 4860 h 683831"/>
              <a:gd name="connsiteX0" fmla="*/ 0 w 1626394"/>
              <a:gd name="connsiteY0" fmla="*/ 4860 h 683831"/>
              <a:gd name="connsiteX1" fmla="*/ 0 w 1626394"/>
              <a:gd name="connsiteY1" fmla="*/ 533498 h 683831"/>
              <a:gd name="connsiteX2" fmla="*/ 1626394 w 1626394"/>
              <a:gd name="connsiteY2" fmla="*/ 12004 h 683831"/>
              <a:gd name="connsiteX3" fmla="*/ 1066800 w 1626394"/>
              <a:gd name="connsiteY3" fmla="*/ 135830 h 683831"/>
              <a:gd name="connsiteX4" fmla="*/ 621506 w 1626394"/>
              <a:gd name="connsiteY4" fmla="*/ 238223 h 683831"/>
              <a:gd name="connsiteX5" fmla="*/ 0 w 1626394"/>
              <a:gd name="connsiteY5" fmla="*/ 4860 h 683831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923925 w 1626394"/>
              <a:gd name="connsiteY3" fmla="*/ 0 h 790888"/>
              <a:gd name="connsiteX4" fmla="*/ 621506 w 1626394"/>
              <a:gd name="connsiteY4" fmla="*/ 345280 h 790888"/>
              <a:gd name="connsiteX5" fmla="*/ 0 w 1626394"/>
              <a:gd name="connsiteY5" fmla="*/ 111917 h 790888"/>
              <a:gd name="connsiteX0" fmla="*/ 0 w 1626394"/>
              <a:gd name="connsiteY0" fmla="*/ 111917 h 790888"/>
              <a:gd name="connsiteX1" fmla="*/ 0 w 1626394"/>
              <a:gd name="connsiteY1" fmla="*/ 640555 h 790888"/>
              <a:gd name="connsiteX2" fmla="*/ 1626394 w 1626394"/>
              <a:gd name="connsiteY2" fmla="*/ 119061 h 790888"/>
              <a:gd name="connsiteX3" fmla="*/ 1059656 w 1626394"/>
              <a:gd name="connsiteY3" fmla="*/ 23812 h 790888"/>
              <a:gd name="connsiteX4" fmla="*/ 923925 w 1626394"/>
              <a:gd name="connsiteY4" fmla="*/ 0 h 790888"/>
              <a:gd name="connsiteX5" fmla="*/ 621506 w 1626394"/>
              <a:gd name="connsiteY5" fmla="*/ 345280 h 790888"/>
              <a:gd name="connsiteX6" fmla="*/ 0 w 1626394"/>
              <a:gd name="connsiteY6" fmla="*/ 111917 h 790888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26394"/>
              <a:gd name="connsiteY0" fmla="*/ 538161 h 1217132"/>
              <a:gd name="connsiteX1" fmla="*/ 0 w 1626394"/>
              <a:gd name="connsiteY1" fmla="*/ 1066799 h 1217132"/>
              <a:gd name="connsiteX2" fmla="*/ 1626394 w 1626394"/>
              <a:gd name="connsiteY2" fmla="*/ 545305 h 1217132"/>
              <a:gd name="connsiteX3" fmla="*/ 1323974 w 1626394"/>
              <a:gd name="connsiteY3" fmla="*/ 0 h 1217132"/>
              <a:gd name="connsiteX4" fmla="*/ 923925 w 1626394"/>
              <a:gd name="connsiteY4" fmla="*/ 426244 h 1217132"/>
              <a:gd name="connsiteX5" fmla="*/ 621506 w 1626394"/>
              <a:gd name="connsiteY5" fmla="*/ 771524 h 1217132"/>
              <a:gd name="connsiteX6" fmla="*/ 0 w 1626394"/>
              <a:gd name="connsiteY6" fmla="*/ 538161 h 1217132"/>
              <a:gd name="connsiteX0" fmla="*/ 0 w 1635310"/>
              <a:gd name="connsiteY0" fmla="*/ 538161 h 1066802"/>
              <a:gd name="connsiteX1" fmla="*/ 0 w 1635310"/>
              <a:gd name="connsiteY1" fmla="*/ 1066799 h 1066802"/>
              <a:gd name="connsiteX2" fmla="*/ 1626394 w 1635310"/>
              <a:gd name="connsiteY2" fmla="*/ 545305 h 1066802"/>
              <a:gd name="connsiteX3" fmla="*/ 1323974 w 1635310"/>
              <a:gd name="connsiteY3" fmla="*/ 0 h 1066802"/>
              <a:gd name="connsiteX4" fmla="*/ 923925 w 1635310"/>
              <a:gd name="connsiteY4" fmla="*/ 426244 h 1066802"/>
              <a:gd name="connsiteX5" fmla="*/ 621506 w 1635310"/>
              <a:gd name="connsiteY5" fmla="*/ 771524 h 1066802"/>
              <a:gd name="connsiteX6" fmla="*/ 0 w 1635310"/>
              <a:gd name="connsiteY6" fmla="*/ 538161 h 1066802"/>
              <a:gd name="connsiteX0" fmla="*/ 0 w 1632620"/>
              <a:gd name="connsiteY0" fmla="*/ 538161 h 1083110"/>
              <a:gd name="connsiteX1" fmla="*/ 0 w 1632620"/>
              <a:gd name="connsiteY1" fmla="*/ 1066799 h 1083110"/>
              <a:gd name="connsiteX2" fmla="*/ 1626394 w 1632620"/>
              <a:gd name="connsiteY2" fmla="*/ 545305 h 1083110"/>
              <a:gd name="connsiteX3" fmla="*/ 1323974 w 1632620"/>
              <a:gd name="connsiteY3" fmla="*/ 0 h 1083110"/>
              <a:gd name="connsiteX4" fmla="*/ 923925 w 1632620"/>
              <a:gd name="connsiteY4" fmla="*/ 426244 h 1083110"/>
              <a:gd name="connsiteX5" fmla="*/ 621506 w 1632620"/>
              <a:gd name="connsiteY5" fmla="*/ 771524 h 1083110"/>
              <a:gd name="connsiteX6" fmla="*/ 0 w 1632620"/>
              <a:gd name="connsiteY6" fmla="*/ 538161 h 1083110"/>
              <a:gd name="connsiteX0" fmla="*/ 0 w 1638832"/>
              <a:gd name="connsiteY0" fmla="*/ 538161 h 1079262"/>
              <a:gd name="connsiteX1" fmla="*/ 0 w 1638832"/>
              <a:gd name="connsiteY1" fmla="*/ 1066799 h 1079262"/>
              <a:gd name="connsiteX2" fmla="*/ 1626394 w 1638832"/>
              <a:gd name="connsiteY2" fmla="*/ 545305 h 1079262"/>
              <a:gd name="connsiteX3" fmla="*/ 1323974 w 1638832"/>
              <a:gd name="connsiteY3" fmla="*/ 0 h 1079262"/>
              <a:gd name="connsiteX4" fmla="*/ 923925 w 1638832"/>
              <a:gd name="connsiteY4" fmla="*/ 426244 h 1079262"/>
              <a:gd name="connsiteX5" fmla="*/ 621506 w 1638832"/>
              <a:gd name="connsiteY5" fmla="*/ 771524 h 1079262"/>
              <a:gd name="connsiteX6" fmla="*/ 0 w 1638832"/>
              <a:gd name="connsiteY6" fmla="*/ 538161 h 1079262"/>
              <a:gd name="connsiteX0" fmla="*/ 0 w 1629379"/>
              <a:gd name="connsiteY0" fmla="*/ 538161 h 1066897"/>
              <a:gd name="connsiteX1" fmla="*/ 0 w 1629379"/>
              <a:gd name="connsiteY1" fmla="*/ 1066799 h 1066897"/>
              <a:gd name="connsiteX2" fmla="*/ 1616869 w 1629379"/>
              <a:gd name="connsiteY2" fmla="*/ 409574 h 1066897"/>
              <a:gd name="connsiteX3" fmla="*/ 1323974 w 1629379"/>
              <a:gd name="connsiteY3" fmla="*/ 0 h 1066897"/>
              <a:gd name="connsiteX4" fmla="*/ 923925 w 1629379"/>
              <a:gd name="connsiteY4" fmla="*/ 426244 h 1066897"/>
              <a:gd name="connsiteX5" fmla="*/ 621506 w 1629379"/>
              <a:gd name="connsiteY5" fmla="*/ 771524 h 1066897"/>
              <a:gd name="connsiteX6" fmla="*/ 0 w 1629379"/>
              <a:gd name="connsiteY6" fmla="*/ 538161 h 1066897"/>
              <a:gd name="connsiteX0" fmla="*/ 0 w 1620913"/>
              <a:gd name="connsiteY0" fmla="*/ 538161 h 1107877"/>
              <a:gd name="connsiteX1" fmla="*/ 0 w 1620913"/>
              <a:gd name="connsiteY1" fmla="*/ 1066799 h 1107877"/>
              <a:gd name="connsiteX2" fmla="*/ 1616869 w 1620913"/>
              <a:gd name="connsiteY2" fmla="*/ 409574 h 1107877"/>
              <a:gd name="connsiteX3" fmla="*/ 1323974 w 1620913"/>
              <a:gd name="connsiteY3" fmla="*/ 0 h 1107877"/>
              <a:gd name="connsiteX4" fmla="*/ 923925 w 1620913"/>
              <a:gd name="connsiteY4" fmla="*/ 426244 h 1107877"/>
              <a:gd name="connsiteX5" fmla="*/ 621506 w 1620913"/>
              <a:gd name="connsiteY5" fmla="*/ 771524 h 1107877"/>
              <a:gd name="connsiteX6" fmla="*/ 0 w 1620913"/>
              <a:gd name="connsiteY6" fmla="*/ 538161 h 1107877"/>
              <a:gd name="connsiteX0" fmla="*/ 0 w 1620913"/>
              <a:gd name="connsiteY0" fmla="*/ 538161 h 1218265"/>
              <a:gd name="connsiteX1" fmla="*/ 0 w 1620913"/>
              <a:gd name="connsiteY1" fmla="*/ 1066799 h 1218265"/>
              <a:gd name="connsiteX2" fmla="*/ 1616869 w 1620913"/>
              <a:gd name="connsiteY2" fmla="*/ 409574 h 1218265"/>
              <a:gd name="connsiteX3" fmla="*/ 1323974 w 1620913"/>
              <a:gd name="connsiteY3" fmla="*/ 0 h 1218265"/>
              <a:gd name="connsiteX4" fmla="*/ 923925 w 1620913"/>
              <a:gd name="connsiteY4" fmla="*/ 426244 h 1218265"/>
              <a:gd name="connsiteX5" fmla="*/ 621506 w 1620913"/>
              <a:gd name="connsiteY5" fmla="*/ 771524 h 1218265"/>
              <a:gd name="connsiteX6" fmla="*/ 0 w 1620913"/>
              <a:gd name="connsiteY6" fmla="*/ 538161 h 1218265"/>
              <a:gd name="connsiteX0" fmla="*/ 0 w 1620913"/>
              <a:gd name="connsiteY0" fmla="*/ 538161 h 1066799"/>
              <a:gd name="connsiteX1" fmla="*/ 0 w 1620913"/>
              <a:gd name="connsiteY1" fmla="*/ 1066799 h 1066799"/>
              <a:gd name="connsiteX2" fmla="*/ 1616869 w 1620913"/>
              <a:gd name="connsiteY2" fmla="*/ 409574 h 1066799"/>
              <a:gd name="connsiteX3" fmla="*/ 1323974 w 1620913"/>
              <a:gd name="connsiteY3" fmla="*/ 0 h 1066799"/>
              <a:gd name="connsiteX4" fmla="*/ 923925 w 1620913"/>
              <a:gd name="connsiteY4" fmla="*/ 426244 h 1066799"/>
              <a:gd name="connsiteX5" fmla="*/ 621506 w 1620913"/>
              <a:gd name="connsiteY5" fmla="*/ 771524 h 1066799"/>
              <a:gd name="connsiteX6" fmla="*/ 0 w 1620913"/>
              <a:gd name="connsiteY6" fmla="*/ 538161 h 1066799"/>
              <a:gd name="connsiteX0" fmla="*/ 0 w 1620913"/>
              <a:gd name="connsiteY0" fmla="*/ 538161 h 1213299"/>
              <a:gd name="connsiteX1" fmla="*/ 0 w 1620913"/>
              <a:gd name="connsiteY1" fmla="*/ 1066799 h 1213299"/>
              <a:gd name="connsiteX2" fmla="*/ 1616869 w 1620913"/>
              <a:gd name="connsiteY2" fmla="*/ 409574 h 1213299"/>
              <a:gd name="connsiteX3" fmla="*/ 1323974 w 1620913"/>
              <a:gd name="connsiteY3" fmla="*/ 0 h 1213299"/>
              <a:gd name="connsiteX4" fmla="*/ 923925 w 1620913"/>
              <a:gd name="connsiteY4" fmla="*/ 426244 h 1213299"/>
              <a:gd name="connsiteX5" fmla="*/ 621506 w 1620913"/>
              <a:gd name="connsiteY5" fmla="*/ 771524 h 1213299"/>
              <a:gd name="connsiteX6" fmla="*/ 0 w 1620913"/>
              <a:gd name="connsiteY6" fmla="*/ 538161 h 121329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28230"/>
              <a:gd name="connsiteY0" fmla="*/ 538161 h 1218919"/>
              <a:gd name="connsiteX1" fmla="*/ 0 w 1628230"/>
              <a:gd name="connsiteY1" fmla="*/ 1066799 h 1218919"/>
              <a:gd name="connsiteX2" fmla="*/ 1616869 w 1628230"/>
              <a:gd name="connsiteY2" fmla="*/ 409574 h 1218919"/>
              <a:gd name="connsiteX3" fmla="*/ 1323974 w 1628230"/>
              <a:gd name="connsiteY3" fmla="*/ 0 h 1218919"/>
              <a:gd name="connsiteX4" fmla="*/ 923925 w 1628230"/>
              <a:gd name="connsiteY4" fmla="*/ 426244 h 1218919"/>
              <a:gd name="connsiteX5" fmla="*/ 621506 w 1628230"/>
              <a:gd name="connsiteY5" fmla="*/ 771524 h 1218919"/>
              <a:gd name="connsiteX6" fmla="*/ 0 w 1628230"/>
              <a:gd name="connsiteY6" fmla="*/ 538161 h 1218919"/>
              <a:gd name="connsiteX0" fmla="*/ 0 w 1632881"/>
              <a:gd name="connsiteY0" fmla="*/ 538161 h 1232035"/>
              <a:gd name="connsiteX1" fmla="*/ 0 w 1632881"/>
              <a:gd name="connsiteY1" fmla="*/ 1066799 h 1232035"/>
              <a:gd name="connsiteX2" fmla="*/ 1621631 w 1632881"/>
              <a:gd name="connsiteY2" fmla="*/ 523874 h 1232035"/>
              <a:gd name="connsiteX3" fmla="*/ 1323974 w 1632881"/>
              <a:gd name="connsiteY3" fmla="*/ 0 h 1232035"/>
              <a:gd name="connsiteX4" fmla="*/ 923925 w 1632881"/>
              <a:gd name="connsiteY4" fmla="*/ 426244 h 1232035"/>
              <a:gd name="connsiteX5" fmla="*/ 621506 w 1632881"/>
              <a:gd name="connsiteY5" fmla="*/ 771524 h 1232035"/>
              <a:gd name="connsiteX6" fmla="*/ 0 w 1632881"/>
              <a:gd name="connsiteY6" fmla="*/ 538161 h 1232035"/>
              <a:gd name="connsiteX0" fmla="*/ 0 w 1622936"/>
              <a:gd name="connsiteY0" fmla="*/ 538161 h 1236750"/>
              <a:gd name="connsiteX1" fmla="*/ 0 w 1622936"/>
              <a:gd name="connsiteY1" fmla="*/ 1066799 h 1236750"/>
              <a:gd name="connsiteX2" fmla="*/ 1621631 w 1622936"/>
              <a:gd name="connsiteY2" fmla="*/ 523874 h 1236750"/>
              <a:gd name="connsiteX3" fmla="*/ 1323974 w 1622936"/>
              <a:gd name="connsiteY3" fmla="*/ 0 h 1236750"/>
              <a:gd name="connsiteX4" fmla="*/ 923925 w 1622936"/>
              <a:gd name="connsiteY4" fmla="*/ 426244 h 1236750"/>
              <a:gd name="connsiteX5" fmla="*/ 621506 w 1622936"/>
              <a:gd name="connsiteY5" fmla="*/ 771524 h 1236750"/>
              <a:gd name="connsiteX6" fmla="*/ 0 w 1622936"/>
              <a:gd name="connsiteY6" fmla="*/ 538161 h 1236750"/>
              <a:gd name="connsiteX0" fmla="*/ 0 w 1627932"/>
              <a:gd name="connsiteY0" fmla="*/ 538161 h 1227283"/>
              <a:gd name="connsiteX1" fmla="*/ 0 w 1627932"/>
              <a:gd name="connsiteY1" fmla="*/ 1066799 h 1227283"/>
              <a:gd name="connsiteX2" fmla="*/ 1621631 w 1627932"/>
              <a:gd name="connsiteY2" fmla="*/ 523874 h 1227283"/>
              <a:gd name="connsiteX3" fmla="*/ 1323974 w 1627932"/>
              <a:gd name="connsiteY3" fmla="*/ 0 h 1227283"/>
              <a:gd name="connsiteX4" fmla="*/ 923925 w 1627932"/>
              <a:gd name="connsiteY4" fmla="*/ 426244 h 1227283"/>
              <a:gd name="connsiteX5" fmla="*/ 621506 w 1627932"/>
              <a:gd name="connsiteY5" fmla="*/ 771524 h 1227283"/>
              <a:gd name="connsiteX6" fmla="*/ 0 w 1627932"/>
              <a:gd name="connsiteY6" fmla="*/ 538161 h 1227283"/>
              <a:gd name="connsiteX0" fmla="*/ 0 w 1627932"/>
              <a:gd name="connsiteY0" fmla="*/ 538161 h 1066799"/>
              <a:gd name="connsiteX1" fmla="*/ 0 w 1627932"/>
              <a:gd name="connsiteY1" fmla="*/ 1066799 h 1066799"/>
              <a:gd name="connsiteX2" fmla="*/ 1621631 w 1627932"/>
              <a:gd name="connsiteY2" fmla="*/ 523874 h 1066799"/>
              <a:gd name="connsiteX3" fmla="*/ 1323974 w 1627932"/>
              <a:gd name="connsiteY3" fmla="*/ 0 h 1066799"/>
              <a:gd name="connsiteX4" fmla="*/ 923925 w 1627932"/>
              <a:gd name="connsiteY4" fmla="*/ 426244 h 1066799"/>
              <a:gd name="connsiteX5" fmla="*/ 621506 w 1627932"/>
              <a:gd name="connsiteY5" fmla="*/ 771524 h 1066799"/>
              <a:gd name="connsiteX6" fmla="*/ 0 w 1627932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066799"/>
              <a:gd name="connsiteX1" fmla="*/ 0 w 1627647"/>
              <a:gd name="connsiteY1" fmla="*/ 1066799 h 1066799"/>
              <a:gd name="connsiteX2" fmla="*/ 1621631 w 1627647"/>
              <a:gd name="connsiteY2" fmla="*/ 523874 h 1066799"/>
              <a:gd name="connsiteX3" fmla="*/ 1323974 w 1627647"/>
              <a:gd name="connsiteY3" fmla="*/ 0 h 1066799"/>
              <a:gd name="connsiteX4" fmla="*/ 923925 w 1627647"/>
              <a:gd name="connsiteY4" fmla="*/ 426244 h 1066799"/>
              <a:gd name="connsiteX5" fmla="*/ 621506 w 1627647"/>
              <a:gd name="connsiteY5" fmla="*/ 771524 h 1066799"/>
              <a:gd name="connsiteX6" fmla="*/ 0 w 1627647"/>
              <a:gd name="connsiteY6" fmla="*/ 538161 h 1066799"/>
              <a:gd name="connsiteX0" fmla="*/ 0 w 1627647"/>
              <a:gd name="connsiteY0" fmla="*/ 538161 h 1134969"/>
              <a:gd name="connsiteX1" fmla="*/ 0 w 1627647"/>
              <a:gd name="connsiteY1" fmla="*/ 1066799 h 1134969"/>
              <a:gd name="connsiteX2" fmla="*/ 1621631 w 1627647"/>
              <a:gd name="connsiteY2" fmla="*/ 523874 h 1134969"/>
              <a:gd name="connsiteX3" fmla="*/ 1323974 w 1627647"/>
              <a:gd name="connsiteY3" fmla="*/ 0 h 1134969"/>
              <a:gd name="connsiteX4" fmla="*/ 923925 w 1627647"/>
              <a:gd name="connsiteY4" fmla="*/ 426244 h 1134969"/>
              <a:gd name="connsiteX5" fmla="*/ 621506 w 1627647"/>
              <a:gd name="connsiteY5" fmla="*/ 771524 h 1134969"/>
              <a:gd name="connsiteX6" fmla="*/ 0 w 1627647"/>
              <a:gd name="connsiteY6" fmla="*/ 538161 h 1134969"/>
              <a:gd name="connsiteX0" fmla="*/ 0 w 1627647"/>
              <a:gd name="connsiteY0" fmla="*/ 538161 h 1213483"/>
              <a:gd name="connsiteX1" fmla="*/ 0 w 1627647"/>
              <a:gd name="connsiteY1" fmla="*/ 1066799 h 1213483"/>
              <a:gd name="connsiteX2" fmla="*/ 1621631 w 1627647"/>
              <a:gd name="connsiteY2" fmla="*/ 523874 h 1213483"/>
              <a:gd name="connsiteX3" fmla="*/ 1323974 w 1627647"/>
              <a:gd name="connsiteY3" fmla="*/ 0 h 1213483"/>
              <a:gd name="connsiteX4" fmla="*/ 923925 w 1627647"/>
              <a:gd name="connsiteY4" fmla="*/ 426244 h 1213483"/>
              <a:gd name="connsiteX5" fmla="*/ 621506 w 1627647"/>
              <a:gd name="connsiteY5" fmla="*/ 771524 h 1213483"/>
              <a:gd name="connsiteX6" fmla="*/ 0 w 1627647"/>
              <a:gd name="connsiteY6" fmla="*/ 538161 h 1213483"/>
              <a:gd name="connsiteX0" fmla="*/ 0 w 1627647"/>
              <a:gd name="connsiteY0" fmla="*/ 538161 h 1190326"/>
              <a:gd name="connsiteX1" fmla="*/ 0 w 1627647"/>
              <a:gd name="connsiteY1" fmla="*/ 1066799 h 1190326"/>
              <a:gd name="connsiteX2" fmla="*/ 1621631 w 1627647"/>
              <a:gd name="connsiteY2" fmla="*/ 523874 h 1190326"/>
              <a:gd name="connsiteX3" fmla="*/ 1323974 w 1627647"/>
              <a:gd name="connsiteY3" fmla="*/ 0 h 1190326"/>
              <a:gd name="connsiteX4" fmla="*/ 923925 w 1627647"/>
              <a:gd name="connsiteY4" fmla="*/ 426244 h 1190326"/>
              <a:gd name="connsiteX5" fmla="*/ 621506 w 1627647"/>
              <a:gd name="connsiteY5" fmla="*/ 771524 h 1190326"/>
              <a:gd name="connsiteX6" fmla="*/ 0 w 1627647"/>
              <a:gd name="connsiteY6" fmla="*/ 538161 h 1190326"/>
              <a:gd name="connsiteX0" fmla="*/ 0 w 1627647"/>
              <a:gd name="connsiteY0" fmla="*/ 538161 h 1219698"/>
              <a:gd name="connsiteX1" fmla="*/ 0 w 1627647"/>
              <a:gd name="connsiteY1" fmla="*/ 1066799 h 1219698"/>
              <a:gd name="connsiteX2" fmla="*/ 1621631 w 1627647"/>
              <a:gd name="connsiteY2" fmla="*/ 523874 h 1219698"/>
              <a:gd name="connsiteX3" fmla="*/ 1323974 w 1627647"/>
              <a:gd name="connsiteY3" fmla="*/ 0 h 1219698"/>
              <a:gd name="connsiteX4" fmla="*/ 923925 w 1627647"/>
              <a:gd name="connsiteY4" fmla="*/ 426244 h 1219698"/>
              <a:gd name="connsiteX5" fmla="*/ 621506 w 1627647"/>
              <a:gd name="connsiteY5" fmla="*/ 771524 h 1219698"/>
              <a:gd name="connsiteX6" fmla="*/ 0 w 1627647"/>
              <a:gd name="connsiteY6" fmla="*/ 538161 h 1219698"/>
              <a:gd name="connsiteX0" fmla="*/ 0 w 1627647"/>
              <a:gd name="connsiteY0" fmla="*/ 538161 h 1232307"/>
              <a:gd name="connsiteX1" fmla="*/ 0 w 1627647"/>
              <a:gd name="connsiteY1" fmla="*/ 1066799 h 1232307"/>
              <a:gd name="connsiteX2" fmla="*/ 1621631 w 1627647"/>
              <a:gd name="connsiteY2" fmla="*/ 523874 h 1232307"/>
              <a:gd name="connsiteX3" fmla="*/ 1323974 w 1627647"/>
              <a:gd name="connsiteY3" fmla="*/ 0 h 1232307"/>
              <a:gd name="connsiteX4" fmla="*/ 923925 w 1627647"/>
              <a:gd name="connsiteY4" fmla="*/ 426244 h 1232307"/>
              <a:gd name="connsiteX5" fmla="*/ 621506 w 1627647"/>
              <a:gd name="connsiteY5" fmla="*/ 771524 h 1232307"/>
              <a:gd name="connsiteX6" fmla="*/ 0 w 1627647"/>
              <a:gd name="connsiteY6" fmla="*/ 538161 h 1232307"/>
              <a:gd name="connsiteX0" fmla="*/ 0 w 1627647"/>
              <a:gd name="connsiteY0" fmla="*/ 538161 h 1217230"/>
              <a:gd name="connsiteX1" fmla="*/ 0 w 1627647"/>
              <a:gd name="connsiteY1" fmla="*/ 1066799 h 1217230"/>
              <a:gd name="connsiteX2" fmla="*/ 1621631 w 1627647"/>
              <a:gd name="connsiteY2" fmla="*/ 523874 h 1217230"/>
              <a:gd name="connsiteX3" fmla="*/ 1323974 w 1627647"/>
              <a:gd name="connsiteY3" fmla="*/ 0 h 1217230"/>
              <a:gd name="connsiteX4" fmla="*/ 923925 w 1627647"/>
              <a:gd name="connsiteY4" fmla="*/ 426244 h 1217230"/>
              <a:gd name="connsiteX5" fmla="*/ 621506 w 1627647"/>
              <a:gd name="connsiteY5" fmla="*/ 771524 h 1217230"/>
              <a:gd name="connsiteX6" fmla="*/ 0 w 1627647"/>
              <a:gd name="connsiteY6" fmla="*/ 538161 h 1217230"/>
              <a:gd name="connsiteX0" fmla="*/ 0 w 1627647"/>
              <a:gd name="connsiteY0" fmla="*/ 538161 h 1188997"/>
              <a:gd name="connsiteX1" fmla="*/ 0 w 1627647"/>
              <a:gd name="connsiteY1" fmla="*/ 1066799 h 1188997"/>
              <a:gd name="connsiteX2" fmla="*/ 1621631 w 1627647"/>
              <a:gd name="connsiteY2" fmla="*/ 523874 h 1188997"/>
              <a:gd name="connsiteX3" fmla="*/ 1323974 w 1627647"/>
              <a:gd name="connsiteY3" fmla="*/ 0 h 1188997"/>
              <a:gd name="connsiteX4" fmla="*/ 923925 w 1627647"/>
              <a:gd name="connsiteY4" fmla="*/ 426244 h 1188997"/>
              <a:gd name="connsiteX5" fmla="*/ 621506 w 1627647"/>
              <a:gd name="connsiteY5" fmla="*/ 771524 h 1188997"/>
              <a:gd name="connsiteX6" fmla="*/ 0 w 1627647"/>
              <a:gd name="connsiteY6" fmla="*/ 538161 h 1188997"/>
              <a:gd name="connsiteX0" fmla="*/ 0 w 1627647"/>
              <a:gd name="connsiteY0" fmla="*/ 538161 h 1216261"/>
              <a:gd name="connsiteX1" fmla="*/ 0 w 1627647"/>
              <a:gd name="connsiteY1" fmla="*/ 1066799 h 1216261"/>
              <a:gd name="connsiteX2" fmla="*/ 1621631 w 1627647"/>
              <a:gd name="connsiteY2" fmla="*/ 523874 h 1216261"/>
              <a:gd name="connsiteX3" fmla="*/ 1323974 w 1627647"/>
              <a:gd name="connsiteY3" fmla="*/ 0 h 1216261"/>
              <a:gd name="connsiteX4" fmla="*/ 923925 w 1627647"/>
              <a:gd name="connsiteY4" fmla="*/ 426244 h 1216261"/>
              <a:gd name="connsiteX5" fmla="*/ 621506 w 1627647"/>
              <a:gd name="connsiteY5" fmla="*/ 771524 h 1216261"/>
              <a:gd name="connsiteX6" fmla="*/ 0 w 1627647"/>
              <a:gd name="connsiteY6" fmla="*/ 538161 h 1216261"/>
              <a:gd name="connsiteX0" fmla="*/ 0 w 1627647"/>
              <a:gd name="connsiteY0" fmla="*/ 538161 h 1206398"/>
              <a:gd name="connsiteX1" fmla="*/ 0 w 1627647"/>
              <a:gd name="connsiteY1" fmla="*/ 1066799 h 1206398"/>
              <a:gd name="connsiteX2" fmla="*/ 1621631 w 1627647"/>
              <a:gd name="connsiteY2" fmla="*/ 523874 h 1206398"/>
              <a:gd name="connsiteX3" fmla="*/ 1323974 w 1627647"/>
              <a:gd name="connsiteY3" fmla="*/ 0 h 1206398"/>
              <a:gd name="connsiteX4" fmla="*/ 923925 w 1627647"/>
              <a:gd name="connsiteY4" fmla="*/ 426244 h 1206398"/>
              <a:gd name="connsiteX5" fmla="*/ 621506 w 1627647"/>
              <a:gd name="connsiteY5" fmla="*/ 771524 h 1206398"/>
              <a:gd name="connsiteX6" fmla="*/ 0 w 1627647"/>
              <a:gd name="connsiteY6" fmla="*/ 538161 h 1206398"/>
              <a:gd name="connsiteX0" fmla="*/ 0 w 1627647"/>
              <a:gd name="connsiteY0" fmla="*/ 538161 h 1218880"/>
              <a:gd name="connsiteX1" fmla="*/ 0 w 1627647"/>
              <a:gd name="connsiteY1" fmla="*/ 1066799 h 1218880"/>
              <a:gd name="connsiteX2" fmla="*/ 1621631 w 1627647"/>
              <a:gd name="connsiteY2" fmla="*/ 523874 h 1218880"/>
              <a:gd name="connsiteX3" fmla="*/ 1323974 w 1627647"/>
              <a:gd name="connsiteY3" fmla="*/ 0 h 1218880"/>
              <a:gd name="connsiteX4" fmla="*/ 923925 w 1627647"/>
              <a:gd name="connsiteY4" fmla="*/ 426244 h 1218880"/>
              <a:gd name="connsiteX5" fmla="*/ 621506 w 1627647"/>
              <a:gd name="connsiteY5" fmla="*/ 771524 h 1218880"/>
              <a:gd name="connsiteX6" fmla="*/ 0 w 1627647"/>
              <a:gd name="connsiteY6" fmla="*/ 538161 h 1218880"/>
              <a:gd name="connsiteX0" fmla="*/ 0 w 1627647"/>
              <a:gd name="connsiteY0" fmla="*/ 538161 h 1211596"/>
              <a:gd name="connsiteX1" fmla="*/ 0 w 1627647"/>
              <a:gd name="connsiteY1" fmla="*/ 1066799 h 1211596"/>
              <a:gd name="connsiteX2" fmla="*/ 1621631 w 1627647"/>
              <a:gd name="connsiteY2" fmla="*/ 523874 h 1211596"/>
              <a:gd name="connsiteX3" fmla="*/ 1323974 w 1627647"/>
              <a:gd name="connsiteY3" fmla="*/ 0 h 1211596"/>
              <a:gd name="connsiteX4" fmla="*/ 923925 w 1627647"/>
              <a:gd name="connsiteY4" fmla="*/ 426244 h 1211596"/>
              <a:gd name="connsiteX5" fmla="*/ 621506 w 1627647"/>
              <a:gd name="connsiteY5" fmla="*/ 771524 h 1211596"/>
              <a:gd name="connsiteX6" fmla="*/ 0 w 1627647"/>
              <a:gd name="connsiteY6" fmla="*/ 538161 h 1211596"/>
              <a:gd name="connsiteX0" fmla="*/ 0 w 1627647"/>
              <a:gd name="connsiteY0" fmla="*/ 538161 h 1217962"/>
              <a:gd name="connsiteX1" fmla="*/ 0 w 1627647"/>
              <a:gd name="connsiteY1" fmla="*/ 1066799 h 1217962"/>
              <a:gd name="connsiteX2" fmla="*/ 1621631 w 1627647"/>
              <a:gd name="connsiteY2" fmla="*/ 523874 h 1217962"/>
              <a:gd name="connsiteX3" fmla="*/ 1323974 w 1627647"/>
              <a:gd name="connsiteY3" fmla="*/ 0 h 1217962"/>
              <a:gd name="connsiteX4" fmla="*/ 923925 w 1627647"/>
              <a:gd name="connsiteY4" fmla="*/ 426244 h 1217962"/>
              <a:gd name="connsiteX5" fmla="*/ 621506 w 1627647"/>
              <a:gd name="connsiteY5" fmla="*/ 771524 h 1217962"/>
              <a:gd name="connsiteX6" fmla="*/ 0 w 1627647"/>
              <a:gd name="connsiteY6" fmla="*/ 538161 h 1217962"/>
              <a:gd name="connsiteX0" fmla="*/ 0 w 1627647"/>
              <a:gd name="connsiteY0" fmla="*/ 538161 h 1218399"/>
              <a:gd name="connsiteX1" fmla="*/ 0 w 1627647"/>
              <a:gd name="connsiteY1" fmla="*/ 1066799 h 1218399"/>
              <a:gd name="connsiteX2" fmla="*/ 1621631 w 1627647"/>
              <a:gd name="connsiteY2" fmla="*/ 523874 h 1218399"/>
              <a:gd name="connsiteX3" fmla="*/ 1323974 w 1627647"/>
              <a:gd name="connsiteY3" fmla="*/ 0 h 1218399"/>
              <a:gd name="connsiteX4" fmla="*/ 923925 w 1627647"/>
              <a:gd name="connsiteY4" fmla="*/ 426244 h 1218399"/>
              <a:gd name="connsiteX5" fmla="*/ 621506 w 1627647"/>
              <a:gd name="connsiteY5" fmla="*/ 771524 h 1218399"/>
              <a:gd name="connsiteX6" fmla="*/ 0 w 1627647"/>
              <a:gd name="connsiteY6" fmla="*/ 538161 h 121839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23925 w 1627647"/>
              <a:gd name="connsiteY4" fmla="*/ 426244 h 1212839"/>
              <a:gd name="connsiteX5" fmla="*/ 621506 w 1627647"/>
              <a:gd name="connsiteY5" fmla="*/ 771524 h 1212839"/>
              <a:gd name="connsiteX6" fmla="*/ 0 w 1627647"/>
              <a:gd name="connsiteY6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1078707 w 1627647"/>
              <a:gd name="connsiteY4" fmla="*/ 257177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595313 w 1627647"/>
              <a:gd name="connsiteY4" fmla="*/ 185739 h 1212839"/>
              <a:gd name="connsiteX5" fmla="*/ 923925 w 1627647"/>
              <a:gd name="connsiteY5" fmla="*/ 426244 h 1212839"/>
              <a:gd name="connsiteX6" fmla="*/ 621506 w 1627647"/>
              <a:gd name="connsiteY6" fmla="*/ 771524 h 1212839"/>
              <a:gd name="connsiteX7" fmla="*/ 0 w 1627647"/>
              <a:gd name="connsiteY7" fmla="*/ 538161 h 1212839"/>
              <a:gd name="connsiteX0" fmla="*/ 0 w 1627647"/>
              <a:gd name="connsiteY0" fmla="*/ 538161 h 1212839"/>
              <a:gd name="connsiteX1" fmla="*/ 0 w 1627647"/>
              <a:gd name="connsiteY1" fmla="*/ 1066799 h 1212839"/>
              <a:gd name="connsiteX2" fmla="*/ 1621631 w 1627647"/>
              <a:gd name="connsiteY2" fmla="*/ 523874 h 1212839"/>
              <a:gd name="connsiteX3" fmla="*/ 1323974 w 1627647"/>
              <a:gd name="connsiteY3" fmla="*/ 0 h 1212839"/>
              <a:gd name="connsiteX4" fmla="*/ 973932 w 1627647"/>
              <a:gd name="connsiteY4" fmla="*/ 85727 h 1212839"/>
              <a:gd name="connsiteX5" fmla="*/ 595313 w 1627647"/>
              <a:gd name="connsiteY5" fmla="*/ 185739 h 1212839"/>
              <a:gd name="connsiteX6" fmla="*/ 923925 w 1627647"/>
              <a:gd name="connsiteY6" fmla="*/ 426244 h 1212839"/>
              <a:gd name="connsiteX7" fmla="*/ 621506 w 1627647"/>
              <a:gd name="connsiteY7" fmla="*/ 771524 h 1212839"/>
              <a:gd name="connsiteX8" fmla="*/ 0 w 1627647"/>
              <a:gd name="connsiteY8" fmla="*/ 538161 h 1212839"/>
              <a:gd name="connsiteX0" fmla="*/ 0 w 1627647"/>
              <a:gd name="connsiteY0" fmla="*/ 745328 h 1420006"/>
              <a:gd name="connsiteX1" fmla="*/ 0 w 1627647"/>
              <a:gd name="connsiteY1" fmla="*/ 1273966 h 1420006"/>
              <a:gd name="connsiteX2" fmla="*/ 1621631 w 1627647"/>
              <a:gd name="connsiteY2" fmla="*/ 731041 h 1420006"/>
              <a:gd name="connsiteX3" fmla="*/ 1323974 w 1627647"/>
              <a:gd name="connsiteY3" fmla="*/ 207167 h 1420006"/>
              <a:gd name="connsiteX4" fmla="*/ 835820 w 1627647"/>
              <a:gd name="connsiteY4" fmla="*/ 0 h 1420006"/>
              <a:gd name="connsiteX5" fmla="*/ 595313 w 1627647"/>
              <a:gd name="connsiteY5" fmla="*/ 392906 h 1420006"/>
              <a:gd name="connsiteX6" fmla="*/ 923925 w 1627647"/>
              <a:gd name="connsiteY6" fmla="*/ 633411 h 1420006"/>
              <a:gd name="connsiteX7" fmla="*/ 621506 w 1627647"/>
              <a:gd name="connsiteY7" fmla="*/ 978691 h 1420006"/>
              <a:gd name="connsiteX8" fmla="*/ 0 w 1627647"/>
              <a:gd name="connsiteY8" fmla="*/ 745328 h 1420006"/>
              <a:gd name="connsiteX0" fmla="*/ 0 w 1591281"/>
              <a:gd name="connsiteY0" fmla="*/ 745328 h 1469663"/>
              <a:gd name="connsiteX1" fmla="*/ 0 w 1591281"/>
              <a:gd name="connsiteY1" fmla="*/ 1273966 h 1469663"/>
              <a:gd name="connsiteX2" fmla="*/ 1574006 w 1591281"/>
              <a:gd name="connsiteY2" fmla="*/ 928685 h 1469663"/>
              <a:gd name="connsiteX3" fmla="*/ 1323974 w 1591281"/>
              <a:gd name="connsiteY3" fmla="*/ 207167 h 1469663"/>
              <a:gd name="connsiteX4" fmla="*/ 835820 w 1591281"/>
              <a:gd name="connsiteY4" fmla="*/ 0 h 1469663"/>
              <a:gd name="connsiteX5" fmla="*/ 595313 w 1591281"/>
              <a:gd name="connsiteY5" fmla="*/ 392906 h 1469663"/>
              <a:gd name="connsiteX6" fmla="*/ 923925 w 1591281"/>
              <a:gd name="connsiteY6" fmla="*/ 633411 h 1469663"/>
              <a:gd name="connsiteX7" fmla="*/ 621506 w 1591281"/>
              <a:gd name="connsiteY7" fmla="*/ 978691 h 1469663"/>
              <a:gd name="connsiteX8" fmla="*/ 0 w 1591281"/>
              <a:gd name="connsiteY8" fmla="*/ 745328 h 1469663"/>
              <a:gd name="connsiteX0" fmla="*/ 0 w 1591281"/>
              <a:gd name="connsiteY0" fmla="*/ 745328 h 1425021"/>
              <a:gd name="connsiteX1" fmla="*/ 0 w 1591281"/>
              <a:gd name="connsiteY1" fmla="*/ 1273966 h 1425021"/>
              <a:gd name="connsiteX2" fmla="*/ 1574006 w 1591281"/>
              <a:gd name="connsiteY2" fmla="*/ 928685 h 1425021"/>
              <a:gd name="connsiteX3" fmla="*/ 1323974 w 1591281"/>
              <a:gd name="connsiteY3" fmla="*/ 207167 h 1425021"/>
              <a:gd name="connsiteX4" fmla="*/ 835820 w 1591281"/>
              <a:gd name="connsiteY4" fmla="*/ 0 h 1425021"/>
              <a:gd name="connsiteX5" fmla="*/ 595313 w 1591281"/>
              <a:gd name="connsiteY5" fmla="*/ 392906 h 1425021"/>
              <a:gd name="connsiteX6" fmla="*/ 923925 w 1591281"/>
              <a:gd name="connsiteY6" fmla="*/ 633411 h 1425021"/>
              <a:gd name="connsiteX7" fmla="*/ 621506 w 1591281"/>
              <a:gd name="connsiteY7" fmla="*/ 978691 h 1425021"/>
              <a:gd name="connsiteX8" fmla="*/ 0 w 1591281"/>
              <a:gd name="connsiteY8" fmla="*/ 745328 h 1425021"/>
              <a:gd name="connsiteX0" fmla="*/ 0 w 1622856"/>
              <a:gd name="connsiteY0" fmla="*/ 745328 h 1425021"/>
              <a:gd name="connsiteX1" fmla="*/ 0 w 1622856"/>
              <a:gd name="connsiteY1" fmla="*/ 1273966 h 1425021"/>
              <a:gd name="connsiteX2" fmla="*/ 1574006 w 1622856"/>
              <a:gd name="connsiteY2" fmla="*/ 928685 h 1425021"/>
              <a:gd name="connsiteX3" fmla="*/ 1323974 w 1622856"/>
              <a:gd name="connsiteY3" fmla="*/ 207167 h 1425021"/>
              <a:gd name="connsiteX4" fmla="*/ 835820 w 1622856"/>
              <a:gd name="connsiteY4" fmla="*/ 0 h 1425021"/>
              <a:gd name="connsiteX5" fmla="*/ 595313 w 1622856"/>
              <a:gd name="connsiteY5" fmla="*/ 392906 h 1425021"/>
              <a:gd name="connsiteX6" fmla="*/ 923925 w 1622856"/>
              <a:gd name="connsiteY6" fmla="*/ 633411 h 1425021"/>
              <a:gd name="connsiteX7" fmla="*/ 621506 w 1622856"/>
              <a:gd name="connsiteY7" fmla="*/ 978691 h 1425021"/>
              <a:gd name="connsiteX8" fmla="*/ 0 w 1622856"/>
              <a:gd name="connsiteY8" fmla="*/ 745328 h 1425021"/>
              <a:gd name="connsiteX0" fmla="*/ 0 w 1608710"/>
              <a:gd name="connsiteY0" fmla="*/ 745328 h 1425021"/>
              <a:gd name="connsiteX1" fmla="*/ 0 w 1608710"/>
              <a:gd name="connsiteY1" fmla="*/ 1273966 h 1425021"/>
              <a:gd name="connsiteX2" fmla="*/ 1574006 w 1608710"/>
              <a:gd name="connsiteY2" fmla="*/ 928685 h 1425021"/>
              <a:gd name="connsiteX3" fmla="*/ 1264443 w 1608710"/>
              <a:gd name="connsiteY3" fmla="*/ 166686 h 1425021"/>
              <a:gd name="connsiteX4" fmla="*/ 835820 w 1608710"/>
              <a:gd name="connsiteY4" fmla="*/ 0 h 1425021"/>
              <a:gd name="connsiteX5" fmla="*/ 595313 w 1608710"/>
              <a:gd name="connsiteY5" fmla="*/ 392906 h 1425021"/>
              <a:gd name="connsiteX6" fmla="*/ 923925 w 1608710"/>
              <a:gd name="connsiteY6" fmla="*/ 633411 h 1425021"/>
              <a:gd name="connsiteX7" fmla="*/ 621506 w 1608710"/>
              <a:gd name="connsiteY7" fmla="*/ 978691 h 1425021"/>
              <a:gd name="connsiteX8" fmla="*/ 0 w 1608710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595313 w 1623138"/>
              <a:gd name="connsiteY5" fmla="*/ 392906 h 1425021"/>
              <a:gd name="connsiteX6" fmla="*/ 923925 w 1623138"/>
              <a:gd name="connsiteY6" fmla="*/ 633411 h 1425021"/>
              <a:gd name="connsiteX7" fmla="*/ 621506 w 1623138"/>
              <a:gd name="connsiteY7" fmla="*/ 978691 h 1425021"/>
              <a:gd name="connsiteX8" fmla="*/ 0 w 1623138"/>
              <a:gd name="connsiteY8" fmla="*/ 745328 h 1425021"/>
              <a:gd name="connsiteX0" fmla="*/ 0 w 1623138"/>
              <a:gd name="connsiteY0" fmla="*/ 745328 h 1425021"/>
              <a:gd name="connsiteX1" fmla="*/ 0 w 1623138"/>
              <a:gd name="connsiteY1" fmla="*/ 1273966 h 1425021"/>
              <a:gd name="connsiteX2" fmla="*/ 1574006 w 1623138"/>
              <a:gd name="connsiteY2" fmla="*/ 928685 h 1425021"/>
              <a:gd name="connsiteX3" fmla="*/ 1264443 w 1623138"/>
              <a:gd name="connsiteY3" fmla="*/ 166686 h 1425021"/>
              <a:gd name="connsiteX4" fmla="*/ 835820 w 1623138"/>
              <a:gd name="connsiteY4" fmla="*/ 0 h 1425021"/>
              <a:gd name="connsiteX5" fmla="*/ 709613 w 1623138"/>
              <a:gd name="connsiteY5" fmla="*/ 207169 h 1425021"/>
              <a:gd name="connsiteX6" fmla="*/ 595313 w 1623138"/>
              <a:gd name="connsiteY6" fmla="*/ 392906 h 1425021"/>
              <a:gd name="connsiteX7" fmla="*/ 923925 w 1623138"/>
              <a:gd name="connsiteY7" fmla="*/ 633411 h 1425021"/>
              <a:gd name="connsiteX8" fmla="*/ 621506 w 1623138"/>
              <a:gd name="connsiteY8" fmla="*/ 978691 h 1425021"/>
              <a:gd name="connsiteX9" fmla="*/ 0 w 1623138"/>
              <a:gd name="connsiteY9" fmla="*/ 745328 h 1425021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421482 w 1623138"/>
              <a:gd name="connsiteY5" fmla="*/ 0 h 1477409"/>
              <a:gd name="connsiteX6" fmla="*/ 595313 w 1623138"/>
              <a:gd name="connsiteY6" fmla="*/ 445294 h 1477409"/>
              <a:gd name="connsiteX7" fmla="*/ 923925 w 1623138"/>
              <a:gd name="connsiteY7" fmla="*/ 685799 h 1477409"/>
              <a:gd name="connsiteX8" fmla="*/ 621506 w 1623138"/>
              <a:gd name="connsiteY8" fmla="*/ 1031079 h 1477409"/>
              <a:gd name="connsiteX9" fmla="*/ 0 w 1623138"/>
              <a:gd name="connsiteY9" fmla="*/ 797716 h 1477409"/>
              <a:gd name="connsiteX0" fmla="*/ 0 w 1623138"/>
              <a:gd name="connsiteY0" fmla="*/ 797716 h 1477409"/>
              <a:gd name="connsiteX1" fmla="*/ 0 w 1623138"/>
              <a:gd name="connsiteY1" fmla="*/ 1326354 h 1477409"/>
              <a:gd name="connsiteX2" fmla="*/ 1574006 w 1623138"/>
              <a:gd name="connsiteY2" fmla="*/ 981073 h 1477409"/>
              <a:gd name="connsiteX3" fmla="*/ 1264443 w 1623138"/>
              <a:gd name="connsiteY3" fmla="*/ 219074 h 1477409"/>
              <a:gd name="connsiteX4" fmla="*/ 835820 w 1623138"/>
              <a:gd name="connsiteY4" fmla="*/ 52388 h 1477409"/>
              <a:gd name="connsiteX5" fmla="*/ 654844 w 1623138"/>
              <a:gd name="connsiteY5" fmla="*/ 26194 h 1477409"/>
              <a:gd name="connsiteX6" fmla="*/ 421482 w 1623138"/>
              <a:gd name="connsiteY6" fmla="*/ 0 h 1477409"/>
              <a:gd name="connsiteX7" fmla="*/ 595313 w 1623138"/>
              <a:gd name="connsiteY7" fmla="*/ 445294 h 1477409"/>
              <a:gd name="connsiteX8" fmla="*/ 923925 w 1623138"/>
              <a:gd name="connsiteY8" fmla="*/ 685799 h 1477409"/>
              <a:gd name="connsiteX9" fmla="*/ 621506 w 1623138"/>
              <a:gd name="connsiteY9" fmla="*/ 1031079 h 1477409"/>
              <a:gd name="connsiteX10" fmla="*/ 0 w 1623138"/>
              <a:gd name="connsiteY10" fmla="*/ 797716 h 1477409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798877"/>
              <a:gd name="connsiteX1" fmla="*/ 0 w 1623138"/>
              <a:gd name="connsiteY1" fmla="*/ 1647822 h 1798877"/>
              <a:gd name="connsiteX2" fmla="*/ 1574006 w 1623138"/>
              <a:gd name="connsiteY2" fmla="*/ 1302541 h 1798877"/>
              <a:gd name="connsiteX3" fmla="*/ 1264443 w 1623138"/>
              <a:gd name="connsiteY3" fmla="*/ 540542 h 1798877"/>
              <a:gd name="connsiteX4" fmla="*/ 835820 w 1623138"/>
              <a:gd name="connsiteY4" fmla="*/ 373856 h 1798877"/>
              <a:gd name="connsiteX5" fmla="*/ 807244 w 1623138"/>
              <a:gd name="connsiteY5" fmla="*/ 0 h 1798877"/>
              <a:gd name="connsiteX6" fmla="*/ 421482 w 1623138"/>
              <a:gd name="connsiteY6" fmla="*/ 321468 h 1798877"/>
              <a:gd name="connsiteX7" fmla="*/ 595313 w 1623138"/>
              <a:gd name="connsiteY7" fmla="*/ 766762 h 1798877"/>
              <a:gd name="connsiteX8" fmla="*/ 923925 w 1623138"/>
              <a:gd name="connsiteY8" fmla="*/ 1007267 h 1798877"/>
              <a:gd name="connsiteX9" fmla="*/ 621506 w 1623138"/>
              <a:gd name="connsiteY9" fmla="*/ 1352547 h 1798877"/>
              <a:gd name="connsiteX10" fmla="*/ 0 w 1623138"/>
              <a:gd name="connsiteY10" fmla="*/ 1119184 h 1798877"/>
              <a:gd name="connsiteX0" fmla="*/ 0 w 1623138"/>
              <a:gd name="connsiteY0" fmla="*/ 1119184 h 1652572"/>
              <a:gd name="connsiteX1" fmla="*/ 0 w 1623138"/>
              <a:gd name="connsiteY1" fmla="*/ 1647822 h 1652572"/>
              <a:gd name="connsiteX2" fmla="*/ 1574006 w 1623138"/>
              <a:gd name="connsiteY2" fmla="*/ 1302541 h 1652572"/>
              <a:gd name="connsiteX3" fmla="*/ 1264443 w 1623138"/>
              <a:gd name="connsiteY3" fmla="*/ 540542 h 1652572"/>
              <a:gd name="connsiteX4" fmla="*/ 835820 w 1623138"/>
              <a:gd name="connsiteY4" fmla="*/ 373856 h 1652572"/>
              <a:gd name="connsiteX5" fmla="*/ 807244 w 1623138"/>
              <a:gd name="connsiteY5" fmla="*/ 0 h 1652572"/>
              <a:gd name="connsiteX6" fmla="*/ 421482 w 1623138"/>
              <a:gd name="connsiteY6" fmla="*/ 321468 h 1652572"/>
              <a:gd name="connsiteX7" fmla="*/ 595313 w 1623138"/>
              <a:gd name="connsiteY7" fmla="*/ 766762 h 1652572"/>
              <a:gd name="connsiteX8" fmla="*/ 923925 w 1623138"/>
              <a:gd name="connsiteY8" fmla="*/ 1007267 h 1652572"/>
              <a:gd name="connsiteX9" fmla="*/ 621506 w 1623138"/>
              <a:gd name="connsiteY9" fmla="*/ 1352547 h 1652572"/>
              <a:gd name="connsiteX10" fmla="*/ 0 w 1623138"/>
              <a:gd name="connsiteY10" fmla="*/ 1119184 h 1652572"/>
              <a:gd name="connsiteX0" fmla="*/ 0 w 1627271"/>
              <a:gd name="connsiteY0" fmla="*/ 1119184 h 1712926"/>
              <a:gd name="connsiteX1" fmla="*/ 0 w 1627271"/>
              <a:gd name="connsiteY1" fmla="*/ 1647822 h 1712926"/>
              <a:gd name="connsiteX2" fmla="*/ 1574006 w 1627271"/>
              <a:gd name="connsiteY2" fmla="*/ 1302541 h 1712926"/>
              <a:gd name="connsiteX3" fmla="*/ 1264443 w 1627271"/>
              <a:gd name="connsiteY3" fmla="*/ 540542 h 1712926"/>
              <a:gd name="connsiteX4" fmla="*/ 835820 w 1627271"/>
              <a:gd name="connsiteY4" fmla="*/ 373856 h 1712926"/>
              <a:gd name="connsiteX5" fmla="*/ 807244 w 1627271"/>
              <a:gd name="connsiteY5" fmla="*/ 0 h 1712926"/>
              <a:gd name="connsiteX6" fmla="*/ 421482 w 1627271"/>
              <a:gd name="connsiteY6" fmla="*/ 321468 h 1712926"/>
              <a:gd name="connsiteX7" fmla="*/ 595313 w 1627271"/>
              <a:gd name="connsiteY7" fmla="*/ 766762 h 1712926"/>
              <a:gd name="connsiteX8" fmla="*/ 923925 w 1627271"/>
              <a:gd name="connsiteY8" fmla="*/ 1007267 h 1712926"/>
              <a:gd name="connsiteX9" fmla="*/ 621506 w 1627271"/>
              <a:gd name="connsiteY9" fmla="*/ 1352547 h 1712926"/>
              <a:gd name="connsiteX10" fmla="*/ 0 w 1627271"/>
              <a:gd name="connsiteY10" fmla="*/ 1119184 h 1712926"/>
              <a:gd name="connsiteX0" fmla="*/ 0 w 1627271"/>
              <a:gd name="connsiteY0" fmla="*/ 1119184 h 1797816"/>
              <a:gd name="connsiteX1" fmla="*/ 0 w 1627271"/>
              <a:gd name="connsiteY1" fmla="*/ 1647822 h 1797816"/>
              <a:gd name="connsiteX2" fmla="*/ 1574006 w 1627271"/>
              <a:gd name="connsiteY2" fmla="*/ 1302541 h 1797816"/>
              <a:gd name="connsiteX3" fmla="*/ 1264443 w 1627271"/>
              <a:gd name="connsiteY3" fmla="*/ 540542 h 1797816"/>
              <a:gd name="connsiteX4" fmla="*/ 835820 w 1627271"/>
              <a:gd name="connsiteY4" fmla="*/ 373856 h 1797816"/>
              <a:gd name="connsiteX5" fmla="*/ 807244 w 1627271"/>
              <a:gd name="connsiteY5" fmla="*/ 0 h 1797816"/>
              <a:gd name="connsiteX6" fmla="*/ 421482 w 1627271"/>
              <a:gd name="connsiteY6" fmla="*/ 321468 h 1797816"/>
              <a:gd name="connsiteX7" fmla="*/ 595313 w 1627271"/>
              <a:gd name="connsiteY7" fmla="*/ 766762 h 1797816"/>
              <a:gd name="connsiteX8" fmla="*/ 923925 w 1627271"/>
              <a:gd name="connsiteY8" fmla="*/ 1007267 h 1797816"/>
              <a:gd name="connsiteX9" fmla="*/ 621506 w 1627271"/>
              <a:gd name="connsiteY9" fmla="*/ 1352547 h 1797816"/>
              <a:gd name="connsiteX10" fmla="*/ 0 w 1627271"/>
              <a:gd name="connsiteY10" fmla="*/ 1119184 h 1797816"/>
              <a:gd name="connsiteX0" fmla="*/ 0 w 1622231"/>
              <a:gd name="connsiteY0" fmla="*/ 1119184 h 1773253"/>
              <a:gd name="connsiteX1" fmla="*/ 0 w 1622231"/>
              <a:gd name="connsiteY1" fmla="*/ 1647822 h 1773253"/>
              <a:gd name="connsiteX2" fmla="*/ 1574006 w 1622231"/>
              <a:gd name="connsiteY2" fmla="*/ 1302541 h 1773253"/>
              <a:gd name="connsiteX3" fmla="*/ 1264443 w 1622231"/>
              <a:gd name="connsiteY3" fmla="*/ 540542 h 1773253"/>
              <a:gd name="connsiteX4" fmla="*/ 835820 w 1622231"/>
              <a:gd name="connsiteY4" fmla="*/ 373856 h 1773253"/>
              <a:gd name="connsiteX5" fmla="*/ 807244 w 1622231"/>
              <a:gd name="connsiteY5" fmla="*/ 0 h 1773253"/>
              <a:gd name="connsiteX6" fmla="*/ 421482 w 1622231"/>
              <a:gd name="connsiteY6" fmla="*/ 321468 h 1773253"/>
              <a:gd name="connsiteX7" fmla="*/ 595313 w 1622231"/>
              <a:gd name="connsiteY7" fmla="*/ 766762 h 1773253"/>
              <a:gd name="connsiteX8" fmla="*/ 923925 w 1622231"/>
              <a:gd name="connsiteY8" fmla="*/ 1007267 h 1773253"/>
              <a:gd name="connsiteX9" fmla="*/ 621506 w 1622231"/>
              <a:gd name="connsiteY9" fmla="*/ 1352547 h 1773253"/>
              <a:gd name="connsiteX10" fmla="*/ 0 w 1622231"/>
              <a:gd name="connsiteY10" fmla="*/ 1119184 h 1773253"/>
              <a:gd name="connsiteX0" fmla="*/ 0 w 1622231"/>
              <a:gd name="connsiteY0" fmla="*/ 1119184 h 1800701"/>
              <a:gd name="connsiteX1" fmla="*/ 0 w 1622231"/>
              <a:gd name="connsiteY1" fmla="*/ 1647822 h 1800701"/>
              <a:gd name="connsiteX2" fmla="*/ 1574006 w 1622231"/>
              <a:gd name="connsiteY2" fmla="*/ 1302541 h 1800701"/>
              <a:gd name="connsiteX3" fmla="*/ 1264443 w 1622231"/>
              <a:gd name="connsiteY3" fmla="*/ 540542 h 1800701"/>
              <a:gd name="connsiteX4" fmla="*/ 835820 w 1622231"/>
              <a:gd name="connsiteY4" fmla="*/ 373856 h 1800701"/>
              <a:gd name="connsiteX5" fmla="*/ 807244 w 1622231"/>
              <a:gd name="connsiteY5" fmla="*/ 0 h 1800701"/>
              <a:gd name="connsiteX6" fmla="*/ 421482 w 1622231"/>
              <a:gd name="connsiteY6" fmla="*/ 321468 h 1800701"/>
              <a:gd name="connsiteX7" fmla="*/ 595313 w 1622231"/>
              <a:gd name="connsiteY7" fmla="*/ 766762 h 1800701"/>
              <a:gd name="connsiteX8" fmla="*/ 923925 w 1622231"/>
              <a:gd name="connsiteY8" fmla="*/ 1007267 h 1800701"/>
              <a:gd name="connsiteX9" fmla="*/ 621506 w 1622231"/>
              <a:gd name="connsiteY9" fmla="*/ 1352547 h 1800701"/>
              <a:gd name="connsiteX10" fmla="*/ 0 w 1622231"/>
              <a:gd name="connsiteY10" fmla="*/ 1119184 h 1800701"/>
              <a:gd name="connsiteX0" fmla="*/ 0 w 1552023"/>
              <a:gd name="connsiteY0" fmla="*/ 1119184 h 1859749"/>
              <a:gd name="connsiteX1" fmla="*/ 0 w 1552023"/>
              <a:gd name="connsiteY1" fmla="*/ 1647822 h 1859749"/>
              <a:gd name="connsiteX2" fmla="*/ 1462087 w 1552023"/>
              <a:gd name="connsiteY2" fmla="*/ 1469229 h 1859749"/>
              <a:gd name="connsiteX3" fmla="*/ 1264443 w 1552023"/>
              <a:gd name="connsiteY3" fmla="*/ 540542 h 1859749"/>
              <a:gd name="connsiteX4" fmla="*/ 835820 w 1552023"/>
              <a:gd name="connsiteY4" fmla="*/ 373856 h 1859749"/>
              <a:gd name="connsiteX5" fmla="*/ 807244 w 1552023"/>
              <a:gd name="connsiteY5" fmla="*/ 0 h 1859749"/>
              <a:gd name="connsiteX6" fmla="*/ 421482 w 1552023"/>
              <a:gd name="connsiteY6" fmla="*/ 321468 h 1859749"/>
              <a:gd name="connsiteX7" fmla="*/ 595313 w 1552023"/>
              <a:gd name="connsiteY7" fmla="*/ 766762 h 1859749"/>
              <a:gd name="connsiteX8" fmla="*/ 923925 w 1552023"/>
              <a:gd name="connsiteY8" fmla="*/ 1007267 h 1859749"/>
              <a:gd name="connsiteX9" fmla="*/ 621506 w 1552023"/>
              <a:gd name="connsiteY9" fmla="*/ 1352547 h 1859749"/>
              <a:gd name="connsiteX10" fmla="*/ 0 w 1552023"/>
              <a:gd name="connsiteY10" fmla="*/ 1119184 h 1859749"/>
              <a:gd name="connsiteX0" fmla="*/ 0 w 1571973"/>
              <a:gd name="connsiteY0" fmla="*/ 1119184 h 1800114"/>
              <a:gd name="connsiteX1" fmla="*/ 0 w 1571973"/>
              <a:gd name="connsiteY1" fmla="*/ 1647822 h 1800114"/>
              <a:gd name="connsiteX2" fmla="*/ 1462087 w 1571973"/>
              <a:gd name="connsiteY2" fmla="*/ 1469229 h 1800114"/>
              <a:gd name="connsiteX3" fmla="*/ 1264443 w 1571973"/>
              <a:gd name="connsiteY3" fmla="*/ 540542 h 1800114"/>
              <a:gd name="connsiteX4" fmla="*/ 835820 w 1571973"/>
              <a:gd name="connsiteY4" fmla="*/ 373856 h 1800114"/>
              <a:gd name="connsiteX5" fmla="*/ 807244 w 1571973"/>
              <a:gd name="connsiteY5" fmla="*/ 0 h 1800114"/>
              <a:gd name="connsiteX6" fmla="*/ 421482 w 1571973"/>
              <a:gd name="connsiteY6" fmla="*/ 321468 h 1800114"/>
              <a:gd name="connsiteX7" fmla="*/ 595313 w 1571973"/>
              <a:gd name="connsiteY7" fmla="*/ 766762 h 1800114"/>
              <a:gd name="connsiteX8" fmla="*/ 923925 w 1571973"/>
              <a:gd name="connsiteY8" fmla="*/ 1007267 h 1800114"/>
              <a:gd name="connsiteX9" fmla="*/ 621506 w 1571973"/>
              <a:gd name="connsiteY9" fmla="*/ 1352547 h 1800114"/>
              <a:gd name="connsiteX10" fmla="*/ 0 w 1571973"/>
              <a:gd name="connsiteY10" fmla="*/ 1119184 h 1800114"/>
              <a:gd name="connsiteX0" fmla="*/ 0 w 1620477"/>
              <a:gd name="connsiteY0" fmla="*/ 1119184 h 1800815"/>
              <a:gd name="connsiteX1" fmla="*/ 0 w 1620477"/>
              <a:gd name="connsiteY1" fmla="*/ 1647822 h 1800815"/>
              <a:gd name="connsiteX2" fmla="*/ 1462087 w 1620477"/>
              <a:gd name="connsiteY2" fmla="*/ 1469229 h 1800815"/>
              <a:gd name="connsiteX3" fmla="*/ 1264443 w 1620477"/>
              <a:gd name="connsiteY3" fmla="*/ 540542 h 1800815"/>
              <a:gd name="connsiteX4" fmla="*/ 835820 w 1620477"/>
              <a:gd name="connsiteY4" fmla="*/ 373856 h 1800815"/>
              <a:gd name="connsiteX5" fmla="*/ 807244 w 1620477"/>
              <a:gd name="connsiteY5" fmla="*/ 0 h 1800815"/>
              <a:gd name="connsiteX6" fmla="*/ 421482 w 1620477"/>
              <a:gd name="connsiteY6" fmla="*/ 321468 h 1800815"/>
              <a:gd name="connsiteX7" fmla="*/ 595313 w 1620477"/>
              <a:gd name="connsiteY7" fmla="*/ 766762 h 1800815"/>
              <a:gd name="connsiteX8" fmla="*/ 923925 w 1620477"/>
              <a:gd name="connsiteY8" fmla="*/ 1007267 h 1800815"/>
              <a:gd name="connsiteX9" fmla="*/ 621506 w 1620477"/>
              <a:gd name="connsiteY9" fmla="*/ 1352547 h 1800815"/>
              <a:gd name="connsiteX10" fmla="*/ 0 w 1620477"/>
              <a:gd name="connsiteY10" fmla="*/ 1119184 h 1800815"/>
              <a:gd name="connsiteX0" fmla="*/ 0 w 1629436"/>
              <a:gd name="connsiteY0" fmla="*/ 1119184 h 1799377"/>
              <a:gd name="connsiteX1" fmla="*/ 0 w 1629436"/>
              <a:gd name="connsiteY1" fmla="*/ 1647822 h 1799377"/>
              <a:gd name="connsiteX2" fmla="*/ 1476374 w 1629436"/>
              <a:gd name="connsiteY2" fmla="*/ 1464467 h 1799377"/>
              <a:gd name="connsiteX3" fmla="*/ 1264443 w 1629436"/>
              <a:gd name="connsiteY3" fmla="*/ 540542 h 1799377"/>
              <a:gd name="connsiteX4" fmla="*/ 835820 w 1629436"/>
              <a:gd name="connsiteY4" fmla="*/ 373856 h 1799377"/>
              <a:gd name="connsiteX5" fmla="*/ 807244 w 1629436"/>
              <a:gd name="connsiteY5" fmla="*/ 0 h 1799377"/>
              <a:gd name="connsiteX6" fmla="*/ 421482 w 1629436"/>
              <a:gd name="connsiteY6" fmla="*/ 321468 h 1799377"/>
              <a:gd name="connsiteX7" fmla="*/ 595313 w 1629436"/>
              <a:gd name="connsiteY7" fmla="*/ 766762 h 1799377"/>
              <a:gd name="connsiteX8" fmla="*/ 923925 w 1629436"/>
              <a:gd name="connsiteY8" fmla="*/ 1007267 h 1799377"/>
              <a:gd name="connsiteX9" fmla="*/ 621506 w 1629436"/>
              <a:gd name="connsiteY9" fmla="*/ 1352547 h 1799377"/>
              <a:gd name="connsiteX10" fmla="*/ 0 w 1629436"/>
              <a:gd name="connsiteY10" fmla="*/ 1119184 h 1799377"/>
              <a:gd name="connsiteX0" fmla="*/ 0 w 1606110"/>
              <a:gd name="connsiteY0" fmla="*/ 1119184 h 1796213"/>
              <a:gd name="connsiteX1" fmla="*/ 0 w 1606110"/>
              <a:gd name="connsiteY1" fmla="*/ 1647822 h 1796213"/>
              <a:gd name="connsiteX2" fmla="*/ 1476374 w 1606110"/>
              <a:gd name="connsiteY2" fmla="*/ 1464467 h 1796213"/>
              <a:gd name="connsiteX3" fmla="*/ 1264443 w 1606110"/>
              <a:gd name="connsiteY3" fmla="*/ 540542 h 1796213"/>
              <a:gd name="connsiteX4" fmla="*/ 835820 w 1606110"/>
              <a:gd name="connsiteY4" fmla="*/ 373856 h 1796213"/>
              <a:gd name="connsiteX5" fmla="*/ 807244 w 1606110"/>
              <a:gd name="connsiteY5" fmla="*/ 0 h 1796213"/>
              <a:gd name="connsiteX6" fmla="*/ 421482 w 1606110"/>
              <a:gd name="connsiteY6" fmla="*/ 321468 h 1796213"/>
              <a:gd name="connsiteX7" fmla="*/ 595313 w 1606110"/>
              <a:gd name="connsiteY7" fmla="*/ 766762 h 1796213"/>
              <a:gd name="connsiteX8" fmla="*/ 923925 w 1606110"/>
              <a:gd name="connsiteY8" fmla="*/ 1007267 h 1796213"/>
              <a:gd name="connsiteX9" fmla="*/ 621506 w 1606110"/>
              <a:gd name="connsiteY9" fmla="*/ 1352547 h 1796213"/>
              <a:gd name="connsiteX10" fmla="*/ 0 w 1606110"/>
              <a:gd name="connsiteY10" fmla="*/ 1119184 h 1796213"/>
              <a:gd name="connsiteX0" fmla="*/ 0 w 1625337"/>
              <a:gd name="connsiteY0" fmla="*/ 1119184 h 1796213"/>
              <a:gd name="connsiteX1" fmla="*/ 0 w 1625337"/>
              <a:gd name="connsiteY1" fmla="*/ 1647822 h 1796213"/>
              <a:gd name="connsiteX2" fmla="*/ 1476374 w 1625337"/>
              <a:gd name="connsiteY2" fmla="*/ 1464467 h 1796213"/>
              <a:gd name="connsiteX3" fmla="*/ 1264443 w 1625337"/>
              <a:gd name="connsiteY3" fmla="*/ 540542 h 1796213"/>
              <a:gd name="connsiteX4" fmla="*/ 835820 w 1625337"/>
              <a:gd name="connsiteY4" fmla="*/ 373856 h 1796213"/>
              <a:gd name="connsiteX5" fmla="*/ 807244 w 1625337"/>
              <a:gd name="connsiteY5" fmla="*/ 0 h 1796213"/>
              <a:gd name="connsiteX6" fmla="*/ 421482 w 1625337"/>
              <a:gd name="connsiteY6" fmla="*/ 321468 h 1796213"/>
              <a:gd name="connsiteX7" fmla="*/ 595313 w 1625337"/>
              <a:gd name="connsiteY7" fmla="*/ 766762 h 1796213"/>
              <a:gd name="connsiteX8" fmla="*/ 923925 w 1625337"/>
              <a:gd name="connsiteY8" fmla="*/ 1007267 h 1796213"/>
              <a:gd name="connsiteX9" fmla="*/ 621506 w 1625337"/>
              <a:gd name="connsiteY9" fmla="*/ 1352547 h 1796213"/>
              <a:gd name="connsiteX10" fmla="*/ 0 w 1625337"/>
              <a:gd name="connsiteY10" fmla="*/ 1119184 h 1796213"/>
              <a:gd name="connsiteX0" fmla="*/ 0 w 1625337"/>
              <a:gd name="connsiteY0" fmla="*/ 1119184 h 1803595"/>
              <a:gd name="connsiteX1" fmla="*/ 0 w 1625337"/>
              <a:gd name="connsiteY1" fmla="*/ 1647822 h 1803595"/>
              <a:gd name="connsiteX2" fmla="*/ 1476374 w 1625337"/>
              <a:gd name="connsiteY2" fmla="*/ 1464467 h 1803595"/>
              <a:gd name="connsiteX3" fmla="*/ 1264443 w 1625337"/>
              <a:gd name="connsiteY3" fmla="*/ 540542 h 1803595"/>
              <a:gd name="connsiteX4" fmla="*/ 835820 w 1625337"/>
              <a:gd name="connsiteY4" fmla="*/ 373856 h 1803595"/>
              <a:gd name="connsiteX5" fmla="*/ 807244 w 1625337"/>
              <a:gd name="connsiteY5" fmla="*/ 0 h 1803595"/>
              <a:gd name="connsiteX6" fmla="*/ 421482 w 1625337"/>
              <a:gd name="connsiteY6" fmla="*/ 321468 h 1803595"/>
              <a:gd name="connsiteX7" fmla="*/ 595313 w 1625337"/>
              <a:gd name="connsiteY7" fmla="*/ 766762 h 1803595"/>
              <a:gd name="connsiteX8" fmla="*/ 923925 w 1625337"/>
              <a:gd name="connsiteY8" fmla="*/ 1007267 h 1803595"/>
              <a:gd name="connsiteX9" fmla="*/ 621506 w 1625337"/>
              <a:gd name="connsiteY9" fmla="*/ 1352547 h 1803595"/>
              <a:gd name="connsiteX10" fmla="*/ 0 w 1625337"/>
              <a:gd name="connsiteY10" fmla="*/ 1119184 h 1803595"/>
              <a:gd name="connsiteX0" fmla="*/ 0 w 1625337"/>
              <a:gd name="connsiteY0" fmla="*/ 1119184 h 1799376"/>
              <a:gd name="connsiteX1" fmla="*/ 0 w 1625337"/>
              <a:gd name="connsiteY1" fmla="*/ 1647822 h 1799376"/>
              <a:gd name="connsiteX2" fmla="*/ 1476374 w 1625337"/>
              <a:gd name="connsiteY2" fmla="*/ 1464467 h 1799376"/>
              <a:gd name="connsiteX3" fmla="*/ 1264443 w 1625337"/>
              <a:gd name="connsiteY3" fmla="*/ 540542 h 1799376"/>
              <a:gd name="connsiteX4" fmla="*/ 835820 w 1625337"/>
              <a:gd name="connsiteY4" fmla="*/ 373856 h 1799376"/>
              <a:gd name="connsiteX5" fmla="*/ 807244 w 1625337"/>
              <a:gd name="connsiteY5" fmla="*/ 0 h 1799376"/>
              <a:gd name="connsiteX6" fmla="*/ 421482 w 1625337"/>
              <a:gd name="connsiteY6" fmla="*/ 321468 h 1799376"/>
              <a:gd name="connsiteX7" fmla="*/ 595313 w 1625337"/>
              <a:gd name="connsiteY7" fmla="*/ 766762 h 1799376"/>
              <a:gd name="connsiteX8" fmla="*/ 923925 w 1625337"/>
              <a:gd name="connsiteY8" fmla="*/ 1007267 h 1799376"/>
              <a:gd name="connsiteX9" fmla="*/ 621506 w 1625337"/>
              <a:gd name="connsiteY9" fmla="*/ 1352547 h 1799376"/>
              <a:gd name="connsiteX10" fmla="*/ 0 w 1625337"/>
              <a:gd name="connsiteY10" fmla="*/ 1119184 h 1799376"/>
              <a:gd name="connsiteX0" fmla="*/ 0 w 1635914"/>
              <a:gd name="connsiteY0" fmla="*/ 1119184 h 1799376"/>
              <a:gd name="connsiteX1" fmla="*/ 0 w 1635914"/>
              <a:gd name="connsiteY1" fmla="*/ 1647822 h 1799376"/>
              <a:gd name="connsiteX2" fmla="*/ 1476374 w 1635914"/>
              <a:gd name="connsiteY2" fmla="*/ 1464467 h 1799376"/>
              <a:gd name="connsiteX3" fmla="*/ 1264443 w 1635914"/>
              <a:gd name="connsiteY3" fmla="*/ 540542 h 1799376"/>
              <a:gd name="connsiteX4" fmla="*/ 835820 w 1635914"/>
              <a:gd name="connsiteY4" fmla="*/ 373856 h 1799376"/>
              <a:gd name="connsiteX5" fmla="*/ 807244 w 1635914"/>
              <a:gd name="connsiteY5" fmla="*/ 0 h 1799376"/>
              <a:gd name="connsiteX6" fmla="*/ 421482 w 1635914"/>
              <a:gd name="connsiteY6" fmla="*/ 321468 h 1799376"/>
              <a:gd name="connsiteX7" fmla="*/ 595313 w 1635914"/>
              <a:gd name="connsiteY7" fmla="*/ 766762 h 1799376"/>
              <a:gd name="connsiteX8" fmla="*/ 923925 w 1635914"/>
              <a:gd name="connsiteY8" fmla="*/ 1007267 h 1799376"/>
              <a:gd name="connsiteX9" fmla="*/ 621506 w 1635914"/>
              <a:gd name="connsiteY9" fmla="*/ 1352547 h 1799376"/>
              <a:gd name="connsiteX10" fmla="*/ 0 w 1635914"/>
              <a:gd name="connsiteY10" fmla="*/ 1119184 h 1799376"/>
              <a:gd name="connsiteX0" fmla="*/ 0 w 1720482"/>
              <a:gd name="connsiteY0" fmla="*/ 1119184 h 1772537"/>
              <a:gd name="connsiteX1" fmla="*/ 0 w 1720482"/>
              <a:gd name="connsiteY1" fmla="*/ 1647822 h 1772537"/>
              <a:gd name="connsiteX2" fmla="*/ 1476374 w 1720482"/>
              <a:gd name="connsiteY2" fmla="*/ 1464467 h 1772537"/>
              <a:gd name="connsiteX3" fmla="*/ 1397793 w 1720482"/>
              <a:gd name="connsiteY3" fmla="*/ 626267 h 1772537"/>
              <a:gd name="connsiteX4" fmla="*/ 835820 w 1720482"/>
              <a:gd name="connsiteY4" fmla="*/ 373856 h 1772537"/>
              <a:gd name="connsiteX5" fmla="*/ 807244 w 1720482"/>
              <a:gd name="connsiteY5" fmla="*/ 0 h 1772537"/>
              <a:gd name="connsiteX6" fmla="*/ 421482 w 1720482"/>
              <a:gd name="connsiteY6" fmla="*/ 321468 h 1772537"/>
              <a:gd name="connsiteX7" fmla="*/ 595313 w 1720482"/>
              <a:gd name="connsiteY7" fmla="*/ 766762 h 1772537"/>
              <a:gd name="connsiteX8" fmla="*/ 923925 w 1720482"/>
              <a:gd name="connsiteY8" fmla="*/ 1007267 h 1772537"/>
              <a:gd name="connsiteX9" fmla="*/ 621506 w 1720482"/>
              <a:gd name="connsiteY9" fmla="*/ 1352547 h 1772537"/>
              <a:gd name="connsiteX10" fmla="*/ 0 w 1720482"/>
              <a:gd name="connsiteY10" fmla="*/ 1119184 h 1772537"/>
              <a:gd name="connsiteX0" fmla="*/ 0 w 1630664"/>
              <a:gd name="connsiteY0" fmla="*/ 1119184 h 1772537"/>
              <a:gd name="connsiteX1" fmla="*/ 0 w 1630664"/>
              <a:gd name="connsiteY1" fmla="*/ 1647822 h 1772537"/>
              <a:gd name="connsiteX2" fmla="*/ 1476374 w 1630664"/>
              <a:gd name="connsiteY2" fmla="*/ 1464467 h 1772537"/>
              <a:gd name="connsiteX3" fmla="*/ 1397793 w 1630664"/>
              <a:gd name="connsiteY3" fmla="*/ 626267 h 1772537"/>
              <a:gd name="connsiteX4" fmla="*/ 835820 w 1630664"/>
              <a:gd name="connsiteY4" fmla="*/ 373856 h 1772537"/>
              <a:gd name="connsiteX5" fmla="*/ 807244 w 1630664"/>
              <a:gd name="connsiteY5" fmla="*/ 0 h 1772537"/>
              <a:gd name="connsiteX6" fmla="*/ 421482 w 1630664"/>
              <a:gd name="connsiteY6" fmla="*/ 321468 h 1772537"/>
              <a:gd name="connsiteX7" fmla="*/ 595313 w 1630664"/>
              <a:gd name="connsiteY7" fmla="*/ 766762 h 1772537"/>
              <a:gd name="connsiteX8" fmla="*/ 923925 w 1630664"/>
              <a:gd name="connsiteY8" fmla="*/ 1007267 h 1772537"/>
              <a:gd name="connsiteX9" fmla="*/ 621506 w 1630664"/>
              <a:gd name="connsiteY9" fmla="*/ 1352547 h 1772537"/>
              <a:gd name="connsiteX10" fmla="*/ 0 w 1630664"/>
              <a:gd name="connsiteY10" fmla="*/ 1119184 h 1772537"/>
              <a:gd name="connsiteX0" fmla="*/ 0 w 1615856"/>
              <a:gd name="connsiteY0" fmla="*/ 1119184 h 1800557"/>
              <a:gd name="connsiteX1" fmla="*/ 0 w 1615856"/>
              <a:gd name="connsiteY1" fmla="*/ 1647822 h 1800557"/>
              <a:gd name="connsiteX2" fmla="*/ 1476374 w 1615856"/>
              <a:gd name="connsiteY2" fmla="*/ 1464467 h 1800557"/>
              <a:gd name="connsiteX3" fmla="*/ 1397793 w 1615856"/>
              <a:gd name="connsiteY3" fmla="*/ 626267 h 1800557"/>
              <a:gd name="connsiteX4" fmla="*/ 835820 w 1615856"/>
              <a:gd name="connsiteY4" fmla="*/ 373856 h 1800557"/>
              <a:gd name="connsiteX5" fmla="*/ 807244 w 1615856"/>
              <a:gd name="connsiteY5" fmla="*/ 0 h 1800557"/>
              <a:gd name="connsiteX6" fmla="*/ 421482 w 1615856"/>
              <a:gd name="connsiteY6" fmla="*/ 321468 h 1800557"/>
              <a:gd name="connsiteX7" fmla="*/ 595313 w 1615856"/>
              <a:gd name="connsiteY7" fmla="*/ 766762 h 1800557"/>
              <a:gd name="connsiteX8" fmla="*/ 923925 w 1615856"/>
              <a:gd name="connsiteY8" fmla="*/ 1007267 h 1800557"/>
              <a:gd name="connsiteX9" fmla="*/ 621506 w 1615856"/>
              <a:gd name="connsiteY9" fmla="*/ 1352547 h 1800557"/>
              <a:gd name="connsiteX10" fmla="*/ 0 w 1615856"/>
              <a:gd name="connsiteY10" fmla="*/ 1119184 h 1800557"/>
              <a:gd name="connsiteX0" fmla="*/ 0 w 1626496"/>
              <a:gd name="connsiteY0" fmla="*/ 1119184 h 1800277"/>
              <a:gd name="connsiteX1" fmla="*/ 0 w 1626496"/>
              <a:gd name="connsiteY1" fmla="*/ 1647822 h 1800277"/>
              <a:gd name="connsiteX2" fmla="*/ 1476374 w 1626496"/>
              <a:gd name="connsiteY2" fmla="*/ 1464467 h 1800277"/>
              <a:gd name="connsiteX3" fmla="*/ 1397793 w 1626496"/>
              <a:gd name="connsiteY3" fmla="*/ 626267 h 1800277"/>
              <a:gd name="connsiteX4" fmla="*/ 835820 w 1626496"/>
              <a:gd name="connsiteY4" fmla="*/ 373856 h 1800277"/>
              <a:gd name="connsiteX5" fmla="*/ 807244 w 1626496"/>
              <a:gd name="connsiteY5" fmla="*/ 0 h 1800277"/>
              <a:gd name="connsiteX6" fmla="*/ 421482 w 1626496"/>
              <a:gd name="connsiteY6" fmla="*/ 321468 h 1800277"/>
              <a:gd name="connsiteX7" fmla="*/ 595313 w 1626496"/>
              <a:gd name="connsiteY7" fmla="*/ 766762 h 1800277"/>
              <a:gd name="connsiteX8" fmla="*/ 923925 w 1626496"/>
              <a:gd name="connsiteY8" fmla="*/ 1007267 h 1800277"/>
              <a:gd name="connsiteX9" fmla="*/ 621506 w 1626496"/>
              <a:gd name="connsiteY9" fmla="*/ 1352547 h 1800277"/>
              <a:gd name="connsiteX10" fmla="*/ 0 w 1626496"/>
              <a:gd name="connsiteY10" fmla="*/ 1119184 h 180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6496" h="1800277">
                <a:moveTo>
                  <a:pt x="0" y="1119184"/>
                </a:moveTo>
                <a:lnTo>
                  <a:pt x="0" y="1647822"/>
                </a:lnTo>
                <a:cubicBezTo>
                  <a:pt x="686196" y="1947462"/>
                  <a:pt x="1196953" y="1762179"/>
                  <a:pt x="1476374" y="1464467"/>
                </a:cubicBezTo>
                <a:cubicBezTo>
                  <a:pt x="1699180" y="1227076"/>
                  <a:pt x="1674781" y="817990"/>
                  <a:pt x="1397793" y="626267"/>
                </a:cubicBezTo>
                <a:cubicBezTo>
                  <a:pt x="1228944" y="509394"/>
                  <a:pt x="1023144" y="457993"/>
                  <a:pt x="835820" y="373856"/>
                </a:cubicBezTo>
                <a:cubicBezTo>
                  <a:pt x="676275" y="325437"/>
                  <a:pt x="542926" y="112711"/>
                  <a:pt x="807244" y="0"/>
                </a:cubicBezTo>
                <a:cubicBezTo>
                  <a:pt x="507207" y="50006"/>
                  <a:pt x="440530" y="235745"/>
                  <a:pt x="421482" y="321468"/>
                </a:cubicBezTo>
                <a:cubicBezTo>
                  <a:pt x="362745" y="574674"/>
                  <a:pt x="546894" y="723107"/>
                  <a:pt x="595313" y="766762"/>
                </a:cubicBezTo>
                <a:cubicBezTo>
                  <a:pt x="664369" y="835024"/>
                  <a:pt x="857250" y="884236"/>
                  <a:pt x="923925" y="1007267"/>
                </a:cubicBezTo>
                <a:cubicBezTo>
                  <a:pt x="992188" y="1158079"/>
                  <a:pt x="883541" y="1334500"/>
                  <a:pt x="621506" y="1352547"/>
                </a:cubicBezTo>
                <a:cubicBezTo>
                  <a:pt x="455755" y="1363963"/>
                  <a:pt x="205977" y="1265235"/>
                  <a:pt x="0" y="1119184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 30"/>
          <p:cNvSpPr/>
          <p:nvPr userDrawn="1"/>
        </p:nvSpPr>
        <p:spPr>
          <a:xfrm>
            <a:off x="1090169" y="2921722"/>
            <a:ext cx="377466" cy="218603"/>
          </a:xfrm>
          <a:custGeom>
            <a:avLst/>
            <a:gdLst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04937"/>
              <a:gd name="connsiteY0" fmla="*/ 635794 h 788194"/>
              <a:gd name="connsiteX1" fmla="*/ 1402556 w 1404937"/>
              <a:gd name="connsiteY1" fmla="*/ 64294 h 788194"/>
              <a:gd name="connsiteX2" fmla="*/ 547687 w 1404937"/>
              <a:gd name="connsiteY2" fmla="*/ 0 h 788194"/>
              <a:gd name="connsiteX3" fmla="*/ 14287 w 1404937"/>
              <a:gd name="connsiteY3" fmla="*/ 469106 h 788194"/>
              <a:gd name="connsiteX4" fmla="*/ 0 w 1404937"/>
              <a:gd name="connsiteY4" fmla="*/ 788194 h 788194"/>
              <a:gd name="connsiteX5" fmla="*/ 283368 w 1404937"/>
              <a:gd name="connsiteY5" fmla="*/ 438150 h 788194"/>
              <a:gd name="connsiteX6" fmla="*/ 821531 w 1404937"/>
              <a:gd name="connsiteY6" fmla="*/ 371475 h 788194"/>
              <a:gd name="connsiteX7" fmla="*/ 1404937 w 1404937"/>
              <a:gd name="connsiteY7" fmla="*/ 635794 h 788194"/>
              <a:gd name="connsiteX0" fmla="*/ 1404937 w 1413690"/>
              <a:gd name="connsiteY0" fmla="*/ 635794 h 788194"/>
              <a:gd name="connsiteX1" fmla="*/ 1402556 w 1413690"/>
              <a:gd name="connsiteY1" fmla="*/ 64294 h 788194"/>
              <a:gd name="connsiteX2" fmla="*/ 547687 w 1413690"/>
              <a:gd name="connsiteY2" fmla="*/ 0 h 788194"/>
              <a:gd name="connsiteX3" fmla="*/ 14287 w 1413690"/>
              <a:gd name="connsiteY3" fmla="*/ 469106 h 788194"/>
              <a:gd name="connsiteX4" fmla="*/ 0 w 1413690"/>
              <a:gd name="connsiteY4" fmla="*/ 788194 h 788194"/>
              <a:gd name="connsiteX5" fmla="*/ 283368 w 1413690"/>
              <a:gd name="connsiteY5" fmla="*/ 438150 h 788194"/>
              <a:gd name="connsiteX6" fmla="*/ 821531 w 1413690"/>
              <a:gd name="connsiteY6" fmla="*/ 371475 h 788194"/>
              <a:gd name="connsiteX7" fmla="*/ 1404937 w 1413690"/>
              <a:gd name="connsiteY7" fmla="*/ 635794 h 788194"/>
              <a:gd name="connsiteX0" fmla="*/ 1404937 w 1417413"/>
              <a:gd name="connsiteY0" fmla="*/ 635794 h 788194"/>
              <a:gd name="connsiteX1" fmla="*/ 1402556 w 1417413"/>
              <a:gd name="connsiteY1" fmla="*/ 64294 h 788194"/>
              <a:gd name="connsiteX2" fmla="*/ 547687 w 1417413"/>
              <a:gd name="connsiteY2" fmla="*/ 0 h 788194"/>
              <a:gd name="connsiteX3" fmla="*/ 14287 w 1417413"/>
              <a:gd name="connsiteY3" fmla="*/ 469106 h 788194"/>
              <a:gd name="connsiteX4" fmla="*/ 0 w 1417413"/>
              <a:gd name="connsiteY4" fmla="*/ 788194 h 788194"/>
              <a:gd name="connsiteX5" fmla="*/ 283368 w 1417413"/>
              <a:gd name="connsiteY5" fmla="*/ 438150 h 788194"/>
              <a:gd name="connsiteX6" fmla="*/ 821531 w 1417413"/>
              <a:gd name="connsiteY6" fmla="*/ 371475 h 788194"/>
              <a:gd name="connsiteX7" fmla="*/ 1404937 w 1417413"/>
              <a:gd name="connsiteY7" fmla="*/ 635794 h 788194"/>
              <a:gd name="connsiteX0" fmla="*/ 1404937 w 1417413"/>
              <a:gd name="connsiteY0" fmla="*/ 636458 h 788858"/>
              <a:gd name="connsiteX1" fmla="*/ 1402556 w 1417413"/>
              <a:gd name="connsiteY1" fmla="*/ 64958 h 788858"/>
              <a:gd name="connsiteX2" fmla="*/ 547687 w 1417413"/>
              <a:gd name="connsiteY2" fmla="*/ 664 h 788858"/>
              <a:gd name="connsiteX3" fmla="*/ 14287 w 1417413"/>
              <a:gd name="connsiteY3" fmla="*/ 469770 h 788858"/>
              <a:gd name="connsiteX4" fmla="*/ 0 w 1417413"/>
              <a:gd name="connsiteY4" fmla="*/ 788858 h 788858"/>
              <a:gd name="connsiteX5" fmla="*/ 283368 w 1417413"/>
              <a:gd name="connsiteY5" fmla="*/ 438814 h 788858"/>
              <a:gd name="connsiteX6" fmla="*/ 821531 w 1417413"/>
              <a:gd name="connsiteY6" fmla="*/ 372139 h 788858"/>
              <a:gd name="connsiteX7" fmla="*/ 1404937 w 1417413"/>
              <a:gd name="connsiteY7" fmla="*/ 636458 h 788858"/>
              <a:gd name="connsiteX0" fmla="*/ 1404937 w 1417413"/>
              <a:gd name="connsiteY0" fmla="*/ 659983 h 812383"/>
              <a:gd name="connsiteX1" fmla="*/ 1402556 w 1417413"/>
              <a:gd name="connsiteY1" fmla="*/ 88483 h 812383"/>
              <a:gd name="connsiteX2" fmla="*/ 547687 w 1417413"/>
              <a:gd name="connsiteY2" fmla="*/ 24189 h 812383"/>
              <a:gd name="connsiteX3" fmla="*/ 14287 w 1417413"/>
              <a:gd name="connsiteY3" fmla="*/ 493295 h 812383"/>
              <a:gd name="connsiteX4" fmla="*/ 0 w 1417413"/>
              <a:gd name="connsiteY4" fmla="*/ 812383 h 812383"/>
              <a:gd name="connsiteX5" fmla="*/ 283368 w 1417413"/>
              <a:gd name="connsiteY5" fmla="*/ 462339 h 812383"/>
              <a:gd name="connsiteX6" fmla="*/ 821531 w 1417413"/>
              <a:gd name="connsiteY6" fmla="*/ 395664 h 812383"/>
              <a:gd name="connsiteX7" fmla="*/ 1404937 w 1417413"/>
              <a:gd name="connsiteY7" fmla="*/ 659983 h 812383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4937 w 1417413"/>
              <a:gd name="connsiteY0" fmla="*/ 674932 h 827332"/>
              <a:gd name="connsiteX1" fmla="*/ 1402556 w 1417413"/>
              <a:gd name="connsiteY1" fmla="*/ 103432 h 827332"/>
              <a:gd name="connsiteX2" fmla="*/ 547687 w 1417413"/>
              <a:gd name="connsiteY2" fmla="*/ 39138 h 827332"/>
              <a:gd name="connsiteX3" fmla="*/ 14287 w 1417413"/>
              <a:gd name="connsiteY3" fmla="*/ 508244 h 827332"/>
              <a:gd name="connsiteX4" fmla="*/ 0 w 1417413"/>
              <a:gd name="connsiteY4" fmla="*/ 827332 h 827332"/>
              <a:gd name="connsiteX5" fmla="*/ 283368 w 1417413"/>
              <a:gd name="connsiteY5" fmla="*/ 477288 h 827332"/>
              <a:gd name="connsiteX6" fmla="*/ 821531 w 1417413"/>
              <a:gd name="connsiteY6" fmla="*/ 410613 h 827332"/>
              <a:gd name="connsiteX7" fmla="*/ 1404937 w 1417413"/>
              <a:gd name="connsiteY7" fmla="*/ 674932 h 827332"/>
              <a:gd name="connsiteX0" fmla="*/ 1406804 w 1419280"/>
              <a:gd name="connsiteY0" fmla="*/ 674932 h 827332"/>
              <a:gd name="connsiteX1" fmla="*/ 1404423 w 1419280"/>
              <a:gd name="connsiteY1" fmla="*/ 103432 h 827332"/>
              <a:gd name="connsiteX2" fmla="*/ 549554 w 1419280"/>
              <a:gd name="connsiteY2" fmla="*/ 39138 h 827332"/>
              <a:gd name="connsiteX3" fmla="*/ 16154 w 1419280"/>
              <a:gd name="connsiteY3" fmla="*/ 508244 h 827332"/>
              <a:gd name="connsiteX4" fmla="*/ 1867 w 1419280"/>
              <a:gd name="connsiteY4" fmla="*/ 827332 h 827332"/>
              <a:gd name="connsiteX5" fmla="*/ 285235 w 1419280"/>
              <a:gd name="connsiteY5" fmla="*/ 477288 h 827332"/>
              <a:gd name="connsiteX6" fmla="*/ 823398 w 1419280"/>
              <a:gd name="connsiteY6" fmla="*/ 410613 h 827332"/>
              <a:gd name="connsiteX7" fmla="*/ 1406804 w 1419280"/>
              <a:gd name="connsiteY7" fmla="*/ 674932 h 827332"/>
              <a:gd name="connsiteX0" fmla="*/ 1409119 w 1421595"/>
              <a:gd name="connsiteY0" fmla="*/ 674932 h 827332"/>
              <a:gd name="connsiteX1" fmla="*/ 1406738 w 1421595"/>
              <a:gd name="connsiteY1" fmla="*/ 103432 h 827332"/>
              <a:gd name="connsiteX2" fmla="*/ 551869 w 1421595"/>
              <a:gd name="connsiteY2" fmla="*/ 39138 h 827332"/>
              <a:gd name="connsiteX3" fmla="*/ 18469 w 1421595"/>
              <a:gd name="connsiteY3" fmla="*/ 508244 h 827332"/>
              <a:gd name="connsiteX4" fmla="*/ 4182 w 1421595"/>
              <a:gd name="connsiteY4" fmla="*/ 827332 h 827332"/>
              <a:gd name="connsiteX5" fmla="*/ 287550 w 1421595"/>
              <a:gd name="connsiteY5" fmla="*/ 477288 h 827332"/>
              <a:gd name="connsiteX6" fmla="*/ 825713 w 1421595"/>
              <a:gd name="connsiteY6" fmla="*/ 410613 h 827332"/>
              <a:gd name="connsiteX7" fmla="*/ 1409119 w 1421595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9564"/>
              <a:gd name="connsiteY0" fmla="*/ 674932 h 827332"/>
              <a:gd name="connsiteX1" fmla="*/ 1414707 w 1429564"/>
              <a:gd name="connsiteY1" fmla="*/ 103432 h 827332"/>
              <a:gd name="connsiteX2" fmla="*/ 559838 w 1429564"/>
              <a:gd name="connsiteY2" fmla="*/ 39138 h 827332"/>
              <a:gd name="connsiteX3" fmla="*/ 26438 w 1429564"/>
              <a:gd name="connsiteY3" fmla="*/ 508244 h 827332"/>
              <a:gd name="connsiteX4" fmla="*/ 12151 w 1429564"/>
              <a:gd name="connsiteY4" fmla="*/ 827332 h 827332"/>
              <a:gd name="connsiteX5" fmla="*/ 295519 w 1429564"/>
              <a:gd name="connsiteY5" fmla="*/ 477288 h 827332"/>
              <a:gd name="connsiteX6" fmla="*/ 833682 w 1429564"/>
              <a:gd name="connsiteY6" fmla="*/ 410613 h 827332"/>
              <a:gd name="connsiteX7" fmla="*/ 1417088 w 1429564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17088 w 1428573"/>
              <a:gd name="connsiteY0" fmla="*/ 674932 h 827332"/>
              <a:gd name="connsiteX1" fmla="*/ 1414707 w 1428573"/>
              <a:gd name="connsiteY1" fmla="*/ 103432 h 827332"/>
              <a:gd name="connsiteX2" fmla="*/ 559838 w 1428573"/>
              <a:gd name="connsiteY2" fmla="*/ 39138 h 827332"/>
              <a:gd name="connsiteX3" fmla="*/ 26438 w 1428573"/>
              <a:gd name="connsiteY3" fmla="*/ 508244 h 827332"/>
              <a:gd name="connsiteX4" fmla="*/ 12151 w 1428573"/>
              <a:gd name="connsiteY4" fmla="*/ 827332 h 827332"/>
              <a:gd name="connsiteX5" fmla="*/ 295519 w 1428573"/>
              <a:gd name="connsiteY5" fmla="*/ 477288 h 827332"/>
              <a:gd name="connsiteX6" fmla="*/ 833682 w 1428573"/>
              <a:gd name="connsiteY6" fmla="*/ 410613 h 827332"/>
              <a:gd name="connsiteX7" fmla="*/ 1417088 w 1428573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20075 w 1431560"/>
              <a:gd name="connsiteY0" fmla="*/ 674932 h 827332"/>
              <a:gd name="connsiteX1" fmla="*/ 1417694 w 1431560"/>
              <a:gd name="connsiteY1" fmla="*/ 103432 h 827332"/>
              <a:gd name="connsiteX2" fmla="*/ 562825 w 1431560"/>
              <a:gd name="connsiteY2" fmla="*/ 39138 h 827332"/>
              <a:gd name="connsiteX3" fmla="*/ 29425 w 1431560"/>
              <a:gd name="connsiteY3" fmla="*/ 508244 h 827332"/>
              <a:gd name="connsiteX4" fmla="*/ 15138 w 1431560"/>
              <a:gd name="connsiteY4" fmla="*/ 827332 h 827332"/>
              <a:gd name="connsiteX5" fmla="*/ 298506 w 1431560"/>
              <a:gd name="connsiteY5" fmla="*/ 477288 h 827332"/>
              <a:gd name="connsiteX6" fmla="*/ 836669 w 1431560"/>
              <a:gd name="connsiteY6" fmla="*/ 410613 h 827332"/>
              <a:gd name="connsiteX7" fmla="*/ 1420075 w 1431560"/>
              <a:gd name="connsiteY7" fmla="*/ 674932 h 827332"/>
              <a:gd name="connsiteX0" fmla="*/ 1417089 w 1428574"/>
              <a:gd name="connsiteY0" fmla="*/ 674932 h 827332"/>
              <a:gd name="connsiteX1" fmla="*/ 1414708 w 1428574"/>
              <a:gd name="connsiteY1" fmla="*/ 103432 h 827332"/>
              <a:gd name="connsiteX2" fmla="*/ 559839 w 1428574"/>
              <a:gd name="connsiteY2" fmla="*/ 39138 h 827332"/>
              <a:gd name="connsiteX3" fmla="*/ 26439 w 1428574"/>
              <a:gd name="connsiteY3" fmla="*/ 508244 h 827332"/>
              <a:gd name="connsiteX4" fmla="*/ 12152 w 1428574"/>
              <a:gd name="connsiteY4" fmla="*/ 827332 h 827332"/>
              <a:gd name="connsiteX5" fmla="*/ 295520 w 1428574"/>
              <a:gd name="connsiteY5" fmla="*/ 477288 h 827332"/>
              <a:gd name="connsiteX6" fmla="*/ 833683 w 1428574"/>
              <a:gd name="connsiteY6" fmla="*/ 410613 h 827332"/>
              <a:gd name="connsiteX7" fmla="*/ 1417089 w 1428574"/>
              <a:gd name="connsiteY7" fmla="*/ 674932 h 82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8574" h="827332">
                <a:moveTo>
                  <a:pt x="1417089" y="674932"/>
                </a:moveTo>
                <a:cubicBezTo>
                  <a:pt x="1435346" y="448714"/>
                  <a:pt x="1429789" y="289169"/>
                  <a:pt x="1414708" y="103432"/>
                </a:cubicBezTo>
                <a:cubicBezTo>
                  <a:pt x="1129752" y="1038"/>
                  <a:pt x="880514" y="-34681"/>
                  <a:pt x="559839" y="39138"/>
                </a:cubicBezTo>
                <a:cubicBezTo>
                  <a:pt x="324968" y="93205"/>
                  <a:pt x="103590" y="255487"/>
                  <a:pt x="26439" y="508244"/>
                </a:cubicBezTo>
                <a:cubicBezTo>
                  <a:pt x="-7732" y="620193"/>
                  <a:pt x="-4518" y="728112"/>
                  <a:pt x="12152" y="827332"/>
                </a:cubicBezTo>
                <a:cubicBezTo>
                  <a:pt x="28424" y="650723"/>
                  <a:pt x="130471" y="560134"/>
                  <a:pt x="295520" y="477288"/>
                </a:cubicBezTo>
                <a:cubicBezTo>
                  <a:pt x="460084" y="394686"/>
                  <a:pt x="654458" y="387116"/>
                  <a:pt x="833683" y="410613"/>
                </a:cubicBezTo>
                <a:cubicBezTo>
                  <a:pt x="1142452" y="451094"/>
                  <a:pt x="1298820" y="584445"/>
                  <a:pt x="1417089" y="674932"/>
                </a:cubicBezTo>
                <a:close/>
              </a:path>
            </a:pathLst>
          </a:custGeom>
          <a:solidFill>
            <a:srgbClr val="0F238D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0" r:id="rId2"/>
    <p:sldLayoutId id="2147483780" r:id="rId3"/>
    <p:sldLayoutId id="2147483771" r:id="rId4"/>
    <p:sldLayoutId id="2147483773" r:id="rId5"/>
    <p:sldLayoutId id="2147483774" r:id="rId6"/>
    <p:sldLayoutId id="2147483778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0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ir.asml.com/u_qm_issues.do?sysparm_query=number=P1812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ps-jira.asml.com:8080/browse/YS/fixforversion/1030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0400" y="2647950"/>
            <a:ext cx="5306510" cy="533400"/>
          </a:xfrm>
        </p:spPr>
        <p:txBody>
          <a:bodyPr/>
          <a:lstStyle/>
          <a:p>
            <a:r>
              <a:rPr lang="en-US" dirty="0"/>
              <a:t>RLKM</a:t>
            </a:r>
          </a:p>
          <a:p>
            <a:r>
              <a:rPr lang="en-US"/>
              <a:t>25-06-2018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Sprint 106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0" y="1920240"/>
            <a:ext cx="5306510" cy="738664"/>
          </a:xfrm>
        </p:spPr>
        <p:txBody>
          <a:bodyPr/>
          <a:lstStyle/>
          <a:p>
            <a:r>
              <a:rPr lang="en-US" dirty="0"/>
              <a:t>FSS </a:t>
            </a:r>
            <a:r>
              <a:rPr lang="en-US" dirty="0" err="1"/>
              <a:t>HorizontalVerticalOutputAdjustment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3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D20A-8FF5-48FF-B116-668E4EB5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47472"/>
            <a:ext cx="7365588" cy="2159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9A7A6-A749-4FC7-9B65-5943424FE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85750"/>
            <a:ext cx="6999828" cy="3711702"/>
          </a:xfrm>
        </p:spPr>
        <p:txBody>
          <a:bodyPr/>
          <a:lstStyle/>
          <a:p>
            <a:r>
              <a:rPr lang="en-US" dirty="0"/>
              <a:t>UI Update in SP19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7E04-279E-4E45-92F8-87883B6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D392-B237-4EFA-8952-BE50F272FE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B31B-3F41-4BA0-A30E-3380B1E95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2B4FA-AC87-4FED-A9B4-B7F24527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32" y="753626"/>
            <a:ext cx="5332363" cy="41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5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diagnostic settings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settings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069848"/>
            <a:ext cx="7056120" cy="37117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YS375 : </a:t>
            </a:r>
          </a:p>
          <a:p>
            <a:pPr marL="688975" lvl="1" indent="-285750"/>
            <a:r>
              <a:rPr lang="en-US" b="1" dirty="0"/>
              <a:t>Attenuator: </a:t>
            </a:r>
            <a:r>
              <a:rPr lang="en-US" dirty="0"/>
              <a:t>Attenuator to be used for measurement ‘factor10’ </a:t>
            </a:r>
          </a:p>
          <a:p>
            <a:pPr marL="688975" lvl="1" indent="-285750"/>
            <a:r>
              <a:rPr lang="en-US" b="1" dirty="0"/>
              <a:t>Repeat count:</a:t>
            </a:r>
            <a:r>
              <a:rPr lang="en-US" dirty="0"/>
              <a:t> The number of repeating measurement sequences</a:t>
            </a:r>
          </a:p>
          <a:p>
            <a:pPr marL="688975" lvl="1" indent="-285750"/>
            <a:r>
              <a:rPr lang="en-US" b="1" dirty="0" err="1"/>
              <a:t>SensingLight</a:t>
            </a:r>
            <a:r>
              <a:rPr lang="en-US" b="1" dirty="0"/>
              <a:t>:</a:t>
            </a:r>
            <a:r>
              <a:rPr lang="en-US" dirty="0"/>
              <a:t> Wavelength to be used for measurement ‘550NB’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YS1375: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/>
            <a:endParaRPr lang="en-US" dirty="0"/>
          </a:p>
          <a:p>
            <a:pPr marL="688975" lvl="1" indent="-285750"/>
            <a:endParaRPr lang="en-US" dirty="0"/>
          </a:p>
          <a:p>
            <a:pPr marL="688975" lvl="1" indent="-285750"/>
            <a:endParaRPr lang="en-US" dirty="0"/>
          </a:p>
          <a:p>
            <a:pPr marL="688975" lvl="1" indent="-285750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03689-99ED-4CD9-8E7E-210AA0BE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00350"/>
            <a:ext cx="4714875" cy="16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9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report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time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intensity level for H Polarized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intensity level for V Polarized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measured intensity level for H Polarized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measured intensity level for V Polarized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intensity difference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6" y="1504950"/>
            <a:ext cx="8001000" cy="2686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2D4C06-2D40-4702-8614-9B1115B3734F}"/>
              </a:ext>
            </a:extLst>
          </p:cNvPr>
          <p:cNvSpPr/>
          <p:nvPr/>
        </p:nvSpPr>
        <p:spPr>
          <a:xfrm>
            <a:off x="250156" y="965733"/>
            <a:ext cx="2286000" cy="398712"/>
          </a:xfrm>
          <a:prstGeom prst="rect">
            <a:avLst/>
          </a:prstGeom>
          <a:noFill/>
          <a:ln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YS375 : </a:t>
            </a:r>
          </a:p>
        </p:txBody>
      </p:sp>
    </p:spTree>
    <p:extLst>
      <p:ext uri="{BB962C8B-B14F-4D97-AF65-F5344CB8AC3E}">
        <p14:creationId xmlns:p14="http://schemas.microsoft.com/office/powerpoint/2010/main" val="205497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D4C06-2D40-4702-8614-9B1115B3734F}"/>
              </a:ext>
            </a:extLst>
          </p:cNvPr>
          <p:cNvSpPr/>
          <p:nvPr/>
        </p:nvSpPr>
        <p:spPr>
          <a:xfrm>
            <a:off x="250156" y="965733"/>
            <a:ext cx="2286000" cy="398712"/>
          </a:xfrm>
          <a:prstGeom prst="rect">
            <a:avLst/>
          </a:prstGeom>
          <a:noFill/>
          <a:ln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YS1375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792816-CBC0-4726-BC2C-A24CB2A145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8300" y="1451407"/>
            <a:ext cx="7626869" cy="297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diagnostic settings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integration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H Polarized images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V Polarized images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intensity level, Latest intensity levels H/V, Maximum measured intensity level H/V of camera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energy sensor reading level, Latest energy sensor reading H/V, Maximum measured energy sensor reading H/V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Spec, SPC and SDT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New spec parameters available in </a:t>
            </a:r>
            <a:r>
              <a:rPr lang="en-US" dirty="0" err="1"/>
              <a:t>SpecChecker</a:t>
            </a:r>
            <a:endParaRPr lang="en-US" dirty="0"/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New SPC parameters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5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spec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RelativeIntensityDifference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3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SPC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7195"/>
              </p:ext>
            </p:extLst>
          </p:nvPr>
        </p:nvGraphicFramePr>
        <p:xfrm>
          <a:off x="1143000" y="1200150"/>
          <a:ext cx="7162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25/06/2015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RLKM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24/12/2018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347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dependencies and sequence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Dependencies of task</a:t>
            </a:r>
          </a:p>
          <a:p>
            <a:pPr marL="688975" lvl="1" indent="-285750">
              <a:spcAft>
                <a:spcPts val="900"/>
              </a:spcAft>
            </a:pPr>
            <a:r>
              <a:rPr lang="en-US" dirty="0"/>
              <a:t>NA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Position of task in build sequence</a:t>
            </a:r>
          </a:p>
          <a:p>
            <a:pPr marL="688975" lvl="1" indent="-285750">
              <a:spcAft>
                <a:spcPts val="900"/>
              </a:spcAft>
            </a:pPr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55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42211"/>
              </p:ext>
            </p:extLst>
          </p:nvPr>
        </p:nvGraphicFramePr>
        <p:xfrm>
          <a:off x="990600" y="1200150"/>
          <a:ext cx="7162800" cy="1925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D000350053/01-EDS EPDS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D000350053/01-EDS EPDS YS350E H/V Output Adjustment and Performance Tasks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D000586899/03-EDS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D000586899/03-EDS- EDS YS1375 task 402 - HV Output Adjustment task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E0F-31B7-4BDA-92E9-DA49CF4D3E32}" type="datetime3">
              <a:rPr lang="en-US" smtClean="0"/>
              <a:t>20 March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73937"/>
              </p:ext>
            </p:extLst>
          </p:nvPr>
        </p:nvGraphicFramePr>
        <p:xfrm>
          <a:off x="457200" y="1200150"/>
          <a:ext cx="8153400" cy="3215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3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1375 Task 402 H V adjustment must be adapted for Pupil camera and to maximize H &amp;V </a:t>
                      </a:r>
                      <a:r>
                        <a:rPr lang="en-US" dirty="0" err="1"/>
                        <a:t>iso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mimizing</a:t>
                      </a:r>
                      <a:r>
                        <a:rPr lang="en-US" dirty="0"/>
                        <a:t> delta H&amp;V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P340972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RLKM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Scope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Goal &amp; Context</a:t>
            </a:r>
            <a:endParaRPr lang="en-US" dirty="0">
              <a:hlinkClick r:id="rId2" action="ppaction://hlinksldjump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Procedure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Input / Output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 action="ppaction://hlinksldjump"/>
              </a:rPr>
              <a:t>Spec, SPC and SDT parameters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 action="ppaction://hlinksldjump"/>
              </a:rPr>
              <a:t>Task dependencies and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7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information in this document is applicable as of: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7E0F-31B7-4BDA-92E9-DA49CF4D3E32}" type="datetime3">
              <a:rPr lang="en-US" smtClean="0"/>
              <a:t>20 March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29896"/>
              </p:ext>
            </p:extLst>
          </p:nvPr>
        </p:nvGraphicFramePr>
        <p:xfrm>
          <a:off x="1143000" y="1657350"/>
          <a:ext cx="70104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P181201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ys300c_sp_04 "/>
                        </a:rPr>
                        <a:t>ys300c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ys300c_sp_04 "/>
                        </a:rPr>
                        <a:t>ys300c_sp_04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P340972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ys300c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ys300c_sp_19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YS350 system has two Illumination fibers which each are equipped with a shutter-box assy. Apart from their shutter function (to select illumination polarization state by opening or closing the required shutter), these shutter-boxes have a function to compensate intensity differences between the two polarizations at Darkfield camera level.</a:t>
            </a:r>
          </a:p>
          <a:p>
            <a:endParaRPr lang="en-US" dirty="0"/>
          </a:p>
          <a:p>
            <a:r>
              <a:rPr lang="en-US" dirty="0"/>
              <a:t>Update in YS1375 : The used camera is changed into Pupil Camera instead of Darkfield camera.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4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location in test manager(Update in SP19)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task can be found by typing #402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3BEC3-158D-4CEC-A10F-899E77DF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28" y="1504950"/>
            <a:ext cx="5259572" cy="3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Determine the optimal relative output difference for H/V polarized light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Acquire camera images for H/V polarization</a:t>
            </a:r>
          </a:p>
          <a:p>
            <a:pPr marL="746125" lvl="1" indent="-342900">
              <a:buFont typeface="+mj-lt"/>
              <a:buAutoNum type="arabicPeriod"/>
            </a:pPr>
            <a:r>
              <a:rPr lang="en-US" dirty="0"/>
              <a:t>Determine average intensity levels on dark field image for negative and positive first order images</a:t>
            </a:r>
          </a:p>
          <a:p>
            <a:pPr marL="746125" lvl="1" indent="-342900">
              <a:buFont typeface="+mj-lt"/>
              <a:buAutoNum type="arabicPeriod"/>
            </a:pPr>
            <a:r>
              <a:rPr lang="en-US" dirty="0"/>
              <a:t>Calculate relative difference between H/V polarized images.</a:t>
            </a:r>
          </a:p>
          <a:p>
            <a:pPr marL="746125" lvl="1" indent="-342900">
              <a:buFont typeface="+mj-lt"/>
              <a:buAutoNum type="arabicPeriod"/>
            </a:pPr>
            <a:r>
              <a:rPr lang="en-US" dirty="0"/>
              <a:t>Store maximum reached intensity levels for both H/V polarized light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 is valid whenever relative difference levels between H/V are within -2 and +2 percent.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 camera type is different according to machine type </a:t>
            </a:r>
          </a:p>
          <a:p>
            <a:r>
              <a:rPr lang="en-US" dirty="0"/>
              <a:t>- YS1375 : Pupil camera</a:t>
            </a:r>
          </a:p>
          <a:p>
            <a:r>
              <a:rPr lang="en-US" dirty="0"/>
              <a:t>- YS375 : Dark field camera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589B-AAA2-4E83-AFD3-2993C58A57EE}" type="datetime3">
              <a:rPr lang="en-US" smtClean="0"/>
              <a:pPr/>
              <a:t>20 March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</a:t>
            </a:r>
            <a:fld id="{2BF23E3A-8558-42B9-AEEE-59D910584A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36674"/>
      </p:ext>
    </p:extLst>
  </p:cSld>
  <p:clrMapOvr>
    <a:masterClrMapping/>
  </p:clrMapOvr>
</p:sld>
</file>

<file path=ppt/theme/theme1.xml><?xml version="1.0" encoding="utf-8"?>
<a:theme xmlns:a="http://schemas.openxmlformats.org/drawingml/2006/main" name="ASML_POWERPOINT">
  <a:themeElements>
    <a:clrScheme name="ASML Basic Colors">
      <a:dk1>
        <a:srgbClr val="666666"/>
      </a:dk1>
      <a:lt1>
        <a:srgbClr val="FFFFFF"/>
      </a:lt1>
      <a:dk2>
        <a:srgbClr val="1C7DDB"/>
      </a:dk2>
      <a:lt2>
        <a:srgbClr val="86CEF4"/>
      </a:lt2>
      <a:accent1>
        <a:srgbClr val="0F238C"/>
      </a:accent1>
      <a:accent2>
        <a:srgbClr val="999999"/>
      </a:accent2>
      <a:accent3>
        <a:srgbClr val="CCCCCC"/>
      </a:accent3>
      <a:accent4>
        <a:srgbClr val="FF7F45"/>
      </a:accent4>
      <a:accent5>
        <a:srgbClr val="34B233"/>
      </a:accent5>
      <a:accent6>
        <a:srgbClr val="FED100"/>
      </a:accent6>
      <a:hlink>
        <a:srgbClr val="999999"/>
      </a:hlink>
      <a:folHlink>
        <a:srgbClr val="666666"/>
      </a:folHlink>
    </a:clrScheme>
    <a:fontScheme name="ASML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70000"/>
          </a:schemeClr>
        </a:solidFill>
        <a:ln cap="sq">
          <a:solidFill>
            <a:schemeClr val="accent4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900"/>
          </a:spcAft>
          <a:defRPr sz="18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ASML_POWERPOINT</Template>
  <TotalTime>6961</TotalTime>
  <Words>606</Words>
  <Application>Microsoft Office PowerPoint</Application>
  <PresentationFormat>On-screen Show (16:9)</PresentationFormat>
  <Paragraphs>176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MS PGothic</vt:lpstr>
      <vt:lpstr>Calibri</vt:lpstr>
      <vt:lpstr>Arial</vt:lpstr>
      <vt:lpstr>ASML_POWERPOINT</vt:lpstr>
      <vt:lpstr>PowerPoint Presentation</vt:lpstr>
      <vt:lpstr>Document history</vt:lpstr>
      <vt:lpstr>Reference documents</vt:lpstr>
      <vt:lpstr>Open issues</vt:lpstr>
      <vt:lpstr>Contents</vt:lpstr>
      <vt:lpstr>Scope</vt:lpstr>
      <vt:lpstr>Goal &amp; Context</vt:lpstr>
      <vt:lpstr>Task location in test manager(Update in SP19)</vt:lpstr>
      <vt:lpstr>Procedure</vt:lpstr>
      <vt:lpstr>PowerPoint Presentation</vt:lpstr>
      <vt:lpstr>Input/Output</vt:lpstr>
      <vt:lpstr>Input settings</vt:lpstr>
      <vt:lpstr>Output report values</vt:lpstr>
      <vt:lpstr>Output report</vt:lpstr>
      <vt:lpstr>Output report</vt:lpstr>
      <vt:lpstr>New diagnostic settings</vt:lpstr>
      <vt:lpstr>Spec, SPC and SDT parameters</vt:lpstr>
      <vt:lpstr>New spec parameters</vt:lpstr>
      <vt:lpstr>New SPC parameters</vt:lpstr>
      <vt:lpstr>Task dependencies and sequence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Rutger de Graaf</dc:creator>
  <cp:lastModifiedBy>Rafael Lin</cp:lastModifiedBy>
  <cp:revision>103</cp:revision>
  <cp:lastPrinted>2012-05-24T09:26:57Z</cp:lastPrinted>
  <dcterms:created xsi:type="dcterms:W3CDTF">2013-02-08T09:13:07Z</dcterms:created>
  <dcterms:modified xsi:type="dcterms:W3CDTF">2019-03-20T12:38:51Z</dcterms:modified>
</cp:coreProperties>
</file>