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5" r:id="rId10"/>
    <p:sldId id="264" r:id="rId11"/>
    <p:sldId id="266" r:id="rId12"/>
    <p:sldId id="268" r:id="rId13"/>
    <p:sldId id="274" r:id="rId14"/>
    <p:sldId id="275" r:id="rId15"/>
    <p:sldId id="276" r:id="rId16"/>
    <p:sldId id="269" r:id="rId17"/>
    <p:sldId id="270" r:id="rId18"/>
    <p:sldId id="271" r:id="rId19"/>
    <p:sldId id="272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211FD61-1C6F-4B4B-BCA4-175B8B059114}">
          <p14:sldIdLst>
            <p14:sldId id="256"/>
          </p14:sldIdLst>
        </p14:section>
        <p14:section name="Intro" id="{91310861-1994-49DA-9E85-27DFB680EBC2}">
          <p14:sldIdLst>
            <p14:sldId id="257"/>
            <p14:sldId id="258"/>
            <p14:sldId id="259"/>
            <p14:sldId id="260"/>
          </p14:sldIdLst>
        </p14:section>
        <p14:section name="Exploration" id="{F457BEEE-5DCF-442D-BE16-B40C77239F8C}">
          <p14:sldIdLst>
            <p14:sldId id="261"/>
            <p14:sldId id="267"/>
            <p14:sldId id="262"/>
          </p14:sldIdLst>
        </p14:section>
        <p14:section name="Protocal" id="{8C9E0022-3106-43D6-97C6-0FF21E0452AB}">
          <p14:sldIdLst>
            <p14:sldId id="265"/>
            <p14:sldId id="264"/>
            <p14:sldId id="266"/>
          </p14:sldIdLst>
        </p14:section>
        <p14:section name="Performance" id="{CE84C6EB-2F7E-48DB-AFCF-9D5BA8F22B9F}">
          <p14:sldIdLst>
            <p14:sldId id="268"/>
          </p14:sldIdLst>
        </p14:section>
        <p14:section name="ProductionTest" id="{97484EC8-95FF-4CD3-8903-473B1608EF91}">
          <p14:sldIdLst>
            <p14:sldId id="274"/>
            <p14:sldId id="275"/>
            <p14:sldId id="276"/>
          </p14:sldIdLst>
        </p14:section>
        <p14:section name="Touch Configuration" id="{48665CCE-175A-4B57-98A9-899DEC7B2E01}">
          <p14:sldIdLst>
            <p14:sldId id="269"/>
            <p14:sldId id="270"/>
            <p14:sldId id="271"/>
          </p14:sldIdLst>
        </p14:section>
        <p14:section name="Touch Configuration - Wizard" id="{C517C90B-D044-4CDD-BEB4-4B2522C96607}">
          <p14:sldIdLst>
            <p14:sldId id="272"/>
          </p14:sldIdLst>
        </p14:section>
        <p14:section name="Work Cycle" id="{9CD207B6-992F-450D-9FD8-FC34B8CDDF0E}">
          <p14:sldIdLst>
            <p14:sldId id="277"/>
          </p14:sldIdLst>
        </p14:section>
        <p14:section name="What I've learn" id="{E5E3BABF-6D89-4F1F-8D02-A4009EFE0D11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02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05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5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63A3-3593-421B-8139-1BC6E282959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Studio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Experience @ </a:t>
            </a:r>
            <a:r>
              <a:rPr lang="en-US" dirty="0" err="1"/>
              <a:t>Synaptics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1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6" name="矩形 5"/>
          <p:cNvSpPr/>
          <p:nvPr/>
        </p:nvSpPr>
        <p:spPr>
          <a:xfrm>
            <a:off x="1902851" y="5537200"/>
            <a:ext cx="27813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CDCI API Library</a:t>
            </a:r>
          </a:p>
        </p:txBody>
      </p:sp>
      <p:sp>
        <p:nvSpPr>
          <p:cNvPr id="8" name="矩形 7"/>
          <p:cNvSpPr/>
          <p:nvPr/>
        </p:nvSpPr>
        <p:spPr>
          <a:xfrm>
            <a:off x="6787271" y="5664004"/>
            <a:ext cx="2781300" cy="77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phone</a:t>
            </a:r>
          </a:p>
        </p:txBody>
      </p:sp>
      <p:cxnSp>
        <p:nvCxnSpPr>
          <p:cNvPr id="5" name="直接箭头连接符 4" title="WiFi"/>
          <p:cNvCxnSpPr/>
          <p:nvPr/>
        </p:nvCxnSpPr>
        <p:spPr>
          <a:xfrm>
            <a:off x="4684151" y="5876583"/>
            <a:ext cx="210312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 title="WiFi"/>
          <p:cNvCxnSpPr/>
          <p:nvPr/>
        </p:nvCxnSpPr>
        <p:spPr>
          <a:xfrm flipH="1">
            <a:off x="4684152" y="6102350"/>
            <a:ext cx="210311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787271" y="4381500"/>
            <a:ext cx="2781300" cy="1300334"/>
            <a:chOff x="6787271" y="4381500"/>
            <a:chExt cx="2781300" cy="1300334"/>
          </a:xfrm>
        </p:grpSpPr>
        <p:cxnSp>
          <p:nvCxnSpPr>
            <p:cNvPr id="23" name="直接箭头连接符 22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Touch chip</a:t>
                </a:r>
              </a:p>
            </p:txBody>
          </p:sp>
          <p:cxnSp>
            <p:nvCxnSpPr>
              <p:cNvPr id="24" name="直接箭头连接符 2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/>
          <p:cNvGrpSpPr/>
          <p:nvPr/>
        </p:nvGrpSpPr>
        <p:grpSpPr>
          <a:xfrm>
            <a:off x="1902851" y="4236866"/>
            <a:ext cx="2781300" cy="1300334"/>
            <a:chOff x="6787271" y="4381500"/>
            <a:chExt cx="2781300" cy="1300334"/>
          </a:xfrm>
        </p:grpSpPr>
        <p:cxnSp>
          <p:nvCxnSpPr>
            <p:cNvPr id="41" name="直接箭头连接符 40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Communication Layer</a:t>
                </a:r>
              </a:p>
            </p:txBody>
          </p:sp>
          <p:cxnSp>
            <p:nvCxnSpPr>
              <p:cNvPr id="44" name="直接箭头连接符 4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/>
          <p:cNvGrpSpPr/>
          <p:nvPr/>
        </p:nvGrpSpPr>
        <p:grpSpPr>
          <a:xfrm>
            <a:off x="1902851" y="2960722"/>
            <a:ext cx="2781300" cy="1300334"/>
            <a:chOff x="6787271" y="4381500"/>
            <a:chExt cx="2781300" cy="1300334"/>
          </a:xfrm>
        </p:grpSpPr>
        <p:cxnSp>
          <p:nvCxnSpPr>
            <p:cNvPr id="46" name="直接箭头连接符 45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Layer</a:t>
                </a:r>
              </a:p>
            </p:txBody>
          </p:sp>
          <p:cxnSp>
            <p:nvCxnSpPr>
              <p:cNvPr id="49" name="直接箭头连接符 48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1902851" y="1687690"/>
            <a:ext cx="2781300" cy="1300334"/>
            <a:chOff x="6787271" y="4381500"/>
            <a:chExt cx="2781300" cy="1300334"/>
          </a:xfrm>
        </p:grpSpPr>
        <p:cxnSp>
          <p:nvCxnSpPr>
            <p:cNvPr id="51" name="直接箭头连接符 50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UI Layer</a:t>
                </a:r>
              </a:p>
            </p:txBody>
          </p:sp>
          <p:cxnSp>
            <p:nvCxnSpPr>
              <p:cNvPr id="54" name="直接箭头连接符 5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圆角矩形 54"/>
          <p:cNvSpPr/>
          <p:nvPr/>
        </p:nvSpPr>
        <p:spPr>
          <a:xfrm>
            <a:off x="5248275" y="5283200"/>
            <a:ext cx="1104900" cy="380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5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6" name="矩形 5"/>
          <p:cNvSpPr/>
          <p:nvPr/>
        </p:nvSpPr>
        <p:spPr>
          <a:xfrm>
            <a:off x="1902851" y="5537200"/>
            <a:ext cx="27813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CDCI API Library</a:t>
            </a:r>
          </a:p>
        </p:txBody>
      </p:sp>
      <p:sp>
        <p:nvSpPr>
          <p:cNvPr id="8" name="矩形 7"/>
          <p:cNvSpPr/>
          <p:nvPr/>
        </p:nvSpPr>
        <p:spPr>
          <a:xfrm>
            <a:off x="6787271" y="5664004"/>
            <a:ext cx="2781300" cy="77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Notebook</a:t>
            </a:r>
          </a:p>
        </p:txBody>
      </p:sp>
      <p:cxnSp>
        <p:nvCxnSpPr>
          <p:cNvPr id="5" name="直接箭头连接符 4" title="WiFi"/>
          <p:cNvCxnSpPr/>
          <p:nvPr/>
        </p:nvCxnSpPr>
        <p:spPr>
          <a:xfrm>
            <a:off x="4684151" y="5876583"/>
            <a:ext cx="210312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 title="WiFi"/>
          <p:cNvCxnSpPr/>
          <p:nvPr/>
        </p:nvCxnSpPr>
        <p:spPr>
          <a:xfrm flipH="1">
            <a:off x="4684152" y="6102350"/>
            <a:ext cx="210311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787271" y="4381500"/>
            <a:ext cx="2781300" cy="1300334"/>
            <a:chOff x="6787271" y="4381500"/>
            <a:chExt cx="2781300" cy="1300334"/>
          </a:xfrm>
        </p:grpSpPr>
        <p:cxnSp>
          <p:nvCxnSpPr>
            <p:cNvPr id="23" name="直接箭头连接符 22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Touch chip</a:t>
                </a:r>
              </a:p>
            </p:txBody>
          </p:sp>
          <p:cxnSp>
            <p:nvCxnSpPr>
              <p:cNvPr id="24" name="直接箭头连接符 2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/>
          <p:cNvGrpSpPr/>
          <p:nvPr/>
        </p:nvGrpSpPr>
        <p:grpSpPr>
          <a:xfrm>
            <a:off x="1902851" y="4236866"/>
            <a:ext cx="2781300" cy="1300334"/>
            <a:chOff x="6787271" y="4381500"/>
            <a:chExt cx="2781300" cy="1300334"/>
          </a:xfrm>
        </p:grpSpPr>
        <p:cxnSp>
          <p:nvCxnSpPr>
            <p:cNvPr id="41" name="直接箭头连接符 40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Communication Layer</a:t>
                </a:r>
              </a:p>
            </p:txBody>
          </p:sp>
          <p:cxnSp>
            <p:nvCxnSpPr>
              <p:cNvPr id="44" name="直接箭头连接符 4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/>
          <p:cNvGrpSpPr/>
          <p:nvPr/>
        </p:nvGrpSpPr>
        <p:grpSpPr>
          <a:xfrm>
            <a:off x="1902851" y="2960722"/>
            <a:ext cx="2781300" cy="1300334"/>
            <a:chOff x="6787271" y="4381500"/>
            <a:chExt cx="2781300" cy="1300334"/>
          </a:xfrm>
        </p:grpSpPr>
        <p:cxnSp>
          <p:nvCxnSpPr>
            <p:cNvPr id="46" name="直接箭头连接符 45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Layer</a:t>
                </a:r>
              </a:p>
            </p:txBody>
          </p:sp>
          <p:cxnSp>
            <p:nvCxnSpPr>
              <p:cNvPr id="49" name="直接箭头连接符 48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1902851" y="1687690"/>
            <a:ext cx="2781300" cy="1300334"/>
            <a:chOff x="6787271" y="4381500"/>
            <a:chExt cx="2781300" cy="1300334"/>
          </a:xfrm>
        </p:grpSpPr>
        <p:cxnSp>
          <p:nvCxnSpPr>
            <p:cNvPr id="51" name="直接箭头连接符 50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UI Layer</a:t>
                </a:r>
              </a:p>
            </p:txBody>
          </p:sp>
          <p:cxnSp>
            <p:nvCxnSpPr>
              <p:cNvPr id="54" name="直接箭头连接符 5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圆角矩形 54"/>
          <p:cNvSpPr/>
          <p:nvPr/>
        </p:nvSpPr>
        <p:spPr>
          <a:xfrm>
            <a:off x="5248275" y="5283200"/>
            <a:ext cx="1104900" cy="380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HID.dll</a:t>
            </a:r>
          </a:p>
        </p:txBody>
      </p:sp>
    </p:spTree>
    <p:extLst>
      <p:ext uri="{BB962C8B-B14F-4D97-AF65-F5344CB8AC3E}">
        <p14:creationId xmlns:p14="http://schemas.microsoft.com/office/powerpoint/2010/main" val="191336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linearity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25625"/>
            <a:ext cx="9326562" cy="47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20" y="1825625"/>
            <a:ext cx="1013656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ProductionTest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500"/>
            <a:ext cx="9805835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4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ProductionTest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90688"/>
            <a:ext cx="9377362" cy="50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Configuration – Advance 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66300" cy="51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99" y="1825625"/>
            <a:ext cx="9261475" cy="49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0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40900" cy="2028825"/>
          </a:xfrm>
        </p:spPr>
        <p:txBody>
          <a:bodyPr>
            <a:normAutofit/>
          </a:bodyPr>
          <a:lstStyle/>
          <a:p>
            <a:r>
              <a:rPr lang="en-US" dirty="0"/>
              <a:t> How to create each knobs.</a:t>
            </a:r>
          </a:p>
          <a:p>
            <a:pPr lvl="1"/>
            <a:r>
              <a:rPr lang="en-US" dirty="0"/>
              <a:t>Load one </a:t>
            </a:r>
            <a:r>
              <a:rPr lang="en-US" dirty="0" err="1"/>
              <a:t>knobs.sql</a:t>
            </a:r>
            <a:endParaRPr lang="en-US" dirty="0"/>
          </a:p>
          <a:p>
            <a:pPr lvl="1"/>
            <a:r>
              <a:rPr lang="en-US" dirty="0"/>
              <a:t>Based on the register address position, set/get the target value</a:t>
            </a:r>
          </a:p>
          <a:p>
            <a:pPr lvl="1"/>
            <a:r>
              <a:rPr lang="en-US" dirty="0"/>
              <a:t>Based on the table number, create one knobs on corresponding table</a:t>
            </a:r>
          </a:p>
          <a:p>
            <a:pPr lvl="1"/>
            <a:r>
              <a:rPr lang="en-US" dirty="0"/>
              <a:t>Show the correct name in accordance with that in </a:t>
            </a:r>
            <a:r>
              <a:rPr lang="en-US" dirty="0" err="1"/>
              <a:t>knobs.sql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4095750"/>
            <a:ext cx="7334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99" y="1825625"/>
            <a:ext cx="9413875" cy="47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 and develop the major windows applications in </a:t>
            </a:r>
            <a:r>
              <a:rPr lang="en-US" dirty="0" err="1"/>
              <a:t>Synaptics</a:t>
            </a:r>
            <a:endParaRPr lang="en-US" dirty="0"/>
          </a:p>
          <a:p>
            <a:pPr lvl="1"/>
            <a:r>
              <a:rPr lang="en-US" dirty="0"/>
              <a:t>Design Studio 5</a:t>
            </a:r>
          </a:p>
          <a:p>
            <a:pPr lvl="1"/>
            <a:r>
              <a:rPr lang="en-US" dirty="0"/>
              <a:t>Manipulate the touch chip through windows applications</a:t>
            </a:r>
          </a:p>
          <a:p>
            <a:pPr lvl="2"/>
            <a:r>
              <a:rPr lang="en-US" dirty="0"/>
              <a:t>Connection &amp; power on/off</a:t>
            </a:r>
          </a:p>
          <a:p>
            <a:pPr lvl="2"/>
            <a:r>
              <a:rPr lang="en-US" dirty="0" err="1"/>
              <a:t>Reflash</a:t>
            </a:r>
            <a:r>
              <a:rPr lang="en-US" dirty="0"/>
              <a:t> image file into chip</a:t>
            </a:r>
          </a:p>
          <a:p>
            <a:pPr lvl="2"/>
            <a:r>
              <a:rPr lang="en-US" dirty="0"/>
              <a:t>Export configuration from tool</a:t>
            </a:r>
          </a:p>
          <a:p>
            <a:pPr lvl="2"/>
            <a:r>
              <a:rPr lang="en-US" dirty="0"/>
              <a:t>Solution file create and manipulate</a:t>
            </a:r>
          </a:p>
          <a:p>
            <a:pPr lvl="2"/>
            <a:r>
              <a:rPr lang="en-US" dirty="0"/>
              <a:t>Including Production test</a:t>
            </a:r>
          </a:p>
          <a:p>
            <a:pPr lvl="2"/>
            <a:r>
              <a:rPr lang="en-US" dirty="0"/>
              <a:t>Capacitance Data observation and 2D finger observation.</a:t>
            </a:r>
          </a:p>
        </p:txBody>
      </p:sp>
    </p:spTree>
    <p:extLst>
      <p:ext uri="{BB962C8B-B14F-4D97-AF65-F5344CB8AC3E}">
        <p14:creationId xmlns:p14="http://schemas.microsoft.com/office/powerpoint/2010/main" val="10259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design pattern.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Adaptor – ex </a:t>
            </a:r>
          </a:p>
          <a:p>
            <a:pPr lvl="1"/>
            <a:r>
              <a:rPr lang="en-US" dirty="0"/>
              <a:t>Observer – ex </a:t>
            </a:r>
          </a:p>
          <a:p>
            <a:pPr lvl="1"/>
            <a:r>
              <a:rPr lang="en-US" dirty="0"/>
              <a:t>Facade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64701-BE23-4389-83A8-B16EF828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5004"/>
              </p:ext>
            </p:extLst>
          </p:nvPr>
        </p:nvGraphicFramePr>
        <p:xfrm>
          <a:off x="346890" y="1666449"/>
          <a:ext cx="11167777" cy="50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236">
                  <a:extLst>
                    <a:ext uri="{9D8B030D-6E8A-4147-A177-3AD203B41FA5}">
                      <a16:colId xmlns:a16="http://schemas.microsoft.com/office/drawing/2014/main" val="381477078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val="38212435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90076981"/>
                    </a:ext>
                  </a:extLst>
                </a:gridCol>
                <a:gridCol w="2390503">
                  <a:extLst>
                    <a:ext uri="{9D8B030D-6E8A-4147-A177-3AD203B41FA5}">
                      <a16:colId xmlns:a16="http://schemas.microsoft.com/office/drawing/2014/main" val="3118102926"/>
                    </a:ext>
                  </a:extLst>
                </a:gridCol>
                <a:gridCol w="3089124">
                  <a:extLst>
                    <a:ext uri="{9D8B030D-6E8A-4147-A177-3AD203B41FA5}">
                      <a16:colId xmlns:a16="http://schemas.microsoft.com/office/drawing/2014/main" val="1850747101"/>
                    </a:ext>
                  </a:extLst>
                </a:gridCol>
              </a:tblGrid>
              <a:tr h="877557">
                <a:tc>
                  <a:txBody>
                    <a:bodyPr/>
                    <a:lstStyle/>
                    <a:p>
                      <a:r>
                        <a:rPr lang="en-US" altLang="zh-TW" dirty="0"/>
                        <a:t>DS4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Customer issues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TSLite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43128"/>
                  </a:ext>
                </a:extLst>
              </a:tr>
              <a:tr h="1629749">
                <a:tc>
                  <a:txBody>
                    <a:bodyPr/>
                    <a:lstStyle/>
                    <a:p>
                      <a:r>
                        <a:rPr lang="en-US" altLang="zh-TW" dirty="0"/>
                        <a:t>Slim projects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LTDI</a:t>
                      </a:r>
                    </a:p>
                    <a:p>
                      <a:r>
                        <a:rPr lang="en-US" altLang="zh-TW" dirty="0"/>
                        <a:t>LTS</a:t>
                      </a:r>
                    </a:p>
                    <a:p>
                      <a:r>
                        <a:rPr lang="en-US" altLang="zh-TW" dirty="0"/>
                        <a:t>Wearable</a:t>
                      </a:r>
                    </a:p>
                    <a:p>
                      <a:r>
                        <a:rPr lang="en-US" altLang="zh-TW" dirty="0"/>
                        <a:t>Proton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TDDI projects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 projects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24902"/>
                  </a:ext>
                </a:extLst>
              </a:tr>
              <a:tr h="1253652">
                <a:tc>
                  <a:txBody>
                    <a:bodyPr/>
                    <a:lstStyle/>
                    <a:p>
                      <a:r>
                        <a:rPr lang="en-US" altLang="zh-TW" dirty="0"/>
                        <a:t>DS4 3.5.5</a:t>
                      </a:r>
                    </a:p>
                    <a:p>
                      <a:r>
                        <a:rPr lang="en-US" altLang="zh-TW" dirty="0"/>
                        <a:t>DS4 3.5.6</a:t>
                      </a:r>
                    </a:p>
                    <a:p>
                      <a:r>
                        <a:rPr lang="en-US" altLang="zh-TW" dirty="0"/>
                        <a:t>DS4 4.1.0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DS5 7.0.0</a:t>
                      </a:r>
                    </a:p>
                    <a:p>
                      <a:r>
                        <a:rPr lang="fr-FR" altLang="zh-TW" dirty="0"/>
                        <a:t>DS5 7.1.0</a:t>
                      </a:r>
                    </a:p>
                    <a:p>
                      <a:r>
                        <a:rPr lang="fr-FR" altLang="zh-TW" dirty="0"/>
                        <a:t>DS5 7.2.0</a:t>
                      </a:r>
                    </a:p>
                    <a:p>
                      <a:r>
                        <a:rPr lang="fr-FR" altLang="zh-TW" dirty="0"/>
                        <a:t>DS5 9.1.0</a:t>
                      </a:r>
                    </a:p>
                    <a:p>
                      <a:r>
                        <a:rPr lang="fr-FR" altLang="zh-TW" dirty="0"/>
                        <a:t>DS5 15.3.0</a:t>
                      </a:r>
                    </a:p>
                    <a:p>
                      <a:r>
                        <a:rPr lang="fr-FR" altLang="zh-TW" dirty="0"/>
                        <a:t>DS5 17.0.0</a:t>
                      </a:r>
                    </a:p>
                    <a:p>
                      <a:r>
                        <a:rPr lang="fr-FR" altLang="zh-TW" dirty="0"/>
                        <a:t>DS5 17.1.0</a:t>
                      </a:r>
                    </a:p>
                    <a:p>
                      <a:r>
                        <a:rPr lang="fr-FR" altLang="zh-TW" dirty="0"/>
                        <a:t>DS5 17.2.0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DS6 1.0.0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DS4/5 X.X.X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TSLite</a:t>
                      </a:r>
                      <a:r>
                        <a:rPr lang="en-US" altLang="zh-TW" dirty="0"/>
                        <a:t> 2.3.0.0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TSLite</a:t>
                      </a:r>
                      <a:r>
                        <a:rPr lang="en-US" altLang="zh-TW" dirty="0"/>
                        <a:t> 3.1.0.0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1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9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exterior of the tool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282"/>
            <a:ext cx="10566763" cy="55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panel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2307334" cy="4137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690688"/>
            <a:ext cx="2307334" cy="4137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690688"/>
            <a:ext cx="2307334" cy="41378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067" y="1724819"/>
            <a:ext cx="2307334" cy="4137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933" y="1724819"/>
            <a:ext cx="2307334" cy="41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Observation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77275" cy="45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4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Finger position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628"/>
            <a:ext cx="9345612" cy="50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2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Map Read/Write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825625"/>
            <a:ext cx="9894887" cy="52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6" name="矩形 5"/>
          <p:cNvSpPr/>
          <p:nvPr/>
        </p:nvSpPr>
        <p:spPr>
          <a:xfrm>
            <a:off x="1140851" y="5540198"/>
            <a:ext cx="27813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CDCI API Library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22151" y="5879581"/>
            <a:ext cx="789549" cy="305319"/>
            <a:chOff x="4684151" y="5876583"/>
            <a:chExt cx="2103120" cy="225767"/>
          </a:xfrm>
        </p:grpSpPr>
        <p:cxnSp>
          <p:nvCxnSpPr>
            <p:cNvPr id="5" name="直接箭头连接符 4" title="WiFi"/>
            <p:cNvCxnSpPr/>
            <p:nvPr/>
          </p:nvCxnSpPr>
          <p:spPr>
            <a:xfrm>
              <a:off x="4684151" y="5876583"/>
              <a:ext cx="2103120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 title="WiFi"/>
            <p:cNvCxnSpPr/>
            <p:nvPr/>
          </p:nvCxnSpPr>
          <p:spPr>
            <a:xfrm flipH="1">
              <a:off x="4684152" y="6102350"/>
              <a:ext cx="2103119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40851" y="4239864"/>
            <a:ext cx="2781300" cy="1300334"/>
            <a:chOff x="6787271" y="4381500"/>
            <a:chExt cx="2781300" cy="1300334"/>
          </a:xfrm>
        </p:grpSpPr>
        <p:cxnSp>
          <p:nvCxnSpPr>
            <p:cNvPr id="41" name="直接箭头连接符 40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Communication Layer</a:t>
                </a:r>
              </a:p>
            </p:txBody>
          </p:sp>
          <p:cxnSp>
            <p:nvCxnSpPr>
              <p:cNvPr id="44" name="直接箭头连接符 4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/>
          <p:cNvGrpSpPr/>
          <p:nvPr/>
        </p:nvGrpSpPr>
        <p:grpSpPr>
          <a:xfrm>
            <a:off x="1140851" y="2963720"/>
            <a:ext cx="2781300" cy="1300334"/>
            <a:chOff x="6787271" y="4381500"/>
            <a:chExt cx="2781300" cy="1300334"/>
          </a:xfrm>
        </p:grpSpPr>
        <p:cxnSp>
          <p:nvCxnSpPr>
            <p:cNvPr id="46" name="直接箭头连接符 45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Layer</a:t>
                </a:r>
              </a:p>
            </p:txBody>
          </p:sp>
          <p:cxnSp>
            <p:nvCxnSpPr>
              <p:cNvPr id="49" name="直接箭头连接符 48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1140851" y="1690688"/>
            <a:ext cx="2781300" cy="1300334"/>
            <a:chOff x="6787271" y="4381500"/>
            <a:chExt cx="2781300" cy="1300334"/>
          </a:xfrm>
        </p:grpSpPr>
        <p:cxnSp>
          <p:nvCxnSpPr>
            <p:cNvPr id="51" name="直接箭头连接符 50" title="WiFi"/>
            <p:cNvCxnSpPr/>
            <p:nvPr/>
          </p:nvCxnSpPr>
          <p:spPr>
            <a:xfrm>
              <a:off x="7930271" y="5287157"/>
              <a:ext cx="2149" cy="39467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6787271" y="4381500"/>
              <a:ext cx="2781300" cy="1285717"/>
              <a:chOff x="6787271" y="4381500"/>
              <a:chExt cx="2781300" cy="1285717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787271" y="4381500"/>
                <a:ext cx="27813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UI Layer</a:t>
                </a:r>
              </a:p>
            </p:txBody>
          </p:sp>
          <p:cxnSp>
            <p:nvCxnSpPr>
              <p:cNvPr id="54" name="直接箭头连接符 53" title="WiFi"/>
              <p:cNvCxnSpPr/>
              <p:nvPr/>
            </p:nvCxnSpPr>
            <p:spPr>
              <a:xfrm flipH="1" flipV="1">
                <a:off x="8143632" y="5287157"/>
                <a:ext cx="9768" cy="38006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圆角矩形 54"/>
          <p:cNvSpPr/>
          <p:nvPr/>
        </p:nvSpPr>
        <p:spPr>
          <a:xfrm>
            <a:off x="7335324" y="4951162"/>
            <a:ext cx="1104900" cy="380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I2C/SPI</a:t>
            </a:r>
          </a:p>
        </p:txBody>
      </p:sp>
      <p:sp>
        <p:nvSpPr>
          <p:cNvPr id="28" name="矩形 27"/>
          <p:cNvSpPr/>
          <p:nvPr/>
        </p:nvSpPr>
        <p:spPr>
          <a:xfrm>
            <a:off x="4711700" y="5540198"/>
            <a:ext cx="27813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MPC04 device</a:t>
            </a:r>
          </a:p>
        </p:txBody>
      </p:sp>
      <p:sp>
        <p:nvSpPr>
          <p:cNvPr id="29" name="矩形 28"/>
          <p:cNvSpPr/>
          <p:nvPr/>
        </p:nvSpPr>
        <p:spPr>
          <a:xfrm>
            <a:off x="8282549" y="5540198"/>
            <a:ext cx="27813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chip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493000" y="5838388"/>
            <a:ext cx="789549" cy="305319"/>
            <a:chOff x="4684151" y="5876583"/>
            <a:chExt cx="2103120" cy="225767"/>
          </a:xfrm>
        </p:grpSpPr>
        <p:cxnSp>
          <p:nvCxnSpPr>
            <p:cNvPr id="33" name="直接箭头连接符 32" title="WiFi"/>
            <p:cNvCxnSpPr/>
            <p:nvPr/>
          </p:nvCxnSpPr>
          <p:spPr>
            <a:xfrm>
              <a:off x="4684151" y="5876583"/>
              <a:ext cx="2103120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 title="WiFi"/>
            <p:cNvCxnSpPr/>
            <p:nvPr/>
          </p:nvCxnSpPr>
          <p:spPr>
            <a:xfrm flipH="1">
              <a:off x="4684152" y="6102350"/>
              <a:ext cx="2103119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1930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252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方正姚体</vt:lpstr>
      <vt:lpstr>华文新魏</vt:lpstr>
      <vt:lpstr>微軟正黑體</vt:lpstr>
      <vt:lpstr>Arial</vt:lpstr>
      <vt:lpstr>Trebuchet MS</vt:lpstr>
      <vt:lpstr>Wingdings 3</vt:lpstr>
      <vt:lpstr>平面</vt:lpstr>
      <vt:lpstr>Design Studio</vt:lpstr>
      <vt:lpstr>PowerPoint Presentation</vt:lpstr>
      <vt:lpstr>Responsibility</vt:lpstr>
      <vt:lpstr>The exterior of the tool </vt:lpstr>
      <vt:lpstr>Control panel</vt:lpstr>
      <vt:lpstr>Raw Data Observation</vt:lpstr>
      <vt:lpstr>2D Finger position</vt:lpstr>
      <vt:lpstr>Register Map Read/Write</vt:lpstr>
      <vt:lpstr>System Diagram</vt:lpstr>
      <vt:lpstr>System Diagram</vt:lpstr>
      <vt:lpstr>System Diagram</vt:lpstr>
      <vt:lpstr>Performance linearity</vt:lpstr>
      <vt:lpstr>Preproduction</vt:lpstr>
      <vt:lpstr>ProductionTest</vt:lpstr>
      <vt:lpstr>ProductionTest</vt:lpstr>
      <vt:lpstr>Touch Configuration – Advance View</vt:lpstr>
      <vt:lpstr>Advance View</vt:lpstr>
      <vt:lpstr>Advance 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Rafael Lin</dc:creator>
  <cp:lastModifiedBy>Rafael Lin</cp:lastModifiedBy>
  <cp:revision>21</cp:revision>
  <dcterms:created xsi:type="dcterms:W3CDTF">2017-05-07T05:24:33Z</dcterms:created>
  <dcterms:modified xsi:type="dcterms:W3CDTF">2017-11-27T05:12:57Z</dcterms:modified>
</cp:coreProperties>
</file>