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768" r:id="rId4"/>
  </p:sldMasterIdLst>
  <p:notesMasterIdLst>
    <p:notesMasterId r:id="rId19"/>
  </p:notesMasterIdLst>
  <p:handoutMasterIdLst>
    <p:handoutMasterId r:id="rId20"/>
  </p:handoutMasterIdLst>
  <p:sldIdLst>
    <p:sldId id="322" r:id="rId5"/>
    <p:sldId id="385" r:id="rId6"/>
    <p:sldId id="384" r:id="rId7"/>
    <p:sldId id="377" r:id="rId8"/>
    <p:sldId id="386" r:id="rId9"/>
    <p:sldId id="382" r:id="rId10"/>
    <p:sldId id="383" r:id="rId11"/>
    <p:sldId id="387" r:id="rId12"/>
    <p:sldId id="388" r:id="rId13"/>
    <p:sldId id="389" r:id="rId14"/>
    <p:sldId id="392" r:id="rId15"/>
    <p:sldId id="391" r:id="rId16"/>
    <p:sldId id="393" r:id="rId17"/>
    <p:sldId id="298" r:id="rId18"/>
  </p:sldIdLst>
  <p:sldSz cx="9144000" cy="5143500" type="screen16x9"/>
  <p:notesSz cx="9305925" cy="7019925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">
          <p15:clr>
            <a:srgbClr val="A4A3A4"/>
          </p15:clr>
        </p15:guide>
        <p15:guide id="2" pos="4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F238D"/>
    <a:srgbClr val="FFAF8B"/>
    <a:srgbClr val="FFA279"/>
    <a:srgbClr val="FF7F45"/>
    <a:srgbClr val="1C7DDB"/>
    <a:srgbClr val="34AA34"/>
    <a:srgbClr val="FF7800"/>
    <a:srgbClr val="FED100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529" autoAdjust="0"/>
  </p:normalViewPr>
  <p:slideViewPr>
    <p:cSldViewPr showGuides="1">
      <p:cViewPr varScale="1">
        <p:scale>
          <a:sx n="153" d="100"/>
          <a:sy n="153" d="100"/>
        </p:scale>
        <p:origin x="414" y="132"/>
      </p:cViewPr>
      <p:guideLst>
        <p:guide orient="horz" pos="420"/>
        <p:guide pos="4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-2502" y="-102"/>
      </p:cViewPr>
      <p:guideLst>
        <p:guide orient="horz" pos="2211"/>
        <p:guide pos="29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905754-DAC8-41D1-AD91-A3BB48F617E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055AC30-891D-439B-9AF7-B54780401375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SP16</a:t>
          </a:r>
        </a:p>
      </dgm:t>
    </dgm:pt>
    <dgm:pt modelId="{5C41950D-2528-4D05-BF8D-682935B7D47B}" type="parTrans" cxnId="{97261F8A-5120-4B34-878F-AFAD2416F548}">
      <dgm:prSet/>
      <dgm:spPr/>
      <dgm:t>
        <a:bodyPr/>
        <a:lstStyle/>
        <a:p>
          <a:endParaRPr lang="en-US"/>
        </a:p>
      </dgm:t>
    </dgm:pt>
    <dgm:pt modelId="{440F5240-73C6-4802-B8EE-F8A21BD21AF9}" type="sibTrans" cxnId="{97261F8A-5120-4B34-878F-AFAD2416F548}">
      <dgm:prSet/>
      <dgm:spPr/>
      <dgm:t>
        <a:bodyPr/>
        <a:lstStyle/>
        <a:p>
          <a:endParaRPr lang="en-US"/>
        </a:p>
      </dgm:t>
    </dgm:pt>
    <dgm:pt modelId="{66E19F0A-BBE9-4E46-8E00-5A1E7FCEC32E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SP17</a:t>
          </a:r>
        </a:p>
      </dgm:t>
    </dgm:pt>
    <dgm:pt modelId="{6A0EA958-9D9A-49B9-916E-7623AD40F625}" type="parTrans" cxnId="{CCA7A657-B75F-45FF-B929-B0DDED24BD69}">
      <dgm:prSet/>
      <dgm:spPr/>
      <dgm:t>
        <a:bodyPr/>
        <a:lstStyle/>
        <a:p>
          <a:endParaRPr lang="en-US"/>
        </a:p>
      </dgm:t>
    </dgm:pt>
    <dgm:pt modelId="{B37A5DA9-E616-49E5-8042-4E225937F61F}" type="sibTrans" cxnId="{CCA7A657-B75F-45FF-B929-B0DDED24BD69}">
      <dgm:prSet/>
      <dgm:spPr/>
      <dgm:t>
        <a:bodyPr/>
        <a:lstStyle/>
        <a:p>
          <a:endParaRPr lang="en-US"/>
        </a:p>
      </dgm:t>
    </dgm:pt>
    <dgm:pt modelId="{C4F62688-4EA8-4AC4-8525-AD3896FADBD1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/>
            <a:t>SP18</a:t>
          </a:r>
          <a:endParaRPr lang="en-US" dirty="0"/>
        </a:p>
      </dgm:t>
    </dgm:pt>
    <dgm:pt modelId="{95F20F67-49A0-47B6-A016-CCD74E37CD40}" type="parTrans" cxnId="{BD4943BF-0540-4864-9C49-4CDB70B91E47}">
      <dgm:prSet/>
      <dgm:spPr/>
      <dgm:t>
        <a:bodyPr/>
        <a:lstStyle/>
        <a:p>
          <a:endParaRPr lang="en-US"/>
        </a:p>
      </dgm:t>
    </dgm:pt>
    <dgm:pt modelId="{3C184D2B-E5D0-4FF2-AA93-F434576C4B0D}" type="sibTrans" cxnId="{BD4943BF-0540-4864-9C49-4CDB70B91E47}">
      <dgm:prSet/>
      <dgm:spPr/>
      <dgm:t>
        <a:bodyPr/>
        <a:lstStyle/>
        <a:p>
          <a:endParaRPr lang="en-US"/>
        </a:p>
      </dgm:t>
    </dgm:pt>
    <dgm:pt modelId="{391ECCF7-155E-49C9-9235-BB711B901970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SP19</a:t>
          </a:r>
        </a:p>
      </dgm:t>
    </dgm:pt>
    <dgm:pt modelId="{FD965DDD-ECE2-4F8D-8F37-8F5E6FFDBB7F}" type="parTrans" cxnId="{02EF3D86-A219-409E-BE8E-2EB766F26B78}">
      <dgm:prSet/>
      <dgm:spPr/>
      <dgm:t>
        <a:bodyPr/>
        <a:lstStyle/>
        <a:p>
          <a:endParaRPr lang="en-US"/>
        </a:p>
      </dgm:t>
    </dgm:pt>
    <dgm:pt modelId="{30FAA345-2760-448B-9DC4-3D8A88713830}" type="sibTrans" cxnId="{02EF3D86-A219-409E-BE8E-2EB766F26B78}">
      <dgm:prSet/>
      <dgm:spPr/>
      <dgm:t>
        <a:bodyPr/>
        <a:lstStyle/>
        <a:p>
          <a:endParaRPr lang="en-US"/>
        </a:p>
      </dgm:t>
    </dgm:pt>
    <dgm:pt modelId="{45B9159A-42DB-425F-8662-FB10EB095E2E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SPX</a:t>
          </a:r>
        </a:p>
      </dgm:t>
    </dgm:pt>
    <dgm:pt modelId="{AA024AAE-7E44-4495-907B-1794D0113E30}" type="parTrans" cxnId="{ED5ADED3-8D49-42BF-B750-051DFA6D2AF5}">
      <dgm:prSet/>
      <dgm:spPr/>
      <dgm:t>
        <a:bodyPr/>
        <a:lstStyle/>
        <a:p>
          <a:endParaRPr lang="en-US"/>
        </a:p>
      </dgm:t>
    </dgm:pt>
    <dgm:pt modelId="{CC120B56-ED43-44B4-BC66-FD4837089DEC}" type="sibTrans" cxnId="{ED5ADED3-8D49-42BF-B750-051DFA6D2AF5}">
      <dgm:prSet/>
      <dgm:spPr/>
      <dgm:t>
        <a:bodyPr/>
        <a:lstStyle/>
        <a:p>
          <a:endParaRPr lang="en-US"/>
        </a:p>
      </dgm:t>
    </dgm:pt>
    <dgm:pt modelId="{17F1907A-290D-47B5-8A5B-26779387F591}" type="pres">
      <dgm:prSet presAssocID="{FF905754-DAC8-41D1-AD91-A3BB48F617E7}" presName="Name0" presStyleCnt="0">
        <dgm:presLayoutVars>
          <dgm:dir/>
          <dgm:animLvl val="lvl"/>
          <dgm:resizeHandles val="exact"/>
        </dgm:presLayoutVars>
      </dgm:prSet>
      <dgm:spPr/>
    </dgm:pt>
    <dgm:pt modelId="{326454F7-E5C2-4EED-B836-887B45C11CCC}" type="pres">
      <dgm:prSet presAssocID="{D055AC30-891D-439B-9AF7-B54780401375}" presName="parTxOnly" presStyleLbl="node1" presStyleIdx="0" presStyleCnt="5" custLinFactNeighborY="-42586">
        <dgm:presLayoutVars>
          <dgm:chMax val="0"/>
          <dgm:chPref val="0"/>
          <dgm:bulletEnabled val="1"/>
        </dgm:presLayoutVars>
      </dgm:prSet>
      <dgm:spPr/>
    </dgm:pt>
    <dgm:pt modelId="{061A9CC5-1A7F-4649-BA97-03605A80EF17}" type="pres">
      <dgm:prSet presAssocID="{440F5240-73C6-4802-B8EE-F8A21BD21AF9}" presName="parTxOnlySpace" presStyleCnt="0"/>
      <dgm:spPr/>
    </dgm:pt>
    <dgm:pt modelId="{7CBE7E37-60C3-4700-9A04-F847B3987AAC}" type="pres">
      <dgm:prSet presAssocID="{66E19F0A-BBE9-4E46-8E00-5A1E7FCEC32E}" presName="parTxOnly" presStyleLbl="node1" presStyleIdx="1" presStyleCnt="5" custLinFactNeighborY="-42586">
        <dgm:presLayoutVars>
          <dgm:chMax val="0"/>
          <dgm:chPref val="0"/>
          <dgm:bulletEnabled val="1"/>
        </dgm:presLayoutVars>
      </dgm:prSet>
      <dgm:spPr/>
    </dgm:pt>
    <dgm:pt modelId="{11838488-5ACB-48D8-96F1-57BCE16B8DC9}" type="pres">
      <dgm:prSet presAssocID="{B37A5DA9-E616-49E5-8042-4E225937F61F}" presName="parTxOnlySpace" presStyleCnt="0"/>
      <dgm:spPr/>
    </dgm:pt>
    <dgm:pt modelId="{AAA6D122-0AD6-45A4-8E82-9CB9E75C0DD3}" type="pres">
      <dgm:prSet presAssocID="{C4F62688-4EA8-4AC4-8525-AD3896FADBD1}" presName="parTxOnly" presStyleLbl="node1" presStyleIdx="2" presStyleCnt="5" custLinFactNeighborY="-42586">
        <dgm:presLayoutVars>
          <dgm:chMax val="0"/>
          <dgm:chPref val="0"/>
          <dgm:bulletEnabled val="1"/>
        </dgm:presLayoutVars>
      </dgm:prSet>
      <dgm:spPr/>
    </dgm:pt>
    <dgm:pt modelId="{AA93C825-3305-49C1-AA52-09431A38A166}" type="pres">
      <dgm:prSet presAssocID="{3C184D2B-E5D0-4FF2-AA93-F434576C4B0D}" presName="parTxOnlySpace" presStyleCnt="0"/>
      <dgm:spPr/>
    </dgm:pt>
    <dgm:pt modelId="{C45D295D-D988-4BF2-ABE5-2E5921338D6D}" type="pres">
      <dgm:prSet presAssocID="{391ECCF7-155E-49C9-9235-BB711B901970}" presName="parTxOnly" presStyleLbl="node1" presStyleIdx="3" presStyleCnt="5" custLinFactNeighborY="-42586">
        <dgm:presLayoutVars>
          <dgm:chMax val="0"/>
          <dgm:chPref val="0"/>
          <dgm:bulletEnabled val="1"/>
        </dgm:presLayoutVars>
      </dgm:prSet>
      <dgm:spPr/>
    </dgm:pt>
    <dgm:pt modelId="{13DD87A2-7675-4EB0-A791-6A038EC4531B}" type="pres">
      <dgm:prSet presAssocID="{30FAA345-2760-448B-9DC4-3D8A88713830}" presName="parTxOnlySpace" presStyleCnt="0"/>
      <dgm:spPr/>
    </dgm:pt>
    <dgm:pt modelId="{E150DD7E-DAD0-41DF-A975-F8CF909F55C2}" type="pres">
      <dgm:prSet presAssocID="{45B9159A-42DB-425F-8662-FB10EB095E2E}" presName="parTxOnly" presStyleLbl="node1" presStyleIdx="4" presStyleCnt="5" custLinFactNeighborX="-16668" custLinFactNeighborY="-43496">
        <dgm:presLayoutVars>
          <dgm:chMax val="0"/>
          <dgm:chPref val="0"/>
          <dgm:bulletEnabled val="1"/>
        </dgm:presLayoutVars>
      </dgm:prSet>
      <dgm:spPr/>
    </dgm:pt>
  </dgm:ptLst>
  <dgm:cxnLst>
    <dgm:cxn modelId="{DCF8F31C-8491-4751-852F-31CA7EF9FD56}" type="presOf" srcId="{66E19F0A-BBE9-4E46-8E00-5A1E7FCEC32E}" destId="{7CBE7E37-60C3-4700-9A04-F847B3987AAC}" srcOrd="0" destOrd="0" presId="urn:microsoft.com/office/officeart/2005/8/layout/chevron1"/>
    <dgm:cxn modelId="{A386D443-9AB3-4A28-ADBC-3386D253492F}" type="presOf" srcId="{C4F62688-4EA8-4AC4-8525-AD3896FADBD1}" destId="{AAA6D122-0AD6-45A4-8E82-9CB9E75C0DD3}" srcOrd="0" destOrd="0" presId="urn:microsoft.com/office/officeart/2005/8/layout/chevron1"/>
    <dgm:cxn modelId="{D387646B-32E4-4C1E-A68B-B54B996CFD05}" type="presOf" srcId="{FF905754-DAC8-41D1-AD91-A3BB48F617E7}" destId="{17F1907A-290D-47B5-8A5B-26779387F591}" srcOrd="0" destOrd="0" presId="urn:microsoft.com/office/officeart/2005/8/layout/chevron1"/>
    <dgm:cxn modelId="{DCB6CB6E-0BBC-4469-AA89-B66E26AB8768}" type="presOf" srcId="{45B9159A-42DB-425F-8662-FB10EB095E2E}" destId="{E150DD7E-DAD0-41DF-A975-F8CF909F55C2}" srcOrd="0" destOrd="0" presId="urn:microsoft.com/office/officeart/2005/8/layout/chevron1"/>
    <dgm:cxn modelId="{CCA7A657-B75F-45FF-B929-B0DDED24BD69}" srcId="{FF905754-DAC8-41D1-AD91-A3BB48F617E7}" destId="{66E19F0A-BBE9-4E46-8E00-5A1E7FCEC32E}" srcOrd="1" destOrd="0" parTransId="{6A0EA958-9D9A-49B9-916E-7623AD40F625}" sibTransId="{B37A5DA9-E616-49E5-8042-4E225937F61F}"/>
    <dgm:cxn modelId="{02EF3D86-A219-409E-BE8E-2EB766F26B78}" srcId="{FF905754-DAC8-41D1-AD91-A3BB48F617E7}" destId="{391ECCF7-155E-49C9-9235-BB711B901970}" srcOrd="3" destOrd="0" parTransId="{FD965DDD-ECE2-4F8D-8F37-8F5E6FFDBB7F}" sibTransId="{30FAA345-2760-448B-9DC4-3D8A88713830}"/>
    <dgm:cxn modelId="{97261F8A-5120-4B34-878F-AFAD2416F548}" srcId="{FF905754-DAC8-41D1-AD91-A3BB48F617E7}" destId="{D055AC30-891D-439B-9AF7-B54780401375}" srcOrd="0" destOrd="0" parTransId="{5C41950D-2528-4D05-BF8D-682935B7D47B}" sibTransId="{440F5240-73C6-4802-B8EE-F8A21BD21AF9}"/>
    <dgm:cxn modelId="{223E5EA7-AC9E-47D5-A308-CDD7D3492731}" type="presOf" srcId="{D055AC30-891D-439B-9AF7-B54780401375}" destId="{326454F7-E5C2-4EED-B836-887B45C11CCC}" srcOrd="0" destOrd="0" presId="urn:microsoft.com/office/officeart/2005/8/layout/chevron1"/>
    <dgm:cxn modelId="{8FD514AE-8344-474A-820C-9A78777BB8F8}" type="presOf" srcId="{391ECCF7-155E-49C9-9235-BB711B901970}" destId="{C45D295D-D988-4BF2-ABE5-2E5921338D6D}" srcOrd="0" destOrd="0" presId="urn:microsoft.com/office/officeart/2005/8/layout/chevron1"/>
    <dgm:cxn modelId="{BD4943BF-0540-4864-9C49-4CDB70B91E47}" srcId="{FF905754-DAC8-41D1-AD91-A3BB48F617E7}" destId="{C4F62688-4EA8-4AC4-8525-AD3896FADBD1}" srcOrd="2" destOrd="0" parTransId="{95F20F67-49A0-47B6-A016-CCD74E37CD40}" sibTransId="{3C184D2B-E5D0-4FF2-AA93-F434576C4B0D}"/>
    <dgm:cxn modelId="{ED5ADED3-8D49-42BF-B750-051DFA6D2AF5}" srcId="{FF905754-DAC8-41D1-AD91-A3BB48F617E7}" destId="{45B9159A-42DB-425F-8662-FB10EB095E2E}" srcOrd="4" destOrd="0" parTransId="{AA024AAE-7E44-4495-907B-1794D0113E30}" sibTransId="{CC120B56-ED43-44B4-BC66-FD4837089DEC}"/>
    <dgm:cxn modelId="{70851955-8E92-4B9E-8DC8-95C98532F0E0}" type="presParOf" srcId="{17F1907A-290D-47B5-8A5B-26779387F591}" destId="{326454F7-E5C2-4EED-B836-887B45C11CCC}" srcOrd="0" destOrd="0" presId="urn:microsoft.com/office/officeart/2005/8/layout/chevron1"/>
    <dgm:cxn modelId="{0A3E8810-FA7C-4F48-8F17-520568AE9970}" type="presParOf" srcId="{17F1907A-290D-47B5-8A5B-26779387F591}" destId="{061A9CC5-1A7F-4649-BA97-03605A80EF17}" srcOrd="1" destOrd="0" presId="urn:microsoft.com/office/officeart/2005/8/layout/chevron1"/>
    <dgm:cxn modelId="{C458384E-AB7A-4BC7-ABB0-3E690295ADB9}" type="presParOf" srcId="{17F1907A-290D-47B5-8A5B-26779387F591}" destId="{7CBE7E37-60C3-4700-9A04-F847B3987AAC}" srcOrd="2" destOrd="0" presId="urn:microsoft.com/office/officeart/2005/8/layout/chevron1"/>
    <dgm:cxn modelId="{6CD1744F-4561-4F86-A4D0-AAB84633A2A6}" type="presParOf" srcId="{17F1907A-290D-47B5-8A5B-26779387F591}" destId="{11838488-5ACB-48D8-96F1-57BCE16B8DC9}" srcOrd="3" destOrd="0" presId="urn:microsoft.com/office/officeart/2005/8/layout/chevron1"/>
    <dgm:cxn modelId="{98BAD9E1-A32D-4B3F-A013-FDC137A813B0}" type="presParOf" srcId="{17F1907A-290D-47B5-8A5B-26779387F591}" destId="{AAA6D122-0AD6-45A4-8E82-9CB9E75C0DD3}" srcOrd="4" destOrd="0" presId="urn:microsoft.com/office/officeart/2005/8/layout/chevron1"/>
    <dgm:cxn modelId="{9C9E638E-B9AA-4380-8C7F-792A22752440}" type="presParOf" srcId="{17F1907A-290D-47B5-8A5B-26779387F591}" destId="{AA93C825-3305-49C1-AA52-09431A38A166}" srcOrd="5" destOrd="0" presId="urn:microsoft.com/office/officeart/2005/8/layout/chevron1"/>
    <dgm:cxn modelId="{D5EE3FA8-668D-4D09-943E-E0A25790617C}" type="presParOf" srcId="{17F1907A-290D-47B5-8A5B-26779387F591}" destId="{C45D295D-D988-4BF2-ABE5-2E5921338D6D}" srcOrd="6" destOrd="0" presId="urn:microsoft.com/office/officeart/2005/8/layout/chevron1"/>
    <dgm:cxn modelId="{92B11F2B-F26C-4677-AD12-B97F1A99624D}" type="presParOf" srcId="{17F1907A-290D-47B5-8A5B-26779387F591}" destId="{13DD87A2-7675-4EB0-A791-6A038EC4531B}" srcOrd="7" destOrd="0" presId="urn:microsoft.com/office/officeart/2005/8/layout/chevron1"/>
    <dgm:cxn modelId="{4849C62A-C4F7-4288-ADD6-2EEDABA6D99D}" type="presParOf" srcId="{17F1907A-290D-47B5-8A5B-26779387F591}" destId="{E150DD7E-DAD0-41DF-A975-F8CF909F55C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454F7-E5C2-4EED-B836-887B45C11CCC}">
      <dsp:nvSpPr>
        <dsp:cNvPr id="0" name=""/>
        <dsp:cNvSpPr/>
      </dsp:nvSpPr>
      <dsp:spPr>
        <a:xfrm>
          <a:off x="1886" y="1422932"/>
          <a:ext cx="1678892" cy="6715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SP16</a:t>
          </a:r>
        </a:p>
      </dsp:txBody>
      <dsp:txXfrm>
        <a:off x="337665" y="1422932"/>
        <a:ext cx="1007335" cy="671557"/>
      </dsp:txXfrm>
    </dsp:sp>
    <dsp:sp modelId="{7CBE7E37-60C3-4700-9A04-F847B3987AAC}">
      <dsp:nvSpPr>
        <dsp:cNvPr id="0" name=""/>
        <dsp:cNvSpPr/>
      </dsp:nvSpPr>
      <dsp:spPr>
        <a:xfrm>
          <a:off x="1512889" y="1422932"/>
          <a:ext cx="1678892" cy="6715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SP17</a:t>
          </a:r>
        </a:p>
      </dsp:txBody>
      <dsp:txXfrm>
        <a:off x="1848668" y="1422932"/>
        <a:ext cx="1007335" cy="671557"/>
      </dsp:txXfrm>
    </dsp:sp>
    <dsp:sp modelId="{AAA6D122-0AD6-45A4-8E82-9CB9E75C0DD3}">
      <dsp:nvSpPr>
        <dsp:cNvPr id="0" name=""/>
        <dsp:cNvSpPr/>
      </dsp:nvSpPr>
      <dsp:spPr>
        <a:xfrm>
          <a:off x="3023893" y="1422932"/>
          <a:ext cx="1678892" cy="6715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SP18</a:t>
          </a:r>
          <a:endParaRPr lang="en-US" sz="2700" kern="1200" dirty="0"/>
        </a:p>
      </dsp:txBody>
      <dsp:txXfrm>
        <a:off x="3359672" y="1422932"/>
        <a:ext cx="1007335" cy="671557"/>
      </dsp:txXfrm>
    </dsp:sp>
    <dsp:sp modelId="{C45D295D-D988-4BF2-ABE5-2E5921338D6D}">
      <dsp:nvSpPr>
        <dsp:cNvPr id="0" name=""/>
        <dsp:cNvSpPr/>
      </dsp:nvSpPr>
      <dsp:spPr>
        <a:xfrm>
          <a:off x="4534897" y="1422932"/>
          <a:ext cx="1678892" cy="6715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SP19</a:t>
          </a:r>
        </a:p>
      </dsp:txBody>
      <dsp:txXfrm>
        <a:off x="4870676" y="1422932"/>
        <a:ext cx="1007335" cy="671557"/>
      </dsp:txXfrm>
    </dsp:sp>
    <dsp:sp modelId="{E150DD7E-DAD0-41DF-A975-F8CF909F55C2}">
      <dsp:nvSpPr>
        <dsp:cNvPr id="0" name=""/>
        <dsp:cNvSpPr/>
      </dsp:nvSpPr>
      <dsp:spPr>
        <a:xfrm>
          <a:off x="6017916" y="1416820"/>
          <a:ext cx="1678892" cy="6715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SPX</a:t>
          </a:r>
        </a:p>
      </dsp:txBody>
      <dsp:txXfrm>
        <a:off x="6353695" y="1416820"/>
        <a:ext cx="1007335" cy="671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32567" cy="350996"/>
          </a:xfrm>
          <a:prstGeom prst="rect">
            <a:avLst/>
          </a:prstGeom>
        </p:spPr>
        <p:txBody>
          <a:bodyPr vert="horz" lIns="93287" tIns="46643" rIns="93287" bIns="4664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1205" y="1"/>
            <a:ext cx="4032567" cy="350996"/>
          </a:xfrm>
          <a:prstGeom prst="rect">
            <a:avLst/>
          </a:prstGeom>
        </p:spPr>
        <p:txBody>
          <a:bodyPr vert="horz" wrap="square" lIns="93287" tIns="46643" rIns="93287" bIns="4664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CD8DF2-53D4-4BF6-8978-143C17340C4B}" type="datetimeFigureOut">
              <a:rPr lang="en-US"/>
              <a:pPr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67711"/>
            <a:ext cx="4032567" cy="350996"/>
          </a:xfrm>
          <a:prstGeom prst="rect">
            <a:avLst/>
          </a:prstGeom>
        </p:spPr>
        <p:txBody>
          <a:bodyPr vert="horz" lIns="93287" tIns="46643" rIns="93287" bIns="4664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1205" y="6667711"/>
            <a:ext cx="4032567" cy="350996"/>
          </a:xfrm>
          <a:prstGeom prst="rect">
            <a:avLst/>
          </a:prstGeom>
        </p:spPr>
        <p:txBody>
          <a:bodyPr vert="horz" wrap="square" lIns="93287" tIns="46643" rIns="93287" bIns="4664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329EE4-9E7B-4DC4-A0B9-464292B8027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167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32567" cy="350996"/>
          </a:xfrm>
          <a:prstGeom prst="rect">
            <a:avLst/>
          </a:prstGeom>
        </p:spPr>
        <p:txBody>
          <a:bodyPr vert="horz" lIns="93287" tIns="46643" rIns="93287" bIns="4664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1205" y="1"/>
            <a:ext cx="4032567" cy="350996"/>
          </a:xfrm>
          <a:prstGeom prst="rect">
            <a:avLst/>
          </a:prstGeom>
        </p:spPr>
        <p:txBody>
          <a:bodyPr vert="horz" wrap="square" lIns="93287" tIns="46643" rIns="93287" bIns="4664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AA24D4-C142-4AD4-AFCF-F7BB80872E9B}" type="datetimeFigureOut">
              <a:rPr lang="en-US"/>
              <a:pPr/>
              <a:t>3/14/2019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4575" y="527050"/>
            <a:ext cx="4676775" cy="2632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3" rIns="93287" bIns="4664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593" y="3334465"/>
            <a:ext cx="7444740" cy="3158966"/>
          </a:xfrm>
          <a:prstGeom prst="rect">
            <a:avLst/>
          </a:prstGeom>
        </p:spPr>
        <p:txBody>
          <a:bodyPr vert="horz" lIns="93287" tIns="46643" rIns="93287" bIns="46643" rtlCol="0"/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67711"/>
            <a:ext cx="4032567" cy="350996"/>
          </a:xfrm>
          <a:prstGeom prst="rect">
            <a:avLst/>
          </a:prstGeom>
        </p:spPr>
        <p:txBody>
          <a:bodyPr vert="horz" lIns="93287" tIns="46643" rIns="93287" bIns="4664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1205" y="6667711"/>
            <a:ext cx="4032567" cy="350996"/>
          </a:xfrm>
          <a:prstGeom prst="rect">
            <a:avLst/>
          </a:prstGeom>
        </p:spPr>
        <p:txBody>
          <a:bodyPr vert="horz" wrap="square" lIns="93287" tIns="46643" rIns="93287" bIns="4664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975FB5-9214-4EFA-B591-A6F1A7368D3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746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bg_darkblu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Afbeelding 7" descr="powerpoint_pres1920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00400" y="2905497"/>
            <a:ext cx="5306510" cy="25702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50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 of the presenter 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0400" y="3195874"/>
            <a:ext cx="5306510" cy="26967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  /  place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2228442"/>
            <a:ext cx="5306510" cy="277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 of this presentation</a:t>
            </a:r>
          </a:p>
        </p:txBody>
      </p:sp>
      <p:sp>
        <p:nvSpPr>
          <p:cNvPr id="28" name="Freeform 27"/>
          <p:cNvSpPr/>
          <p:nvPr userDrawn="1"/>
        </p:nvSpPr>
        <p:spPr>
          <a:xfrm>
            <a:off x="6834277" y="1361500"/>
            <a:ext cx="417231" cy="446740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Freeform 28"/>
          <p:cNvSpPr/>
          <p:nvPr userDrawn="1"/>
        </p:nvSpPr>
        <p:spPr>
          <a:xfrm>
            <a:off x="7648693" y="1361015"/>
            <a:ext cx="508209" cy="446742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Freeform 29"/>
          <p:cNvSpPr/>
          <p:nvPr userDrawn="1"/>
        </p:nvSpPr>
        <p:spPr>
          <a:xfrm>
            <a:off x="8218855" y="1361983"/>
            <a:ext cx="285565" cy="445289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" name="Freeform 30"/>
          <p:cNvSpPr/>
          <p:nvPr userDrawn="1"/>
        </p:nvSpPr>
        <p:spPr>
          <a:xfrm>
            <a:off x="7278612" y="1451041"/>
            <a:ext cx="330600" cy="365922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2" name="Freeform 31"/>
          <p:cNvSpPr/>
          <p:nvPr userDrawn="1"/>
        </p:nvSpPr>
        <p:spPr>
          <a:xfrm>
            <a:off x="7284854" y="1348704"/>
            <a:ext cx="290370" cy="168163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16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SM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731520" y="347472"/>
            <a:ext cx="7365588" cy="55702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title, Arial </a:t>
            </a:r>
            <a:r>
              <a:rPr lang="en-US" dirty="0" err="1"/>
              <a:t>24pt</a:t>
            </a:r>
            <a:r>
              <a:rPr lang="en-US" dirty="0"/>
              <a:t> dark gray</a:t>
            </a:r>
            <a:br>
              <a:rPr lang="en-US" dirty="0"/>
            </a:b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097280" y="1069848"/>
            <a:ext cx="6999828" cy="371170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03225" indent="-173038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2pPr>
            <a:lvl3pPr marL="741363" indent="-173038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Text, Arial </a:t>
            </a:r>
            <a:r>
              <a:rPr lang="en-US" dirty="0" err="1"/>
              <a:t>18pt</a:t>
            </a:r>
            <a:r>
              <a:rPr lang="en-US" dirty="0"/>
              <a:t> middle blue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16pt</a:t>
            </a:r>
            <a:r>
              <a:rPr lang="en-US" dirty="0"/>
              <a:t> middle blue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14pt</a:t>
            </a:r>
            <a:r>
              <a:rPr lang="en-US" dirty="0"/>
              <a:t> middle blue</a:t>
            </a:r>
          </a:p>
        </p:txBody>
      </p:sp>
      <p:sp>
        <p:nvSpPr>
          <p:cNvPr id="31" name="Freeform 30"/>
          <p:cNvSpPr/>
          <p:nvPr userDrawn="1"/>
        </p:nvSpPr>
        <p:spPr>
          <a:xfrm>
            <a:off x="8320087" y="164783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2" name="Freeform 31"/>
          <p:cNvSpPr/>
          <p:nvPr userDrawn="1"/>
        </p:nvSpPr>
        <p:spPr>
          <a:xfrm>
            <a:off x="8653685" y="164584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Freeform 32"/>
          <p:cNvSpPr/>
          <p:nvPr userDrawn="1"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4" name="Freeform 33"/>
          <p:cNvSpPr/>
          <p:nvPr userDrawn="1"/>
        </p:nvSpPr>
        <p:spPr>
          <a:xfrm>
            <a:off x="8502102" y="201462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Freeform 34"/>
          <p:cNvSpPr/>
          <p:nvPr userDrawn="1"/>
        </p:nvSpPr>
        <p:spPr>
          <a:xfrm>
            <a:off x="8504651" y="159540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252230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 userDrawn="1">
            <p:ph type="ftr" sz="quarter" idx="12"/>
          </p:nvPr>
        </p:nvSpPr>
        <p:spPr>
          <a:xfrm>
            <a:off x="8252229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21" name="Slide Number Placeholder 5"/>
          <p:cNvSpPr>
            <a:spLocks noGrp="1"/>
          </p:cNvSpPr>
          <p:nvPr userDrawn="1">
            <p:ph type="sldNum" sz="quarter" idx="13"/>
          </p:nvPr>
        </p:nvSpPr>
        <p:spPr>
          <a:xfrm>
            <a:off x="8252230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Slide </a:t>
            </a:r>
            <a:fld id="{2BF23E3A-8558-42B9-AEEE-59D910584A1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0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8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SML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463040" y="1463040"/>
            <a:ext cx="6634068" cy="316611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tx2"/>
                </a:solidFill>
              </a:defRPr>
            </a:lvl1pPr>
            <a:lvl2pPr marL="230188" indent="-230188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2400">
                <a:solidFill>
                  <a:schemeClr val="tx2"/>
                </a:solidFill>
              </a:defRPr>
            </a:lvl2pPr>
            <a:lvl3pPr marL="741363" indent="-173038">
              <a:spcBef>
                <a:spcPts val="0"/>
              </a:spcBef>
              <a:spcAft>
                <a:spcPts val="600"/>
              </a:spcAft>
              <a:defRPr sz="2800">
                <a:solidFill>
                  <a:schemeClr val="tx2"/>
                </a:solidFill>
              </a:defRPr>
            </a:lvl3pPr>
          </a:lstStyle>
          <a:p>
            <a:pPr lvl="1"/>
            <a:r>
              <a:rPr lang="en-US" dirty="0"/>
              <a:t>Agenda items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7280" y="1069848"/>
            <a:ext cx="2362200" cy="2827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39" name="Freeform 38"/>
          <p:cNvSpPr/>
          <p:nvPr userDrawn="1"/>
        </p:nvSpPr>
        <p:spPr>
          <a:xfrm>
            <a:off x="8320087" y="164783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0" name="Freeform 39"/>
          <p:cNvSpPr/>
          <p:nvPr userDrawn="1"/>
        </p:nvSpPr>
        <p:spPr>
          <a:xfrm>
            <a:off x="8653685" y="164584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Freeform 40"/>
          <p:cNvSpPr/>
          <p:nvPr userDrawn="1"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2" name="Freeform 41"/>
          <p:cNvSpPr/>
          <p:nvPr userDrawn="1"/>
        </p:nvSpPr>
        <p:spPr>
          <a:xfrm>
            <a:off x="8502102" y="201462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3" name="Freeform 42"/>
          <p:cNvSpPr/>
          <p:nvPr userDrawn="1"/>
        </p:nvSpPr>
        <p:spPr>
          <a:xfrm>
            <a:off x="8504651" y="159540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050" cy="5143500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8252230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8252229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52230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Slide </a:t>
            </a:r>
            <a:fld id="{2BF23E3A-8558-42B9-AEEE-59D910584A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1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97280" y="2011680"/>
            <a:ext cx="4572000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Chapter item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36" name="Freeform 35"/>
          <p:cNvSpPr/>
          <p:nvPr userDrawn="1"/>
        </p:nvSpPr>
        <p:spPr>
          <a:xfrm>
            <a:off x="8320087" y="164783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7" name="Freeform 36"/>
          <p:cNvSpPr/>
          <p:nvPr userDrawn="1"/>
        </p:nvSpPr>
        <p:spPr>
          <a:xfrm>
            <a:off x="8653685" y="164584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8" name="Freeform 37"/>
          <p:cNvSpPr/>
          <p:nvPr userDrawn="1"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9" name="Freeform 38"/>
          <p:cNvSpPr/>
          <p:nvPr userDrawn="1"/>
        </p:nvSpPr>
        <p:spPr>
          <a:xfrm>
            <a:off x="8502102" y="201462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0" name="Freeform 39"/>
          <p:cNvSpPr/>
          <p:nvPr userDrawn="1"/>
        </p:nvSpPr>
        <p:spPr>
          <a:xfrm>
            <a:off x="8504651" y="159540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>
          <a:xfrm>
            <a:off x="8252230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252229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252230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Slide </a:t>
            </a:r>
            <a:fld id="{2BF23E3A-8558-42B9-AEEE-59D910584A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0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Fig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731520" y="347472"/>
            <a:ext cx="7315200" cy="55702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title, Arial </a:t>
            </a:r>
            <a:r>
              <a:rPr lang="en-US" dirty="0" err="1"/>
              <a:t>24pt</a:t>
            </a:r>
            <a:r>
              <a:rPr lang="en-US" dirty="0"/>
              <a:t> dark gray</a:t>
            </a:r>
            <a:br>
              <a:rPr lang="en-US" dirty="0"/>
            </a:b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733425" y="1069848"/>
            <a:ext cx="7267575" cy="3787902"/>
          </a:xfrm>
          <a:prstGeom prst="rect">
            <a:avLst/>
          </a:prstGeom>
          <a:effectLst>
            <a:outerShdw blurRad="127000" dist="50800" dir="2700000" algn="tl" rotWithShape="0">
              <a:schemeClr val="accent3">
                <a:alpha val="80000"/>
              </a:schemeClr>
            </a:outerShdw>
            <a:reflection blurRad="6350" stA="52000" endA="300" endPos="35000" dir="5400000" sy="-100000" algn="bl" rotWithShape="0"/>
          </a:effectLst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38" name="Freeform 37"/>
          <p:cNvSpPr/>
          <p:nvPr userDrawn="1"/>
        </p:nvSpPr>
        <p:spPr>
          <a:xfrm>
            <a:off x="8320087" y="164783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9" name="Freeform 38"/>
          <p:cNvSpPr/>
          <p:nvPr userDrawn="1"/>
        </p:nvSpPr>
        <p:spPr>
          <a:xfrm>
            <a:off x="8653685" y="164584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0" name="Freeform 39"/>
          <p:cNvSpPr/>
          <p:nvPr userDrawn="1"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Freeform 40"/>
          <p:cNvSpPr/>
          <p:nvPr userDrawn="1"/>
        </p:nvSpPr>
        <p:spPr>
          <a:xfrm>
            <a:off x="8502102" y="201462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2" name="Freeform 41"/>
          <p:cNvSpPr/>
          <p:nvPr userDrawn="1"/>
        </p:nvSpPr>
        <p:spPr>
          <a:xfrm>
            <a:off x="8504651" y="159540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050" cy="5143500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8252230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252229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252230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Slide </a:t>
            </a:r>
            <a:fld id="{2BF23E3A-8558-42B9-AEEE-59D910584A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1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Picture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13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02336" y="1"/>
            <a:ext cx="7754112" cy="5148072"/>
          </a:xfrm>
          <a:prstGeom prst="rect">
            <a:avLst/>
          </a:prstGeom>
          <a:noFill/>
          <a:effectLst/>
        </p:spPr>
        <p:txBody>
          <a:bodyPr wrap="none" lIns="0" tIns="0" rIns="0" bIns="0" anchor="ctr" anchorCtr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731520" y="347472"/>
            <a:ext cx="7315200" cy="5486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title, Arial </a:t>
            </a:r>
            <a:r>
              <a:rPr lang="en-US" dirty="0" err="1"/>
              <a:t>24pt</a:t>
            </a:r>
            <a:r>
              <a:rPr lang="en-US" dirty="0"/>
              <a:t> dark gray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/>
          <p:cNvSpPr/>
          <p:nvPr userDrawn="1"/>
        </p:nvSpPr>
        <p:spPr>
          <a:xfrm>
            <a:off x="8320087" y="164783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8" name="Freeform 37"/>
          <p:cNvSpPr/>
          <p:nvPr userDrawn="1"/>
        </p:nvSpPr>
        <p:spPr>
          <a:xfrm>
            <a:off x="8653685" y="164584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9" name="Freeform 38"/>
          <p:cNvSpPr/>
          <p:nvPr userDrawn="1"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0" name="Freeform 39"/>
          <p:cNvSpPr/>
          <p:nvPr userDrawn="1"/>
        </p:nvSpPr>
        <p:spPr>
          <a:xfrm>
            <a:off x="8502102" y="201462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Freeform 40"/>
          <p:cNvSpPr/>
          <p:nvPr userDrawn="1"/>
        </p:nvSpPr>
        <p:spPr>
          <a:xfrm>
            <a:off x="8504651" y="159540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050" cy="5143500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8252230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252229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252230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Slide </a:t>
            </a:r>
            <a:fld id="{2BF23E3A-8558-42B9-AEEE-59D910584A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bg_bac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7" name="Freeform 26"/>
          <p:cNvSpPr/>
          <p:nvPr userDrawn="1"/>
        </p:nvSpPr>
        <p:spPr>
          <a:xfrm>
            <a:off x="504443" y="2938356"/>
            <a:ext cx="542378" cy="580739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Freeform 27"/>
          <p:cNvSpPr/>
          <p:nvPr userDrawn="1"/>
        </p:nvSpPr>
        <p:spPr>
          <a:xfrm>
            <a:off x="1563140" y="2937726"/>
            <a:ext cx="660645" cy="580741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Freeform 28"/>
          <p:cNvSpPr/>
          <p:nvPr userDrawn="1"/>
        </p:nvSpPr>
        <p:spPr>
          <a:xfrm>
            <a:off x="2304321" y="2938984"/>
            <a:ext cx="371220" cy="578852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Freeform 29"/>
          <p:cNvSpPr/>
          <p:nvPr userDrawn="1"/>
        </p:nvSpPr>
        <p:spPr>
          <a:xfrm>
            <a:off x="1082055" y="3054754"/>
            <a:ext cx="429762" cy="475680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" name="Freeform 30"/>
          <p:cNvSpPr/>
          <p:nvPr userDrawn="1"/>
        </p:nvSpPr>
        <p:spPr>
          <a:xfrm>
            <a:off x="1090169" y="2921722"/>
            <a:ext cx="377466" cy="218603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44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36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0" r:id="rId2"/>
    <p:sldLayoutId id="2147483780" r:id="rId3"/>
    <p:sldLayoutId id="2147483771" r:id="rId4"/>
    <p:sldLayoutId id="2147483773" r:id="rId5"/>
    <p:sldLayoutId id="2147483774" r:id="rId6"/>
    <p:sldLayoutId id="2147483778" r:id="rId7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0400" y="3028950"/>
            <a:ext cx="5306510" cy="257020"/>
          </a:xfrm>
        </p:spPr>
        <p:txBody>
          <a:bodyPr/>
          <a:lstStyle/>
          <a:p>
            <a:r>
              <a:rPr lang="en-US" dirty="0"/>
              <a:t>OLOE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00400" y="3333750"/>
            <a:ext cx="5306510" cy="269678"/>
          </a:xfrm>
        </p:spPr>
        <p:txBody>
          <a:bodyPr/>
          <a:lstStyle/>
          <a:p>
            <a:r>
              <a:rPr lang="en-US" dirty="0"/>
              <a:t>07/2018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200400" y="1920240"/>
            <a:ext cx="5306510" cy="276999"/>
          </a:xfrm>
        </p:spPr>
        <p:txBody>
          <a:bodyPr/>
          <a:lstStyle/>
          <a:p>
            <a:r>
              <a:rPr lang="en-US" sz="1800" dirty="0"/>
              <a:t>Spectrometer</a:t>
            </a:r>
          </a:p>
        </p:txBody>
      </p:sp>
    </p:spTree>
    <p:extLst>
      <p:ext uri="{BB962C8B-B14F-4D97-AF65-F5344CB8AC3E}">
        <p14:creationId xmlns:p14="http://schemas.microsoft.com/office/powerpoint/2010/main" val="1113350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4D86-4A45-48CE-99C7-28F07D48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33350"/>
            <a:ext cx="7365588" cy="55702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Acquisition Mode: Queued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6A96-D02A-4CA2-B5F4-E39C8978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A564F-58BE-4971-9889-43DECF98E9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99F5-6A1A-465A-8428-EBFD7E7CE3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D48F35-010A-419F-AF2B-199F27575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3786"/>
            <a:ext cx="4118534" cy="4200163"/>
          </a:xfrm>
          <a:prstGeom prst="rect">
            <a:avLst/>
          </a:prstGeom>
          <a:ln w="1905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13">
            <a:extLst>
              <a:ext uri="{FF2B5EF4-FFF2-40B4-BE49-F238E27FC236}">
                <a16:creationId xmlns:a16="http://schemas.microsoft.com/office/drawing/2014/main" id="{F1C03DF5-E638-4219-82AD-E37B19F0A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661" y="563395"/>
            <a:ext cx="4185911" cy="460867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752109D-80BF-4043-9D19-7916C7ED8B31}"/>
              </a:ext>
            </a:extLst>
          </p:cNvPr>
          <p:cNvSpPr/>
          <p:nvPr/>
        </p:nvSpPr>
        <p:spPr>
          <a:xfrm>
            <a:off x="6553200" y="4471554"/>
            <a:ext cx="533400" cy="457200"/>
          </a:xfrm>
          <a:prstGeom prst="wedgeRectCallout">
            <a:avLst>
              <a:gd name="adj1" fmla="val -46807"/>
              <a:gd name="adj2" fmla="val -99621"/>
            </a:avLst>
          </a:prstGeom>
          <a:solidFill>
            <a:srgbClr val="FFC000"/>
          </a:solidFill>
          <a:ln cap="sq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 QNQ</a:t>
            </a:r>
          </a:p>
        </p:txBody>
      </p:sp>
    </p:spTree>
    <p:extLst>
      <p:ext uri="{BB962C8B-B14F-4D97-AF65-F5344CB8AC3E}">
        <p14:creationId xmlns:p14="http://schemas.microsoft.com/office/powerpoint/2010/main" val="345709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4D86-4A45-48CE-99C7-28F07D48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33350"/>
            <a:ext cx="7365588" cy="55702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Acquisition Mode: Selection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6A96-D02A-4CA2-B5F4-E39C8978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A564F-58BE-4971-9889-43DECF98E9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99F5-6A1A-465A-8428-EBFD7E7CE3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EC582-4412-4088-8171-68ECA35EF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80" y="1705749"/>
            <a:ext cx="7066667" cy="971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16A85B-C48F-4C5D-9675-050FC9F0D8E2}"/>
              </a:ext>
            </a:extLst>
          </p:cNvPr>
          <p:cNvCxnSpPr/>
          <p:nvPr/>
        </p:nvCxnSpPr>
        <p:spPr>
          <a:xfrm flipH="1">
            <a:off x="4648200" y="1553349"/>
            <a:ext cx="1295400" cy="685800"/>
          </a:xfrm>
          <a:prstGeom prst="straightConnector1">
            <a:avLst/>
          </a:prstGeom>
          <a:ln w="25400">
            <a:solidFill>
              <a:srgbClr val="0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7F4753-3EAE-4678-A145-1130F66B3E17}"/>
              </a:ext>
            </a:extLst>
          </p:cNvPr>
          <p:cNvSpPr txBox="1"/>
          <p:nvPr/>
        </p:nvSpPr>
        <p:spPr>
          <a:xfrm>
            <a:off x="4953000" y="1276350"/>
            <a:ext cx="2133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Acquisition Mode EC</a:t>
            </a:r>
          </a:p>
        </p:txBody>
      </p:sp>
    </p:spTree>
    <p:extLst>
      <p:ext uri="{BB962C8B-B14F-4D97-AF65-F5344CB8AC3E}">
        <p14:creationId xmlns:p14="http://schemas.microsoft.com/office/powerpoint/2010/main" val="38269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4D86-4A45-48CE-99C7-28F07D48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33350"/>
            <a:ext cx="7365588" cy="55702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Operation Experience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6A96-D02A-4CA2-B5F4-E39C8978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A564F-58BE-4971-9889-43DECF98E9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99F5-6A1A-465A-8428-EBFD7E7CE3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54B9359-AB5A-4221-A109-5BBEA5458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926088"/>
              </p:ext>
            </p:extLst>
          </p:nvPr>
        </p:nvGraphicFramePr>
        <p:xfrm>
          <a:off x="838200" y="735519"/>
          <a:ext cx="7543800" cy="421647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001228">
                  <a:extLst>
                    <a:ext uri="{9D8B030D-6E8A-4147-A177-3AD203B41FA5}">
                      <a16:colId xmlns:a16="http://schemas.microsoft.com/office/drawing/2014/main" val="1281747"/>
                    </a:ext>
                  </a:extLst>
                </a:gridCol>
                <a:gridCol w="1000614">
                  <a:extLst>
                    <a:ext uri="{9D8B030D-6E8A-4147-A177-3AD203B41FA5}">
                      <a16:colId xmlns:a16="http://schemas.microsoft.com/office/drawing/2014/main" val="3523686921"/>
                    </a:ext>
                  </a:extLst>
                </a:gridCol>
                <a:gridCol w="4541958">
                  <a:extLst>
                    <a:ext uri="{9D8B030D-6E8A-4147-A177-3AD203B41FA5}">
                      <a16:colId xmlns:a16="http://schemas.microsoft.com/office/drawing/2014/main" val="369144878"/>
                    </a:ext>
                  </a:extLst>
                </a:gridCol>
              </a:tblGrid>
              <a:tr h="1915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Failure Mode</a:t>
                      </a: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AIR ID</a:t>
                      </a: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016025"/>
                  </a:ext>
                </a:extLst>
              </a:tr>
              <a:tr h="19492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Reactivation I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Re-Initialization error</a:t>
                      </a: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P336985</a:t>
                      </a: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SP15.a18  After </a:t>
                      </a:r>
                      <a:r>
                        <a:rPr lang="en-US" sz="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re-initialize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 Spectrometer goes in ERROR</a:t>
                      </a: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068127"/>
                  </a:ext>
                </a:extLst>
              </a:tr>
              <a:tr h="110601"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4" marR="6084" marT="6084" marB="29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P339792</a:t>
                      </a:r>
                    </a:p>
                  </a:txBody>
                  <a:tcPr marL="4563" marR="4563" marT="4563" marB="21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1375 driver </a:t>
                      </a:r>
                      <a:r>
                        <a:rPr lang="en-US" sz="600" b="0" i="0" u="none" strike="noStrike" dirty="0">
                          <a:solidFill>
                            <a:srgbClr val="C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re-initialize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 does not work because spectrometer goes into error</a:t>
                      </a: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630975"/>
                  </a:ext>
                </a:extLst>
              </a:tr>
              <a:tr h="916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P357530</a:t>
                      </a:r>
                      <a:endParaRPr lang="en-US" sz="6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3" marR="4563" marT="4563" marB="21903" anchor="b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YS375 (SP15/m5144/Micron): SPEM-0008 Spectrometer error: spectrometer activation failed.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941890"/>
                  </a:ext>
                </a:extLst>
              </a:tr>
              <a:tr h="110601">
                <a:tc>
                  <a:txBody>
                    <a:bodyPr/>
                    <a:lstStyle/>
                    <a:p>
                      <a:pPr algn="ctr" fontAlgn="b"/>
                      <a:endParaRPr lang="en-US" sz="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P357530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YS375 (SP15/m5144/Micron): SPEM-0008 Spectrometer error: spectrometer activation failed.</a:t>
                      </a: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330582"/>
                  </a:ext>
                </a:extLst>
              </a:tr>
              <a:tr h="196376">
                <a:tc>
                  <a:txBody>
                    <a:bodyPr/>
                    <a:lstStyle/>
                    <a:p>
                      <a:pPr algn="ctr" fontAlgn="b"/>
                      <a:endParaRPr lang="en-US" sz="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P356323</a:t>
                      </a:r>
                    </a:p>
                    <a:p>
                      <a:pPr algn="ctr" fontAlgn="ctr"/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3" marR="4563" marT="4563" marB="21903" anchor="b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Need </a:t>
                      </a:r>
                      <a:r>
                        <a:rPr lang="en-US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RPESpectrometer</a:t>
                      </a: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reinitialization fails due to </a:t>
                      </a:r>
                      <a:r>
                        <a:rPr lang="en-US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unknwonw</a:t>
                      </a: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interaction between the spectrometer software controller and the report builder software controller.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976009"/>
                  </a:ext>
                </a:extLst>
              </a:tr>
              <a:tr h="19637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Reactivation II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Initialization error </a:t>
                      </a:r>
                    </a:p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3" marR="4563" marT="4563" marB="21903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P341492</a:t>
                      </a:r>
                    </a:p>
                  </a:txBody>
                  <a:tcPr marL="4563" marR="4563" marT="4563" marB="21903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[Beta 300c SP15] Unable to </a:t>
                      </a:r>
                      <a:r>
                        <a:rPr lang="en-US" sz="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initialize 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after 300c SP15.b01 install due to WP and spectrometer errors</a:t>
                      </a:r>
                    </a:p>
                  </a:txBody>
                  <a:tcPr marL="4563" marR="4563" marT="4563" marB="21903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71773"/>
                  </a:ext>
                </a:extLst>
              </a:tr>
              <a:tr h="282151"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84" marR="6084" marT="6084" marB="29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P345665</a:t>
                      </a:r>
                    </a:p>
                  </a:txBody>
                  <a:tcPr marL="4563" marR="4563" marT="4563" marB="21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Spectrometer can't </a:t>
                      </a:r>
                      <a:r>
                        <a:rPr lang="en-US" sz="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be initialized 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unknown error scenario.</a:t>
                      </a: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222978"/>
                  </a:ext>
                </a:extLst>
              </a:tr>
              <a:tr h="196376">
                <a:tc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3" marR="4563" marT="4563" marB="21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P357474</a:t>
                      </a:r>
                    </a:p>
                  </a:txBody>
                  <a:tcPr marL="4563" marR="4563" marT="4563" marB="21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 #484 fails after #142 on update from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HardwareSequenceGenerator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. First Positioning error, timeout, then Spectrometer won't initialize.</a:t>
                      </a: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2073404"/>
                  </a:ext>
                </a:extLst>
              </a:tr>
              <a:tr h="129640"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3" marR="4563" marT="4563" marB="21903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P357823</a:t>
                      </a:r>
                    </a:p>
                  </a:txBody>
                  <a:tcPr marL="4563" marR="4563" marT="4563" marB="21903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positioning error the PLC puts Spectrometer in error state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171925"/>
                  </a:ext>
                </a:extLst>
              </a:tr>
              <a:tr h="19637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Connection Dropout</a:t>
                      </a:r>
                    </a:p>
                  </a:txBody>
                  <a:tcPr marL="4563" marR="4563" marT="4563" marB="21903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P337039</a:t>
                      </a: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SP15.a18  During recovery LPPSmk3 swap running task 87 </a:t>
                      </a:r>
                      <a:r>
                        <a:rPr lang="en-US" sz="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Exception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occurs with Spectrometer</a:t>
                      </a: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014142"/>
                  </a:ext>
                </a:extLst>
              </a:tr>
              <a:tr h="157310">
                <a:tc v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3" marR="4563" marT="4563" marB="21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P334109</a:t>
                      </a: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SP15: </a:t>
                      </a:r>
                      <a:r>
                        <a:rPr lang="fr-FR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Spectrometer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communication </a:t>
                      </a:r>
                      <a:r>
                        <a:rPr lang="fr-FR" sz="6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error</a:t>
                      </a:r>
                      <a:r>
                        <a:rPr lang="fr-FR" sz="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(-16) [:</a:t>
                      </a: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719416"/>
                  </a:ext>
                </a:extLst>
              </a:tr>
              <a:tr h="151732">
                <a:tc v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3" marR="4563" marT="4563" marB="21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P334717 </a:t>
                      </a:r>
                    </a:p>
                  </a:txBody>
                  <a:tcPr marL="4563" marR="4563" marT="4563" marB="21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SP15 alpha test 375 Spectrometer error (</a:t>
                      </a:r>
                      <a:r>
                        <a:rPr lang="en-US" sz="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connection lost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after reinitialize</a:t>
                      </a: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274453"/>
                  </a:ext>
                </a:extLst>
              </a:tr>
              <a:tr h="196376">
                <a:tc v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3" marR="4563" marT="4563" marB="21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P348698</a:t>
                      </a:r>
                    </a:p>
                  </a:txBody>
                  <a:tcPr marL="4563" marR="4563" marT="4563" marB="21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ApplicationException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 "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PrepareMeasurement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 Failed" puts the Spectrometer in Error State (SPEM-0001 / MA-0032)</a:t>
                      </a: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610007"/>
                  </a:ext>
                </a:extLst>
              </a:tr>
              <a:tr h="15173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3" marR="4563" marT="4563" marB="21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P356874</a:t>
                      </a:r>
                    </a:p>
                  </a:txBody>
                  <a:tcPr marL="4563" marR="4563" marT="4563" marB="21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1375/SP16 Error; Prepare measurement </a:t>
                      </a:r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ERR_COMMUNICATION -16</a:t>
                      </a:r>
                      <a:endParaRPr lang="en-US" sz="6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590706"/>
                  </a:ext>
                </a:extLst>
              </a:tr>
              <a:tr h="196376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QNQ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Time-out</a:t>
                      </a:r>
                    </a:p>
                    <a:p>
                      <a:pPr algn="ctr" fontAlgn="ctr"/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3" marR="4563" marT="4563" marB="21903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P342613 </a:t>
                      </a:r>
                    </a:p>
                  </a:txBody>
                  <a:tcPr marL="4563" marR="4563" marT="4563" marB="21903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MA-0031 + ER-0FFE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TimeoutException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"</a:t>
                      </a:r>
                      <a:r>
                        <a:rPr lang="en-US" sz="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QNQ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action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SpectroMeter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PrepareMeasurement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Start"</a:t>
                      </a: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141056"/>
                  </a:ext>
                </a:extLst>
              </a:tr>
              <a:tr h="196376">
                <a:tc v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3" marR="4563" marT="4563" marB="21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P331186</a:t>
                      </a: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SpectrometerException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results in Error WP-C290 puts MC Acquire in </a:t>
                      </a:r>
                      <a:r>
                        <a:rPr lang="en-US" sz="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Error State 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(MA-0031) just after successful Wafer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Alignm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of the DBF Dyn Repro Job</a:t>
                      </a: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443779"/>
                  </a:ext>
                </a:extLst>
              </a:tr>
              <a:tr h="196376">
                <a:tc v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3" marR="4563" marT="4563" marB="21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P334335 </a:t>
                      </a: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Error MA-C061 "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SpectroMeter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Data was not received </a:t>
                      </a:r>
                      <a:r>
                        <a:rPr lang="en-US" sz="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in Time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 occurs while running OV KPI Recipe - Part 2</a:t>
                      </a: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612938"/>
                  </a:ext>
                </a:extLst>
              </a:tr>
              <a:tr h="196375">
                <a:tc v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3" marR="4563" marT="4563" marB="21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P340403</a:t>
                      </a:r>
                    </a:p>
                  </a:txBody>
                  <a:tcPr marL="4563" marR="4563" marT="4563" marB="21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WaitForSpaceInHWQueue</a:t>
                      </a: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causes a delay in the MA actions of DBF, resulting in a MAM time increase of 16ms</a:t>
                      </a: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353285"/>
                  </a:ext>
                </a:extLst>
              </a:tr>
              <a:tr h="196376">
                <a:tc v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3" marR="4563" marT="4563" marB="21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P346160 </a:t>
                      </a:r>
                    </a:p>
                  </a:txBody>
                  <a:tcPr marL="4563" marR="4563" marT="4563" marB="21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1375 During Si KPI for 3sigma values encounter Exception error -&gt; Timeout while performing QNQ </a:t>
                      </a: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015547"/>
                  </a:ext>
                </a:extLst>
              </a:tr>
              <a:tr h="111777">
                <a:tc v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3" marR="4563" marT="4563" marB="21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P346806</a:t>
                      </a:r>
                    </a:p>
                  </a:txBody>
                  <a:tcPr marL="4563" marR="4563" marT="4563" marB="21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YS-375 TPT </a:t>
                      </a:r>
                      <a:r>
                        <a:rPr lang="en-US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severly</a:t>
                      </a: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impacted by </a:t>
                      </a:r>
                      <a:r>
                        <a:rPr lang="en-US" sz="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WaitAndPrepareSpectrometer</a:t>
                      </a:r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action in SP16</a:t>
                      </a: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387230"/>
                  </a:ext>
                </a:extLst>
              </a:tr>
              <a:tr h="196376">
                <a:tc v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3" marR="4563" marT="4563" marB="21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P332997 </a:t>
                      </a:r>
                    </a:p>
                  </a:txBody>
                  <a:tcPr marL="4563" marR="4563" marT="4563" marB="21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Task #602 running time varies a lot</a:t>
                      </a: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927007"/>
                  </a:ext>
                </a:extLst>
              </a:tr>
              <a:tr h="196376"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3" marR="4563" marT="4563" marB="21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P354826</a:t>
                      </a:r>
                    </a:p>
                  </a:txBody>
                  <a:tcPr marL="4563" marR="4563" marT="4563" marB="21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 and 1375: Stress test 100K: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TimeoutException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Timeout while performing QNQ action '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SpectroMeter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PrepareMeasurement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Start'</a:t>
                      </a: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215620"/>
                  </a:ext>
                </a:extLst>
              </a:tr>
              <a:tr h="129640"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63" marR="4563" marT="4563" marB="21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P356467</a:t>
                      </a:r>
                    </a:p>
                  </a:txBody>
                  <a:tcPr marL="4563" marR="4563" marT="4563" marB="219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1375 SYSTEM ERROR: WP-C275 </a:t>
                      </a:r>
                    </a:p>
                  </a:txBody>
                  <a:tcPr marL="4563" marR="4563" marT="4563" marB="2190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758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689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4D86-4A45-48CE-99C7-28F07D48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33350"/>
            <a:ext cx="7365588" cy="55702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Roadmap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6A96-D02A-4CA2-B5F4-E39C8978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A564F-58BE-4971-9889-43DECF98E9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99F5-6A1A-465A-8428-EBFD7E7CE3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37CFBDF-88F3-4438-BA07-266837F5D8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6755574"/>
              </p:ext>
            </p:extLst>
          </p:nvPr>
        </p:nvGraphicFramePr>
        <p:xfrm>
          <a:off x="731520" y="514350"/>
          <a:ext cx="7726680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848413C-4F83-4780-9A82-00E8D8130A0A}"/>
              </a:ext>
            </a:extLst>
          </p:cNvPr>
          <p:cNvSpPr/>
          <p:nvPr/>
        </p:nvSpPr>
        <p:spPr>
          <a:xfrm>
            <a:off x="609600" y="971550"/>
            <a:ext cx="2133600" cy="609600"/>
          </a:xfrm>
          <a:prstGeom prst="wedgeRectCallout">
            <a:avLst>
              <a:gd name="adj1" fmla="val -19534"/>
              <a:gd name="adj2" fmla="val 95455"/>
            </a:avLst>
          </a:prstGeom>
          <a:solidFill>
            <a:srgbClr val="FFC000"/>
          </a:solidFill>
          <a:ln cap="sq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Fixed version checking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New Spectrometer FW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70E25CD-A1BF-4C95-8099-E3397FCD9084}"/>
              </a:ext>
            </a:extLst>
          </p:cNvPr>
          <p:cNvSpPr/>
          <p:nvPr/>
        </p:nvSpPr>
        <p:spPr>
          <a:xfrm>
            <a:off x="1905000" y="3028950"/>
            <a:ext cx="2590800" cy="609600"/>
          </a:xfrm>
          <a:prstGeom prst="wedgeRectCallout">
            <a:avLst>
              <a:gd name="adj1" fmla="val -19534"/>
              <a:gd name="adj2" fmla="val -110227"/>
            </a:avLst>
          </a:prstGeom>
          <a:solidFill>
            <a:srgbClr val="FFC000"/>
          </a:solidFill>
          <a:ln cap="sq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Reinit I fixed (FAFI delivery)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E619E29-A771-4284-B4BE-6AFDE48AFAF6}"/>
              </a:ext>
            </a:extLst>
          </p:cNvPr>
          <p:cNvSpPr/>
          <p:nvPr/>
        </p:nvSpPr>
        <p:spPr>
          <a:xfrm>
            <a:off x="3657600" y="971550"/>
            <a:ext cx="1676400" cy="609600"/>
          </a:xfrm>
          <a:prstGeom prst="wedgeRectCallout">
            <a:avLst>
              <a:gd name="adj1" fmla="val -19534"/>
              <a:gd name="adj2" fmla="val 95455"/>
            </a:avLst>
          </a:prstGeom>
          <a:solidFill>
            <a:srgbClr val="FFC000"/>
          </a:solidFill>
          <a:ln cap="sq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Automatic FW Update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E9385F32-5C8F-4576-8AD3-3FF677EF15EA}"/>
              </a:ext>
            </a:extLst>
          </p:cNvPr>
          <p:cNvSpPr/>
          <p:nvPr/>
        </p:nvSpPr>
        <p:spPr>
          <a:xfrm>
            <a:off x="4953000" y="3028950"/>
            <a:ext cx="2667000" cy="609600"/>
          </a:xfrm>
          <a:prstGeom prst="wedgeRectCallout">
            <a:avLst>
              <a:gd name="adj1" fmla="val -19534"/>
              <a:gd name="adj2" fmla="val -110227"/>
            </a:avLst>
          </a:prstGeom>
          <a:solidFill>
            <a:srgbClr val="FFC000"/>
          </a:solidFill>
          <a:ln cap="sq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Queue mode default (refactoring)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Static memory usage (queue mode)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74EE59F7-059D-46EF-99B2-56183818DE81}"/>
              </a:ext>
            </a:extLst>
          </p:cNvPr>
          <p:cNvSpPr/>
          <p:nvPr/>
        </p:nvSpPr>
        <p:spPr>
          <a:xfrm>
            <a:off x="6295769" y="951002"/>
            <a:ext cx="2238631" cy="609600"/>
          </a:xfrm>
          <a:prstGeom prst="wedgeRectCallout">
            <a:avLst>
              <a:gd name="adj1" fmla="val -19534"/>
              <a:gd name="adj2" fmla="val 95455"/>
            </a:avLst>
          </a:prstGeom>
          <a:solidFill>
            <a:srgbClr val="FFC000"/>
          </a:solidFill>
          <a:ln cap="sq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Type Name Normalization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Decrease Coupling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Remove Non-Queued Mode</a:t>
            </a:r>
          </a:p>
        </p:txBody>
      </p:sp>
    </p:spTree>
    <p:extLst>
      <p:ext uri="{BB962C8B-B14F-4D97-AF65-F5344CB8AC3E}">
        <p14:creationId xmlns:p14="http://schemas.microsoft.com/office/powerpoint/2010/main" val="3577861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81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33350"/>
            <a:ext cx="7365588" cy="55702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Overview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FEB91-EB37-4BF5-8425-CCD0AA26209B}"/>
              </a:ext>
            </a:extLst>
          </p:cNvPr>
          <p:cNvSpPr txBox="1"/>
          <p:nvPr/>
        </p:nvSpPr>
        <p:spPr>
          <a:xfrm>
            <a:off x="1556814" y="1123950"/>
            <a:ext cx="5715000" cy="26314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latin typeface="+mn-lt"/>
              </a:rPr>
              <a:t>Spectrometer Operation Principle</a:t>
            </a:r>
          </a:p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latin typeface="+mn-lt"/>
              </a:rPr>
              <a:t>Embedding and Connectivity  </a:t>
            </a:r>
          </a:p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latin typeface="+mn-lt"/>
              </a:rPr>
              <a:t>Class Model(s)</a:t>
            </a:r>
          </a:p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latin typeface="+mn-lt"/>
              </a:rPr>
              <a:t>Acquisition Modes</a:t>
            </a:r>
          </a:p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latin typeface="+mn-lt"/>
              </a:rPr>
              <a:t>Operation Experiences (Le Petit </a:t>
            </a:r>
            <a:r>
              <a:rPr lang="en-US" dirty="0" err="1">
                <a:solidFill>
                  <a:schemeClr val="tx2"/>
                </a:solidFill>
                <a:latin typeface="+mn-lt"/>
              </a:rPr>
              <a:t>Douloureuse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)</a:t>
            </a:r>
          </a:p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latin typeface="+mn-lt"/>
              </a:rPr>
              <a:t>Roadmap</a:t>
            </a:r>
          </a:p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endParaRPr lang="en-US" sz="1800" dirty="0" err="1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921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33350"/>
            <a:ext cx="7365588" cy="55702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Spectrometer Operation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1D3726-892C-4F25-8C80-D5DF68FCB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04494"/>
            <a:ext cx="6982799" cy="4182059"/>
          </a:xfrm>
          <a:prstGeom prst="rect">
            <a:avLst/>
          </a:prstGeom>
          <a:ln w="1905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1B173D0-E30A-47EC-B44D-1D5B3365BF10}"/>
              </a:ext>
            </a:extLst>
          </p:cNvPr>
          <p:cNvSpPr/>
          <p:nvPr/>
        </p:nvSpPr>
        <p:spPr>
          <a:xfrm>
            <a:off x="6324600" y="4019550"/>
            <a:ext cx="1066800" cy="533400"/>
          </a:xfrm>
          <a:prstGeom prst="wedgeRoundRectCallout">
            <a:avLst>
              <a:gd name="adj1" fmla="val -94859"/>
              <a:gd name="adj2" fmla="val -29707"/>
              <a:gd name="adj3" fmla="val 16667"/>
            </a:avLst>
          </a:prstGeom>
          <a:solidFill>
            <a:schemeClr val="accent4"/>
          </a:solidFill>
          <a:ln cap="sq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Entry Slit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A289588D-F752-4367-BFB2-F391515564C1}"/>
              </a:ext>
            </a:extLst>
          </p:cNvPr>
          <p:cNvSpPr/>
          <p:nvPr/>
        </p:nvSpPr>
        <p:spPr>
          <a:xfrm>
            <a:off x="6172200" y="953838"/>
            <a:ext cx="1066800" cy="533400"/>
          </a:xfrm>
          <a:prstGeom prst="wedgeRoundRectCallout">
            <a:avLst>
              <a:gd name="adj1" fmla="val -87067"/>
              <a:gd name="adj2" fmla="val 81981"/>
              <a:gd name="adj3" fmla="val 16667"/>
            </a:avLst>
          </a:prstGeom>
          <a:solidFill>
            <a:schemeClr val="accent4"/>
          </a:solidFill>
          <a:ln cap="sq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Collimator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FDBC4999-E5B4-4E98-A6F0-72B750167611}"/>
              </a:ext>
            </a:extLst>
          </p:cNvPr>
          <p:cNvSpPr/>
          <p:nvPr/>
        </p:nvSpPr>
        <p:spPr>
          <a:xfrm>
            <a:off x="6878782" y="2412327"/>
            <a:ext cx="1066800" cy="533400"/>
          </a:xfrm>
          <a:prstGeom prst="wedgeRoundRectCallout">
            <a:avLst>
              <a:gd name="adj1" fmla="val -83820"/>
              <a:gd name="adj2" fmla="val -10226"/>
              <a:gd name="adj3" fmla="val 16667"/>
            </a:avLst>
          </a:prstGeom>
          <a:solidFill>
            <a:schemeClr val="accent4"/>
          </a:solidFill>
          <a:ln cap="sq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Focus Mirror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14D178AB-9A11-4C82-AC95-748D49AA99E0}"/>
              </a:ext>
            </a:extLst>
          </p:cNvPr>
          <p:cNvSpPr/>
          <p:nvPr/>
        </p:nvSpPr>
        <p:spPr>
          <a:xfrm>
            <a:off x="1295400" y="2462123"/>
            <a:ext cx="1066800" cy="533400"/>
          </a:xfrm>
          <a:prstGeom prst="wedgeRoundRectCallout">
            <a:avLst>
              <a:gd name="adj1" fmla="val 112933"/>
              <a:gd name="adj2" fmla="val 163"/>
              <a:gd name="adj3" fmla="val 16667"/>
            </a:avLst>
          </a:prstGeom>
          <a:solidFill>
            <a:schemeClr val="accent4"/>
          </a:solidFill>
          <a:ln cap="sq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Detector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A65122DB-4B99-4F3C-A24F-6AB5A902F0D4}"/>
              </a:ext>
            </a:extLst>
          </p:cNvPr>
          <p:cNvSpPr/>
          <p:nvPr/>
        </p:nvSpPr>
        <p:spPr>
          <a:xfrm>
            <a:off x="3134591" y="4019550"/>
            <a:ext cx="1066800" cy="533400"/>
          </a:xfrm>
          <a:prstGeom prst="wedgeRoundRectCallout">
            <a:avLst>
              <a:gd name="adj1" fmla="val 79167"/>
              <a:gd name="adj2" fmla="val 11852"/>
              <a:gd name="adj3" fmla="val 16667"/>
            </a:avLst>
          </a:prstGeom>
          <a:solidFill>
            <a:schemeClr val="accent4"/>
          </a:solidFill>
          <a:ln cap="sq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Diffraction Grating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4E8546-9651-4843-A3CD-7473FEA9E838}"/>
              </a:ext>
            </a:extLst>
          </p:cNvPr>
          <p:cNvSpPr txBox="1"/>
          <p:nvPr/>
        </p:nvSpPr>
        <p:spPr>
          <a:xfrm>
            <a:off x="1828800" y="502508"/>
            <a:ext cx="5943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dirty="0">
                <a:solidFill>
                  <a:schemeClr val="tx2"/>
                </a:solidFill>
                <a:latin typeface="+mn-lt"/>
              </a:rPr>
              <a:t>https://www.youtube.com/watch?v=xuwHsSJ5RZ0</a:t>
            </a:r>
            <a:endParaRPr lang="en-US" sz="18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876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33350"/>
            <a:ext cx="7365588" cy="55702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Embedding in CL-Module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600" y="1069848"/>
            <a:ext cx="7487508" cy="371170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Spectrometer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Calibration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 module</a:t>
            </a:r>
          </a:p>
          <a:p>
            <a:pPr marL="688975" lvl="1" indent="-285750"/>
            <a:r>
              <a:rPr lang="en-US" dirty="0"/>
              <a:t>SWP axis</a:t>
            </a:r>
          </a:p>
          <a:p>
            <a:pPr marL="688975" lvl="1" indent="-285750"/>
            <a:r>
              <a:rPr lang="en-US" dirty="0"/>
              <a:t>LPW axis</a:t>
            </a:r>
          </a:p>
          <a:p>
            <a:pPr marL="688975" lvl="1" indent="-285750"/>
            <a:r>
              <a:rPr lang="en-US" dirty="0"/>
              <a:t>Attenuator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61401"/>
            <a:ext cx="6003762" cy="357035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0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FB06-04D3-45CC-BF41-025C9BB2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33350"/>
            <a:ext cx="7365588" cy="55702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Spectrometer Connectivity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AE89F-5F04-4BF9-8C38-BDA6164C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C2169-30B6-4270-BF74-F43804E523E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3A6C-9377-4884-A5CF-E10B8F8B00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E76F68-8971-43A3-B916-A1094B34E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580" y="752837"/>
            <a:ext cx="5820820" cy="4409713"/>
          </a:xfrm>
          <a:prstGeom prst="rect">
            <a:avLst/>
          </a:prstGeom>
          <a:ln w="1905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38265D48-B0FE-4FCB-B694-64CCA02A4DF1}"/>
              </a:ext>
            </a:extLst>
          </p:cNvPr>
          <p:cNvSpPr/>
          <p:nvPr/>
        </p:nvSpPr>
        <p:spPr>
          <a:xfrm>
            <a:off x="7288415" y="4248150"/>
            <a:ext cx="1066800" cy="533400"/>
          </a:xfrm>
          <a:prstGeom prst="wedgeRoundRectCallout">
            <a:avLst>
              <a:gd name="adj1" fmla="val -102002"/>
              <a:gd name="adj2" fmla="val -116720"/>
              <a:gd name="adj3" fmla="val 16667"/>
            </a:avLst>
          </a:prstGeom>
          <a:solidFill>
            <a:schemeClr val="accent4"/>
          </a:solidFill>
          <a:ln cap="sq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Spectrometer</a:t>
            </a:r>
          </a:p>
        </p:txBody>
      </p:sp>
    </p:spTree>
    <p:extLst>
      <p:ext uri="{BB962C8B-B14F-4D97-AF65-F5344CB8AC3E}">
        <p14:creationId xmlns:p14="http://schemas.microsoft.com/office/powerpoint/2010/main" val="109851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5" y="76501"/>
            <a:ext cx="7365588" cy="55702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Acquirement Class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F6F4C2-6AD8-42CC-AB71-B581020A2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8150"/>
            <a:ext cx="7064541" cy="4523354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1CCA339-EF3B-407D-9CA1-710D1C763881}"/>
              </a:ext>
            </a:extLst>
          </p:cNvPr>
          <p:cNvSpPr/>
          <p:nvPr/>
        </p:nvSpPr>
        <p:spPr>
          <a:xfrm>
            <a:off x="304800" y="2952750"/>
            <a:ext cx="1066800" cy="533400"/>
          </a:xfrm>
          <a:prstGeom prst="wedgeRoundRectCallout">
            <a:avLst>
              <a:gd name="adj1" fmla="val 103193"/>
              <a:gd name="adj2" fmla="val 233929"/>
              <a:gd name="adj3" fmla="val 16667"/>
            </a:avLst>
          </a:prstGeom>
          <a:solidFill>
            <a:schemeClr val="accent4"/>
          </a:solidFill>
          <a:ln cap="sq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Spectrometer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7EF4F31-15A8-4EFC-B570-93072DDEFB91}"/>
              </a:ext>
            </a:extLst>
          </p:cNvPr>
          <p:cNvSpPr/>
          <p:nvPr/>
        </p:nvSpPr>
        <p:spPr>
          <a:xfrm>
            <a:off x="7073365" y="4248150"/>
            <a:ext cx="1066800" cy="533400"/>
          </a:xfrm>
          <a:prstGeom prst="wedgeRoundRectCallout">
            <a:avLst>
              <a:gd name="adj1" fmla="val -131223"/>
              <a:gd name="adj2" fmla="val 44318"/>
              <a:gd name="adj3" fmla="val 16667"/>
            </a:avLst>
          </a:prstGeom>
          <a:solidFill>
            <a:schemeClr val="accent4"/>
          </a:solidFill>
          <a:ln cap="sq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Spectrometer Data Retriever</a:t>
            </a:r>
          </a:p>
        </p:txBody>
      </p:sp>
    </p:spTree>
    <p:extLst>
      <p:ext uri="{BB962C8B-B14F-4D97-AF65-F5344CB8AC3E}">
        <p14:creationId xmlns:p14="http://schemas.microsoft.com/office/powerpoint/2010/main" val="361573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5" y="76501"/>
            <a:ext cx="7365588" cy="55702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Spectrometer Class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B45CE-369A-4546-9FDF-84B613ACB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00" y="633523"/>
            <a:ext cx="6833238" cy="437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48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6A3C-04CD-4C1D-82D5-ED3BBCD5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33350"/>
            <a:ext cx="7365588" cy="557022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Type Placement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28ED7-FDAE-4ACD-B152-1839F20F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C1F5F-AEDB-4F7A-B8F8-512660172D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9E298-0800-4A76-A7AE-CC0A1F5711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4B0B8-F8BE-424B-B517-0F3E8BBA9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579" y="57150"/>
            <a:ext cx="4362821" cy="5143500"/>
          </a:xfrm>
          <a:prstGeom prst="rect">
            <a:avLst/>
          </a:prstGeom>
          <a:effectLst/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B39AC0B0-F2C6-43FD-88FE-DEA881ECE302}"/>
              </a:ext>
            </a:extLst>
          </p:cNvPr>
          <p:cNvSpPr/>
          <p:nvPr/>
        </p:nvSpPr>
        <p:spPr>
          <a:xfrm>
            <a:off x="533399" y="590550"/>
            <a:ext cx="3257179" cy="466363"/>
          </a:xfrm>
          <a:prstGeom prst="rightArrow">
            <a:avLst/>
          </a:prstGeom>
          <a:solidFill>
            <a:srgbClr val="FFC000"/>
          </a:solidFill>
          <a:ln cap="sq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MachineControl.InternalInterfaces.R3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C76834-0380-448E-BBE2-C99E91ECE9E3}"/>
              </a:ext>
            </a:extLst>
          </p:cNvPr>
          <p:cNvSpPr/>
          <p:nvPr/>
        </p:nvSpPr>
        <p:spPr>
          <a:xfrm>
            <a:off x="533400" y="1290809"/>
            <a:ext cx="3257178" cy="466363"/>
          </a:xfrm>
          <a:prstGeom prst="rightArrow">
            <a:avLst/>
          </a:prstGeom>
          <a:solidFill>
            <a:srgbClr val="FFC000"/>
          </a:solidFill>
          <a:ln cap="sq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MachineControl.InternalInterfaces</a:t>
            </a:r>
            <a:endParaRPr lang="en-US" sz="12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900F5F2-D12A-43C0-8400-1B8A54812D59}"/>
              </a:ext>
            </a:extLst>
          </p:cNvPr>
          <p:cNvSpPr/>
          <p:nvPr/>
        </p:nvSpPr>
        <p:spPr>
          <a:xfrm>
            <a:off x="533400" y="2038350"/>
            <a:ext cx="3257178" cy="466363"/>
          </a:xfrm>
          <a:prstGeom prst="rightArrow">
            <a:avLst/>
          </a:prstGeom>
          <a:solidFill>
            <a:srgbClr val="FFC000"/>
          </a:solidFill>
          <a:ln cap="sq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MachineControl</a:t>
            </a:r>
            <a:endParaRPr lang="en-US" sz="12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1DE1088-7EF0-4DC7-96BD-6AA8B3BB5819}"/>
              </a:ext>
            </a:extLst>
          </p:cNvPr>
          <p:cNvSpPr/>
          <p:nvPr/>
        </p:nvSpPr>
        <p:spPr>
          <a:xfrm>
            <a:off x="533400" y="3028950"/>
            <a:ext cx="3257178" cy="466363"/>
          </a:xfrm>
          <a:prstGeom prst="rightArrow">
            <a:avLst/>
          </a:prstGeom>
          <a:solidFill>
            <a:srgbClr val="FFC000"/>
          </a:solidFill>
          <a:ln cap="sq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Hal.Interfaces.Spectrometer</a:t>
            </a:r>
            <a:endParaRPr lang="en-US" sz="12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16B8F88-201B-4D5D-8E6A-FDBCA43DBC2E}"/>
              </a:ext>
            </a:extLst>
          </p:cNvPr>
          <p:cNvSpPr/>
          <p:nvPr/>
        </p:nvSpPr>
        <p:spPr>
          <a:xfrm>
            <a:off x="533400" y="3943350"/>
            <a:ext cx="3257178" cy="466363"/>
          </a:xfrm>
          <a:prstGeom prst="rightArrow">
            <a:avLst/>
          </a:prstGeom>
          <a:solidFill>
            <a:srgbClr val="FFC000"/>
          </a:solidFill>
          <a:ln cap="sq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Sensing.Hal.Spectrometer</a:t>
            </a:r>
            <a:endParaRPr lang="en-US" sz="12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8A13DAE-4F69-474E-8FDA-A10B8B5CA4BC}"/>
              </a:ext>
            </a:extLst>
          </p:cNvPr>
          <p:cNvSpPr/>
          <p:nvPr/>
        </p:nvSpPr>
        <p:spPr>
          <a:xfrm>
            <a:off x="533400" y="4552950"/>
            <a:ext cx="3257178" cy="466363"/>
          </a:xfrm>
          <a:prstGeom prst="rightArrow">
            <a:avLst/>
          </a:prstGeom>
          <a:solidFill>
            <a:srgbClr val="FFC000"/>
          </a:solidFill>
          <a:ln cap="sq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/>
              <a:t>Sensing.Hal.AvaSpec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7810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4D86-4A45-48CE-99C7-28F07D48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33350"/>
            <a:ext cx="7365588" cy="55702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Acquisition Mode: Non-Queued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8E3D4E-9144-432D-9E8D-9F69C2F9B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3787"/>
            <a:ext cx="4577246" cy="4326306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6A96-D02A-4CA2-B5F4-E39C8978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14 March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A564F-58BE-4971-9889-43DECF98E9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99F5-6A1A-465A-8428-EBFD7E7CE3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14">
            <a:extLst>
              <a:ext uri="{FF2B5EF4-FFF2-40B4-BE49-F238E27FC236}">
                <a16:creationId xmlns:a16="http://schemas.microsoft.com/office/drawing/2014/main" id="{A5373E3C-8913-4155-B4D4-04B688A57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846" y="619458"/>
            <a:ext cx="3771900" cy="444063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31592A6-20E2-49F6-A61E-4CCE933FE72B}"/>
              </a:ext>
            </a:extLst>
          </p:cNvPr>
          <p:cNvSpPr/>
          <p:nvPr/>
        </p:nvSpPr>
        <p:spPr>
          <a:xfrm>
            <a:off x="4953000" y="1581150"/>
            <a:ext cx="3429000" cy="762000"/>
          </a:xfrm>
          <a:prstGeom prst="rect">
            <a:avLst/>
          </a:prstGeom>
          <a:noFill/>
          <a:ln cap="sq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1F06FFD-F48A-47F6-83AA-71FB6A729929}"/>
              </a:ext>
            </a:extLst>
          </p:cNvPr>
          <p:cNvSpPr/>
          <p:nvPr/>
        </p:nvSpPr>
        <p:spPr>
          <a:xfrm>
            <a:off x="8534400" y="1733550"/>
            <a:ext cx="533400" cy="457200"/>
          </a:xfrm>
          <a:prstGeom prst="wedgeRectCallout">
            <a:avLst>
              <a:gd name="adj1" fmla="val -72781"/>
              <a:gd name="adj2" fmla="val 26136"/>
            </a:avLst>
          </a:prstGeom>
          <a:solidFill>
            <a:srgbClr val="FFC000"/>
          </a:solidFill>
          <a:ln cap="sq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QNQ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2A06B-39AF-45FC-AE44-0E2DC8A9B375}"/>
              </a:ext>
            </a:extLst>
          </p:cNvPr>
          <p:cNvCxnSpPr>
            <a:cxnSpLocks/>
          </p:cNvCxnSpPr>
          <p:nvPr/>
        </p:nvCxnSpPr>
        <p:spPr>
          <a:xfrm flipH="1">
            <a:off x="3429000" y="2190750"/>
            <a:ext cx="457200" cy="45720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99DFD8-98C5-4BCF-BE6E-9A542AEA47AC}"/>
              </a:ext>
            </a:extLst>
          </p:cNvPr>
          <p:cNvCxnSpPr>
            <a:cxnSpLocks/>
          </p:cNvCxnSpPr>
          <p:nvPr/>
        </p:nvCxnSpPr>
        <p:spPr>
          <a:xfrm flipH="1">
            <a:off x="3429000" y="2190750"/>
            <a:ext cx="457200" cy="106680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4D1BFB8A-26AB-4A24-8D18-17C671AA9F37}"/>
              </a:ext>
            </a:extLst>
          </p:cNvPr>
          <p:cNvSpPr/>
          <p:nvPr/>
        </p:nvSpPr>
        <p:spPr>
          <a:xfrm>
            <a:off x="3657600" y="1581150"/>
            <a:ext cx="533400" cy="457200"/>
          </a:xfrm>
          <a:prstGeom prst="wedgeRectCallout">
            <a:avLst>
              <a:gd name="adj1" fmla="val -7846"/>
              <a:gd name="adj2" fmla="val 83712"/>
            </a:avLst>
          </a:prstGeom>
          <a:solidFill>
            <a:srgbClr val="FFC000"/>
          </a:solidFill>
          <a:ln cap="sq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QNQ</a:t>
            </a:r>
          </a:p>
        </p:txBody>
      </p:sp>
    </p:spTree>
    <p:extLst>
      <p:ext uri="{BB962C8B-B14F-4D97-AF65-F5344CB8AC3E}">
        <p14:creationId xmlns:p14="http://schemas.microsoft.com/office/powerpoint/2010/main" val="4233595832"/>
      </p:ext>
    </p:extLst>
  </p:cSld>
  <p:clrMapOvr>
    <a:masterClrMapping/>
  </p:clrMapOvr>
</p:sld>
</file>

<file path=ppt/theme/theme1.xml><?xml version="1.0" encoding="utf-8"?>
<a:theme xmlns:a="http://schemas.openxmlformats.org/drawingml/2006/main" name="ASML_POWERPOINT">
  <a:themeElements>
    <a:clrScheme name="ASML Basic Colors">
      <a:dk1>
        <a:srgbClr val="666666"/>
      </a:dk1>
      <a:lt1>
        <a:srgbClr val="FFFFFF"/>
      </a:lt1>
      <a:dk2>
        <a:srgbClr val="1C7DDB"/>
      </a:dk2>
      <a:lt2>
        <a:srgbClr val="86CEF4"/>
      </a:lt2>
      <a:accent1>
        <a:srgbClr val="0F238C"/>
      </a:accent1>
      <a:accent2>
        <a:srgbClr val="999999"/>
      </a:accent2>
      <a:accent3>
        <a:srgbClr val="CCCCCC"/>
      </a:accent3>
      <a:accent4>
        <a:srgbClr val="FF7F45"/>
      </a:accent4>
      <a:accent5>
        <a:srgbClr val="34B233"/>
      </a:accent5>
      <a:accent6>
        <a:srgbClr val="FED100"/>
      </a:accent6>
      <a:hlink>
        <a:srgbClr val="999999"/>
      </a:hlink>
      <a:folHlink>
        <a:srgbClr val="666666"/>
      </a:folHlink>
    </a:clrScheme>
    <a:fontScheme name="ASM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cap="sq">
          <a:solidFill>
            <a:srgbClr val="000000"/>
          </a:solidFill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spcAft>
            <a:spcPts val="900"/>
          </a:spcAft>
          <a:defRPr sz="18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725a7f71-669e-46b3-8983-6f4fd2b4bd15">
      <Terms xmlns="http://schemas.microsoft.com/office/infopath/2007/PartnerControls"/>
    </TaxKeywordTaxHTField>
    <TaxCatchAll xmlns="665c44e8-82e0-472a-a146-da60c58e68e1">
      <Value>1</Value>
    </TaxCatchAll>
    <h299cf7589dc4b75bcd2bf9f19243c76 xmlns="665c44e8-82e0-472a-a146-da60c58e68e1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Confidential</TermName>
          <TermId xmlns="http://schemas.microsoft.com/office/infopath/2007/PartnerControls">63d8087f-0ad7-466f-a903-1ada192c6917</TermId>
        </TermInfo>
      </Terms>
    </h299cf7589dc4b75bcd2bf9f19243c76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FEAF3BF282FA43B568D5F8DBF74AD4" ma:contentTypeVersion="19" ma:contentTypeDescription="Create a new document." ma:contentTypeScope="" ma:versionID="5e9ce087781080ddf1b904db621e75a0">
  <xsd:schema xmlns:xsd="http://www.w3.org/2001/XMLSchema" xmlns:xs="http://www.w3.org/2001/XMLSchema" xmlns:p="http://schemas.microsoft.com/office/2006/metadata/properties" xmlns:ns2="665c44e8-82e0-472a-a146-da60c58e68e1" xmlns:ns4="725a7f71-669e-46b3-8983-6f4fd2b4bd15" targetNamespace="http://schemas.microsoft.com/office/2006/metadata/properties" ma:root="true" ma:fieldsID="b1504a2220e935f297a1fd349b094f20" ns2:_="" ns4:_="">
    <xsd:import namespace="665c44e8-82e0-472a-a146-da60c58e68e1"/>
    <xsd:import namespace="725a7f71-669e-46b3-8983-6f4fd2b4bd15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4:TaxKeywordTaxHTField" minOccurs="0"/>
                <xsd:element ref="ns2:h299cf7589dc4b75bcd2bf9f19243c76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5c44e8-82e0-472a-a146-da60c58e68e1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description="" ma:hidden="true" ma:list="{e3ef5ab4-c792-4e5d-93f8-9aa1c8796dd6}" ma:internalName="TaxCatchAll" ma:showField="CatchAllData" ma:web="725a7f71-669e-46b3-8983-6f4fd2b4bd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e3ef5ab4-c792-4e5d-93f8-9aa1c8796dd6}" ma:internalName="TaxCatchAllLabel" ma:readOnly="true" ma:showField="CatchAllDataLabel" ma:web="725a7f71-669e-46b3-8983-6f4fd2b4bd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299cf7589dc4b75bcd2bf9f19243c76" ma:index="13" nillable="true" ma:taxonomy="true" ma:internalName="h299cf7589dc4b75bcd2bf9f19243c76" ma:taxonomyFieldName="InformationClassification" ma:displayName="Information Classification" ma:readOnly="false" ma:fieldId="{1299cf75-89dc-4b75-bcd2-bf9f19243c76}" ma:sspId="9bb7800a-9dd4-4efa-9404-7ac564e64633" ma:termSetId="15e70205-4b68-455f-98cc-31f0c369727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5a7f71-669e-46b3-8983-6f4fd2b4bd15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1" nillable="true" ma:taxonomy="true" ma:internalName="TaxKeywordTaxHTField" ma:taxonomyFieldName="TaxKeyword" ma:displayName="Enterprise Keywords" ma:fieldId="{23f27201-bee3-471e-b2e7-b64fd8b7ca38}" ma:taxonomyMulti="true" ma:sspId="9bb7800a-9dd4-4efa-9404-7ac564e6463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636356-36E0-4937-8E36-07D5F856442B}">
  <ds:schemaRefs>
    <ds:schemaRef ds:uri="http://schemas.microsoft.com/office/2006/metadata/properties"/>
    <ds:schemaRef ds:uri="http://schemas.microsoft.com/office/infopath/2007/PartnerControls"/>
    <ds:schemaRef ds:uri="725a7f71-669e-46b3-8983-6f4fd2b4bd15"/>
    <ds:schemaRef ds:uri="665c44e8-82e0-472a-a146-da60c58e68e1"/>
  </ds:schemaRefs>
</ds:datastoreItem>
</file>

<file path=customXml/itemProps2.xml><?xml version="1.0" encoding="utf-8"?>
<ds:datastoreItem xmlns:ds="http://schemas.openxmlformats.org/officeDocument/2006/customXml" ds:itemID="{CEF6747E-6A7D-420F-A0A5-11C89588D1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5c44e8-82e0-472a-a146-da60c58e68e1"/>
    <ds:schemaRef ds:uri="725a7f71-669e-46b3-8983-6f4fd2b4bd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6B5C05-321A-4525-B7DB-34C78F0BB8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ASML_POWERPOINT</Template>
  <TotalTime>28210</TotalTime>
  <Words>548</Words>
  <Application>Microsoft Office PowerPoint</Application>
  <PresentationFormat>On-screen Show (16:9)</PresentationFormat>
  <Paragraphs>150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ASML_POWERPOINT</vt:lpstr>
      <vt:lpstr>PowerPoint Presentation</vt:lpstr>
      <vt:lpstr>Overview</vt:lpstr>
      <vt:lpstr>Spectrometer Operation</vt:lpstr>
      <vt:lpstr>Embedding in CL-Module</vt:lpstr>
      <vt:lpstr>Spectrometer Connectivity</vt:lpstr>
      <vt:lpstr>Acquirement Class Model</vt:lpstr>
      <vt:lpstr>Spectrometer Class Model</vt:lpstr>
      <vt:lpstr>Type Placement</vt:lpstr>
      <vt:lpstr>Acquisition Mode: Non-Queued</vt:lpstr>
      <vt:lpstr>Acquisition Mode: Queued</vt:lpstr>
      <vt:lpstr>Acquisition Mode: Selection</vt:lpstr>
      <vt:lpstr>Operation Experience</vt:lpstr>
      <vt:lpstr>Roadmap </vt:lpstr>
      <vt:lpstr>PowerPoint Presentation</vt:lpstr>
    </vt:vector>
  </TitlesOfParts>
  <Company>ASML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 Spectrometer</dc:title>
  <dc:creator>Rutger de Graaf</dc:creator>
  <cp:keywords/>
  <cp:lastModifiedBy>Omar Loepprich</cp:lastModifiedBy>
  <cp:revision>361</cp:revision>
  <cp:lastPrinted>2013-09-25T09:05:28Z</cp:lastPrinted>
  <dcterms:created xsi:type="dcterms:W3CDTF">2013-02-08T09:13:07Z</dcterms:created>
  <dcterms:modified xsi:type="dcterms:W3CDTF">2019-03-14T13:52:09Z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0x010100ACFEAF3BF282FA43B568D5F8DBF74AD4</vt:lpwstr>
  </property>
  <property fmtid="{D5CDD505-2E9C-101B-9397-08002B2CF9AE}" pid="3" name="TaxKeyword">
    <vt:lpwstr/>
  </property>
  <property fmtid="{D5CDD505-2E9C-101B-9397-08002B2CF9AE}" pid="4" name="InformationClassification">
    <vt:lpwstr>1;#Confidential|63d8087f-0ad7-466f-a903-1ada192c6917</vt:lpwstr>
  </property>
</Properties>
</file>