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5"/>
  </p:notesMasterIdLst>
  <p:handoutMasterIdLst>
    <p:handoutMasterId r:id="rId16"/>
  </p:handoutMasterIdLst>
  <p:sldIdLst>
    <p:sldId id="322" r:id="rId5"/>
    <p:sldId id="323" r:id="rId6"/>
    <p:sldId id="325" r:id="rId7"/>
    <p:sldId id="329" r:id="rId8"/>
    <p:sldId id="326" r:id="rId9"/>
    <p:sldId id="328" r:id="rId10"/>
    <p:sldId id="331" r:id="rId11"/>
    <p:sldId id="330" r:id="rId12"/>
    <p:sldId id="327" r:id="rId13"/>
    <p:sldId id="298" r:id="rId14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9">
          <p15:clr>
            <a:srgbClr val="A4A3A4"/>
          </p15:clr>
        </p15:guide>
        <p15:guide id="2" pos="4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7DDB"/>
    <a:srgbClr val="86CEF4"/>
    <a:srgbClr val="0F238C"/>
    <a:srgbClr val="081765"/>
    <a:srgbClr val="0F238D"/>
    <a:srgbClr val="FFAF8B"/>
    <a:srgbClr val="FFA279"/>
    <a:srgbClr val="FF7F45"/>
    <a:srgbClr val="34AA34"/>
    <a:srgbClr val="FF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529" autoAdjust="0"/>
  </p:normalViewPr>
  <p:slideViewPr>
    <p:cSldViewPr snapToGrid="0" showGuides="1">
      <p:cViewPr varScale="1">
        <p:scale>
          <a:sx n="127" d="100"/>
          <a:sy n="127" d="100"/>
        </p:scale>
        <p:origin x="-606" y="-96"/>
      </p:cViewPr>
      <p:guideLst>
        <p:guide orient="horz" pos="409"/>
        <p:guide pos="4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4" d="100"/>
          <a:sy n="114" d="100"/>
        </p:scale>
        <p:origin x="-2406" y="-10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CD8DF2-53D4-4BF6-8978-143C17340C4B}" type="datetimeFigureOut">
              <a:rPr lang="en-US"/>
              <a:pPr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2329EE4-9E7B-4DC4-A0B9-464292B802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1673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AA24D4-C142-4AD4-AFCF-F7BB80872E9B}" type="datetimeFigureOut">
              <a:rPr lang="en-US"/>
              <a:pPr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975FB5-9214-4EFA-B591-A6F1A7368D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7464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bg_darkblu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Afbeelding 7" descr="powerpoint_pres1920_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0" y="3456000"/>
            <a:ext cx="7920000" cy="381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r">
              <a:lnSpc>
                <a:spcPts val="1500"/>
              </a:lnSpc>
              <a:spcBef>
                <a:spcPts val="0"/>
              </a:spcBef>
              <a:buNone/>
              <a:defRPr sz="130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dirty="0"/>
              <a:t>Name of the presenter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0" y="4410000"/>
            <a:ext cx="7920000" cy="1404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ts val="11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&lt;Date&gt;  |  &lt;Place&gt;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2840447"/>
            <a:ext cx="7920000" cy="615553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 algn="r">
              <a:lnSpc>
                <a:spcPts val="24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Fill in your title here: </a:t>
            </a:r>
            <a:br>
              <a:rPr lang="en-US" noProof="0" dirty="0"/>
            </a:br>
            <a:r>
              <a:rPr lang="en-US" noProof="0" dirty="0"/>
              <a:t>This template is for presentation purposes only </a:t>
            </a:r>
          </a:p>
        </p:txBody>
      </p:sp>
      <p:sp>
        <p:nvSpPr>
          <p:cNvPr id="28" name="Freeform 27"/>
          <p:cNvSpPr/>
          <p:nvPr userDrawn="1"/>
        </p:nvSpPr>
        <p:spPr>
          <a:xfrm>
            <a:off x="6834277" y="1361500"/>
            <a:ext cx="417231" cy="446740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noProof="0">
              <a:solidFill>
                <a:schemeClr val="accent1"/>
              </a:solidFill>
            </a:endParaRPr>
          </a:p>
        </p:txBody>
      </p:sp>
      <p:sp>
        <p:nvSpPr>
          <p:cNvPr id="29" name="Freeform 28"/>
          <p:cNvSpPr/>
          <p:nvPr userDrawn="1"/>
        </p:nvSpPr>
        <p:spPr>
          <a:xfrm>
            <a:off x="7648693" y="1361015"/>
            <a:ext cx="508209" cy="446742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C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noProof="0">
              <a:solidFill>
                <a:schemeClr val="accent1"/>
              </a:solidFill>
            </a:endParaRPr>
          </a:p>
        </p:txBody>
      </p:sp>
      <p:sp>
        <p:nvSpPr>
          <p:cNvPr id="30" name="Freeform 29"/>
          <p:cNvSpPr/>
          <p:nvPr userDrawn="1"/>
        </p:nvSpPr>
        <p:spPr>
          <a:xfrm>
            <a:off x="8218855" y="1361983"/>
            <a:ext cx="285565" cy="445289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C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noProof="0">
              <a:solidFill>
                <a:schemeClr val="accent1"/>
              </a:solidFill>
            </a:endParaRPr>
          </a:p>
        </p:txBody>
      </p:sp>
      <p:sp>
        <p:nvSpPr>
          <p:cNvPr id="31" name="Freeform 30"/>
          <p:cNvSpPr/>
          <p:nvPr userDrawn="1"/>
        </p:nvSpPr>
        <p:spPr>
          <a:xfrm>
            <a:off x="7278612" y="1451041"/>
            <a:ext cx="330600" cy="365922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C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noProof="0">
              <a:solidFill>
                <a:schemeClr val="accent1"/>
              </a:solidFill>
            </a:endParaRPr>
          </a:p>
        </p:txBody>
      </p:sp>
      <p:sp>
        <p:nvSpPr>
          <p:cNvPr id="32" name="Freeform 31"/>
          <p:cNvSpPr/>
          <p:nvPr userDrawn="1"/>
        </p:nvSpPr>
        <p:spPr>
          <a:xfrm>
            <a:off x="7284854" y="1348704"/>
            <a:ext cx="290370" cy="168163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C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noProof="0">
              <a:solidFill>
                <a:schemeClr val="accent1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5652000" y="331200"/>
            <a:ext cx="2754000" cy="165600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ts val="1300"/>
              </a:lnSpc>
              <a:defRPr sz="11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>
                <a:latin typeface="+mj-lt"/>
              </a:rPr>
              <a:t>Confidential</a:t>
            </a:r>
            <a:endParaRPr lang="en-US" dirty="0">
              <a:latin typeface="+mj-lt"/>
            </a:endParaRPr>
          </a:p>
        </p:txBody>
      </p:sp>
      <p:sp>
        <p:nvSpPr>
          <p:cNvPr id="16" name="Tijdelijke aanduiding voor tekst 14"/>
          <p:cNvSpPr>
            <a:spLocks noGrp="1"/>
          </p:cNvSpPr>
          <p:nvPr>
            <p:ph type="body" sz="quarter" idx="14" hasCustomPrompt="1"/>
          </p:nvPr>
        </p:nvSpPr>
        <p:spPr>
          <a:xfrm>
            <a:off x="478857" y="3918473"/>
            <a:ext cx="7920000" cy="330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None/>
              <a:defRPr sz="900" b="0" spc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&lt;Function&gt;</a:t>
            </a:r>
          </a:p>
        </p:txBody>
      </p:sp>
    </p:spTree>
    <p:extLst>
      <p:ext uri="{BB962C8B-B14F-4D97-AF65-F5344CB8AC3E}">
        <p14:creationId xmlns:p14="http://schemas.microsoft.com/office/powerpoint/2010/main" val="300316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8251200" y="774000"/>
            <a:ext cx="752400" cy="9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&lt;Date&gt;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8251200" y="644400"/>
            <a:ext cx="752400" cy="9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Slide </a:t>
            </a:r>
            <a:fld id="{1D9B13CD-33A0-446D-8703-F89F9F109F5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>
          <a:xfrm>
            <a:off x="8252229" y="514800"/>
            <a:ext cx="751973" cy="9144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Confidential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200" y="108000"/>
            <a:ext cx="7610400" cy="3312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Text title, Arial 24pt dark blue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64000"/>
            <a:ext cx="7610400" cy="39600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03225" indent="-173038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/>
              <a:defRPr sz="1600">
                <a:solidFill>
                  <a:schemeClr val="tx2"/>
                </a:solidFill>
              </a:defRPr>
            </a:lvl2pPr>
            <a:lvl3pPr marL="741363" indent="-173038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</a:defRPr>
            </a:lvl3pPr>
            <a:lvl4pPr marL="990600" indent="-180975">
              <a:buFont typeface="Arial" pitchFamily="34" charset="0"/>
              <a:buChar char="•"/>
              <a:defRPr sz="1200">
                <a:solidFill>
                  <a:schemeClr val="tx2"/>
                </a:solidFill>
              </a:defRPr>
            </a:lvl4pPr>
            <a:lvl5pPr marL="1162050" indent="-171450"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5pPr>
            <a:lvl6pPr marL="1257300" indent="-95250">
              <a:buFont typeface="Arial" pitchFamily="34" charset="0"/>
              <a:buChar char="•"/>
              <a:defRPr sz="800">
                <a:solidFill>
                  <a:schemeClr val="tx2"/>
                </a:solidFill>
              </a:defRPr>
            </a:lvl6pPr>
            <a:lvl7pPr marL="1343025" indent="-85725">
              <a:buFont typeface="Arial" pitchFamily="34" charset="0"/>
              <a:buChar char="•"/>
              <a:defRPr sz="600">
                <a:solidFill>
                  <a:schemeClr val="tx2"/>
                </a:solidFill>
              </a:defRPr>
            </a:lvl7pPr>
            <a:lvl8pPr marL="1438275" indent="-95250">
              <a:buFont typeface="Arial" pitchFamily="34" charset="0"/>
              <a:buChar char="•"/>
              <a:defRPr sz="400">
                <a:solidFill>
                  <a:schemeClr val="tx2"/>
                </a:solidFill>
              </a:defRPr>
            </a:lvl8pPr>
            <a:lvl9pPr marL="1524000" indent="-85725">
              <a:buFont typeface="Arial" pitchFamily="34" charset="0"/>
              <a:buChar char="•"/>
              <a:defRPr sz="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Text, Arial 18pt middle blue</a:t>
            </a:r>
          </a:p>
          <a:p>
            <a:pPr lvl="1"/>
            <a:r>
              <a:rPr lang="en-US" noProof="0" dirty="0"/>
              <a:t>Second level, 16pt middle blue</a:t>
            </a:r>
          </a:p>
          <a:p>
            <a:pPr lvl="2"/>
            <a:r>
              <a:rPr lang="en-US" noProof="0" dirty="0"/>
              <a:t>Third level, 14pt middle blue</a:t>
            </a:r>
          </a:p>
          <a:p>
            <a:pPr lvl="3"/>
            <a:r>
              <a:rPr lang="en-US" noProof="0" dirty="0"/>
              <a:t>Level 4</a:t>
            </a:r>
          </a:p>
          <a:p>
            <a:pPr lvl="4"/>
            <a:r>
              <a:rPr lang="en-US" noProof="0" dirty="0"/>
              <a:t>Level 5</a:t>
            </a:r>
          </a:p>
          <a:p>
            <a:pPr lvl="5"/>
            <a:r>
              <a:rPr lang="en-US" noProof="0" dirty="0"/>
              <a:t>Level 6</a:t>
            </a:r>
          </a:p>
          <a:p>
            <a:pPr lvl="6"/>
            <a:r>
              <a:rPr lang="en-US" noProof="0" dirty="0"/>
              <a:t>Level 7	</a:t>
            </a:r>
          </a:p>
          <a:p>
            <a:pPr lvl="7"/>
            <a:r>
              <a:rPr lang="en-US" noProof="0" dirty="0"/>
              <a:t>Level 8</a:t>
            </a:r>
          </a:p>
          <a:p>
            <a:pPr lvl="8"/>
            <a:r>
              <a:rPr lang="en-US" noProof="0" dirty="0"/>
              <a:t>Level 9</a:t>
            </a:r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86001"/>
            <a:ext cx="7610400" cy="37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nl-NL" dirty="0"/>
              <a:t>Sub </a:t>
            </a:r>
            <a:r>
              <a:rPr lang="nl-NL" dirty="0" err="1"/>
              <a:t>title</a:t>
            </a:r>
            <a:r>
              <a:rPr lang="nl-NL" dirty="0"/>
              <a:t>, </a:t>
            </a:r>
            <a:r>
              <a:rPr lang="nl-NL" dirty="0" err="1"/>
              <a:t>Arial</a:t>
            </a:r>
            <a:r>
              <a:rPr lang="nl-NL" dirty="0"/>
              <a:t> 18pt </a:t>
            </a:r>
            <a:r>
              <a:rPr lang="nl-NL" dirty="0" err="1"/>
              <a:t>dark</a:t>
            </a:r>
            <a:r>
              <a:rPr lang="nl-NL" dirty="0"/>
              <a:t> blue</a:t>
            </a:r>
          </a:p>
        </p:txBody>
      </p:sp>
    </p:spTree>
    <p:extLst>
      <p:ext uri="{BB962C8B-B14F-4D97-AF65-F5344CB8AC3E}">
        <p14:creationId xmlns:p14="http://schemas.microsoft.com/office/powerpoint/2010/main" val="110378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463040" y="1463040"/>
            <a:ext cx="6634068" cy="316611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tx2"/>
                </a:solidFill>
              </a:defRPr>
            </a:lvl1pPr>
            <a:lvl2pPr marL="230188" indent="-230188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/>
              <a:defRPr sz="2400">
                <a:solidFill>
                  <a:schemeClr val="tx2"/>
                </a:solidFill>
              </a:defRPr>
            </a:lvl2pPr>
            <a:lvl3pPr marL="741363" indent="-173038">
              <a:spcBef>
                <a:spcPts val="0"/>
              </a:spcBef>
              <a:spcAft>
                <a:spcPts val="600"/>
              </a:spcAft>
              <a:defRPr sz="2800">
                <a:solidFill>
                  <a:schemeClr val="tx2"/>
                </a:solidFill>
              </a:defRPr>
            </a:lvl3pPr>
          </a:lstStyle>
          <a:p>
            <a:pPr lvl="1"/>
            <a:r>
              <a:rPr lang="en-US" noProof="0" dirty="0"/>
              <a:t>Agenda items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097280" y="1069848"/>
            <a:ext cx="2362200" cy="2827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 noProof="0" dirty="0"/>
              <a:t>Agenda</a:t>
            </a:r>
          </a:p>
        </p:txBody>
      </p:sp>
      <p:sp>
        <p:nvSpPr>
          <p:cNvPr id="11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251200" y="774000"/>
            <a:ext cx="7524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700"/>
              </a:lnSpc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&lt;Date&gt;</a:t>
            </a:r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251200" y="644400"/>
            <a:ext cx="7524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800"/>
              </a:lnSpc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Slide </a:t>
            </a:r>
            <a:fld id="{1D9B13CD-33A0-446D-8703-F89F9F109F5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52229" y="514800"/>
            <a:ext cx="751973" cy="9144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2923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59"/>
          <a:stretch/>
        </p:blipFill>
        <p:spPr>
          <a:xfrm>
            <a:off x="-1" y="0"/>
            <a:ext cx="8151063" cy="51435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97280" y="2011680"/>
            <a:ext cx="4572000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Chapter item</a:t>
            </a:r>
          </a:p>
        </p:txBody>
      </p:sp>
      <p:pic>
        <p:nvPicPr>
          <p:cNvPr id="14" name="Picture 1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sp>
        <p:nvSpPr>
          <p:cNvPr id="25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251200" y="774000"/>
            <a:ext cx="7524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700"/>
              </a:lnSpc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&lt;Date&gt;</a:t>
            </a:r>
          </a:p>
        </p:txBody>
      </p:sp>
      <p:sp>
        <p:nvSpPr>
          <p:cNvPr id="2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251200" y="644400"/>
            <a:ext cx="7524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800"/>
              </a:lnSpc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</a:t>
            </a:r>
            <a:fld id="{1D9B13CD-33A0-446D-8703-F89F9F109F5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52229" y="514800"/>
            <a:ext cx="751973" cy="9144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05340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Fig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457200" y="864000"/>
            <a:ext cx="7610400" cy="3960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251200" y="774000"/>
            <a:ext cx="7524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700"/>
              </a:lnSpc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&lt;Date&gt;</a:t>
            </a: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251200" y="644400"/>
            <a:ext cx="7524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800"/>
              </a:lnSpc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</a:t>
            </a:r>
            <a:fld id="{1D9B13CD-33A0-446D-8703-F89F9F109F5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52229" y="514800"/>
            <a:ext cx="751973" cy="9144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Confidential</a:t>
            </a:r>
          </a:p>
        </p:txBody>
      </p:sp>
      <p:sp>
        <p:nvSpPr>
          <p:cNvPr id="22" name="Title 5"/>
          <p:cNvSpPr>
            <a:spLocks noGrp="1"/>
          </p:cNvSpPr>
          <p:nvPr>
            <p:ph type="title" hasCustomPrompt="1"/>
          </p:nvPr>
        </p:nvSpPr>
        <p:spPr>
          <a:xfrm>
            <a:off x="457200" y="108000"/>
            <a:ext cx="7610400" cy="3312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Text title, Arial 24pt dark blue</a:t>
            </a:r>
          </a:p>
        </p:txBody>
      </p:sp>
      <p:sp>
        <p:nvSpPr>
          <p:cNvPr id="7" name="Tijdelijke aanduiding voor tekst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86001"/>
            <a:ext cx="7610400" cy="37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nl-NL" dirty="0"/>
              <a:t>Sub </a:t>
            </a:r>
            <a:r>
              <a:rPr lang="nl-NL" dirty="0" err="1"/>
              <a:t>title</a:t>
            </a:r>
            <a:r>
              <a:rPr lang="nl-NL" dirty="0"/>
              <a:t>, </a:t>
            </a:r>
            <a:r>
              <a:rPr lang="nl-NL" dirty="0" err="1"/>
              <a:t>Arial</a:t>
            </a:r>
            <a:r>
              <a:rPr lang="nl-NL" dirty="0"/>
              <a:t> 18pt </a:t>
            </a:r>
            <a:r>
              <a:rPr lang="nl-NL" dirty="0" err="1"/>
              <a:t>dark</a:t>
            </a:r>
            <a:r>
              <a:rPr lang="nl-NL" dirty="0"/>
              <a:t> blue</a:t>
            </a:r>
          </a:p>
        </p:txBody>
      </p:sp>
    </p:spTree>
    <p:extLst>
      <p:ext uri="{BB962C8B-B14F-4D97-AF65-F5344CB8AC3E}">
        <p14:creationId xmlns:p14="http://schemas.microsoft.com/office/powerpoint/2010/main" val="158021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Picture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367646" y="1"/>
            <a:ext cx="7788802" cy="5148072"/>
          </a:xfrm>
          <a:prstGeom prst="rect">
            <a:avLst/>
          </a:prstGeom>
          <a:noFill/>
          <a:effectLst/>
        </p:spPr>
        <p:txBody>
          <a:bodyPr wrap="none" lIns="0" tIns="0" rIns="0" bIns="0" anchor="ctr" anchorCtr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6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251200" y="774000"/>
            <a:ext cx="7524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700"/>
              </a:lnSpc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&lt;Date&gt;</a:t>
            </a:r>
          </a:p>
        </p:txBody>
      </p:sp>
      <p:sp>
        <p:nvSpPr>
          <p:cNvPr id="1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251200" y="644400"/>
            <a:ext cx="7524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800"/>
              </a:lnSpc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</a:t>
            </a:r>
            <a:fld id="{1D9B13CD-33A0-446D-8703-F89F9F109F5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52229" y="514800"/>
            <a:ext cx="751973" cy="9144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Confidential</a:t>
            </a:r>
          </a:p>
        </p:txBody>
      </p:sp>
      <p:sp>
        <p:nvSpPr>
          <p:cNvPr id="22" name="Title 5"/>
          <p:cNvSpPr>
            <a:spLocks noGrp="1"/>
          </p:cNvSpPr>
          <p:nvPr>
            <p:ph type="title" hasCustomPrompt="1"/>
          </p:nvPr>
        </p:nvSpPr>
        <p:spPr>
          <a:xfrm>
            <a:off x="457200" y="108000"/>
            <a:ext cx="7610400" cy="3312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Text title, Arial 24pt dark blue</a:t>
            </a:r>
          </a:p>
        </p:txBody>
      </p:sp>
      <p:sp>
        <p:nvSpPr>
          <p:cNvPr id="7" name="Tijdelijke aanduiding voor tekst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86001"/>
            <a:ext cx="7610400" cy="37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nl-NL" dirty="0"/>
              <a:t>Sub </a:t>
            </a:r>
            <a:r>
              <a:rPr lang="nl-NL" dirty="0" err="1"/>
              <a:t>title</a:t>
            </a:r>
            <a:r>
              <a:rPr lang="nl-NL" dirty="0"/>
              <a:t>, </a:t>
            </a:r>
            <a:r>
              <a:rPr lang="nl-NL" dirty="0" err="1"/>
              <a:t>Arial</a:t>
            </a:r>
            <a:r>
              <a:rPr lang="nl-NL" dirty="0"/>
              <a:t> 18pt </a:t>
            </a:r>
            <a:r>
              <a:rPr lang="nl-NL" dirty="0" err="1"/>
              <a:t>dark</a:t>
            </a:r>
            <a:r>
              <a:rPr lang="nl-NL" dirty="0"/>
              <a:t> blue</a:t>
            </a:r>
          </a:p>
        </p:txBody>
      </p:sp>
    </p:spTree>
    <p:extLst>
      <p:ext uri="{BB962C8B-B14F-4D97-AF65-F5344CB8AC3E}">
        <p14:creationId xmlns:p14="http://schemas.microsoft.com/office/powerpoint/2010/main" val="23875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bg_bac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7" name="Freeform 26"/>
          <p:cNvSpPr/>
          <p:nvPr userDrawn="1"/>
        </p:nvSpPr>
        <p:spPr>
          <a:xfrm>
            <a:off x="504443" y="2938356"/>
            <a:ext cx="542378" cy="580739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noProof="0">
              <a:solidFill>
                <a:schemeClr val="accent1"/>
              </a:solidFill>
            </a:endParaRPr>
          </a:p>
        </p:txBody>
      </p:sp>
      <p:sp>
        <p:nvSpPr>
          <p:cNvPr id="28" name="Freeform 27"/>
          <p:cNvSpPr/>
          <p:nvPr userDrawn="1"/>
        </p:nvSpPr>
        <p:spPr>
          <a:xfrm>
            <a:off x="1563140" y="2937726"/>
            <a:ext cx="660645" cy="580741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C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noProof="0">
              <a:solidFill>
                <a:schemeClr val="accent1"/>
              </a:solidFill>
            </a:endParaRPr>
          </a:p>
        </p:txBody>
      </p:sp>
      <p:sp>
        <p:nvSpPr>
          <p:cNvPr id="29" name="Freeform 28"/>
          <p:cNvSpPr/>
          <p:nvPr userDrawn="1"/>
        </p:nvSpPr>
        <p:spPr>
          <a:xfrm>
            <a:off x="2304321" y="2938984"/>
            <a:ext cx="371220" cy="578852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C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noProof="0">
              <a:solidFill>
                <a:schemeClr val="accent1"/>
              </a:solidFill>
            </a:endParaRPr>
          </a:p>
        </p:txBody>
      </p:sp>
      <p:sp>
        <p:nvSpPr>
          <p:cNvPr id="30" name="Freeform 29"/>
          <p:cNvSpPr/>
          <p:nvPr userDrawn="1"/>
        </p:nvSpPr>
        <p:spPr>
          <a:xfrm>
            <a:off x="1082055" y="3054754"/>
            <a:ext cx="429762" cy="475680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C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noProof="0">
              <a:solidFill>
                <a:schemeClr val="accent1"/>
              </a:solidFill>
            </a:endParaRPr>
          </a:p>
        </p:txBody>
      </p:sp>
      <p:sp>
        <p:nvSpPr>
          <p:cNvPr id="31" name="Freeform 30"/>
          <p:cNvSpPr/>
          <p:nvPr userDrawn="1"/>
        </p:nvSpPr>
        <p:spPr>
          <a:xfrm>
            <a:off x="1090169" y="2921722"/>
            <a:ext cx="377466" cy="218603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C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noProof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44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ASM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305800" y="13335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731520" y="347472"/>
            <a:ext cx="7365588" cy="55702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title, Arial </a:t>
            </a:r>
            <a:r>
              <a:rPr lang="en-US" dirty="0" err="1"/>
              <a:t>24pt</a:t>
            </a:r>
            <a:r>
              <a:rPr lang="en-US" dirty="0"/>
              <a:t> dark gray</a:t>
            </a:r>
            <a:br>
              <a:rPr lang="en-US" dirty="0"/>
            </a:b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097280" y="1069848"/>
            <a:ext cx="6999828" cy="371170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03225" indent="-173038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/>
              <a:defRPr sz="1600">
                <a:solidFill>
                  <a:schemeClr val="tx2"/>
                </a:solidFill>
              </a:defRPr>
            </a:lvl2pPr>
            <a:lvl3pPr marL="741363" indent="-173038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Text, Arial </a:t>
            </a:r>
            <a:r>
              <a:rPr lang="en-US" dirty="0" err="1"/>
              <a:t>18pt</a:t>
            </a:r>
            <a:r>
              <a:rPr lang="en-US" dirty="0"/>
              <a:t> middle blue</a:t>
            </a:r>
          </a:p>
          <a:p>
            <a:pPr lvl="1"/>
            <a:r>
              <a:rPr lang="en-US" dirty="0"/>
              <a:t>Second level, </a:t>
            </a:r>
            <a:r>
              <a:rPr lang="en-US" dirty="0" err="1"/>
              <a:t>16pt</a:t>
            </a:r>
            <a:r>
              <a:rPr lang="en-US" dirty="0"/>
              <a:t> middle blue</a:t>
            </a:r>
          </a:p>
          <a:p>
            <a:pPr lvl="2"/>
            <a:r>
              <a:rPr lang="en-US" dirty="0"/>
              <a:t>Third level, </a:t>
            </a:r>
            <a:r>
              <a:rPr lang="en-US" dirty="0" err="1"/>
              <a:t>14pt</a:t>
            </a:r>
            <a:r>
              <a:rPr lang="en-US" dirty="0"/>
              <a:t> middle blue</a:t>
            </a:r>
          </a:p>
        </p:txBody>
      </p:sp>
      <p:sp>
        <p:nvSpPr>
          <p:cNvPr id="31" name="Freeform 30"/>
          <p:cNvSpPr/>
          <p:nvPr userDrawn="1"/>
        </p:nvSpPr>
        <p:spPr>
          <a:xfrm>
            <a:off x="8320087" y="164783"/>
            <a:ext cx="170905" cy="182992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2" name="Freeform 31"/>
          <p:cNvSpPr/>
          <p:nvPr userDrawn="1"/>
        </p:nvSpPr>
        <p:spPr>
          <a:xfrm>
            <a:off x="8653685" y="164584"/>
            <a:ext cx="208171" cy="182993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3" name="Freeform 32"/>
          <p:cNvSpPr/>
          <p:nvPr userDrawn="1"/>
        </p:nvSpPr>
        <p:spPr>
          <a:xfrm>
            <a:off x="8887233" y="164981"/>
            <a:ext cx="116972" cy="18239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4" name="Freeform 33"/>
          <p:cNvSpPr/>
          <p:nvPr userDrawn="1"/>
        </p:nvSpPr>
        <p:spPr>
          <a:xfrm>
            <a:off x="8502102" y="201462"/>
            <a:ext cx="135419" cy="149888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5" name="Freeform 34"/>
          <p:cNvSpPr/>
          <p:nvPr userDrawn="1"/>
        </p:nvSpPr>
        <p:spPr>
          <a:xfrm>
            <a:off x="8504651" y="159540"/>
            <a:ext cx="118940" cy="68882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8252230" y="862398"/>
            <a:ext cx="751973" cy="91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 userDrawn="1">
            <p:ph type="ftr" sz="quarter" idx="12"/>
          </p:nvPr>
        </p:nvSpPr>
        <p:spPr>
          <a:xfrm>
            <a:off x="8252229" y="563395"/>
            <a:ext cx="751973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21" name="Slide Number Placeholder 5"/>
          <p:cNvSpPr>
            <a:spLocks noGrp="1"/>
          </p:cNvSpPr>
          <p:nvPr userDrawn="1">
            <p:ph type="sldNum" sz="quarter" idx="13"/>
          </p:nvPr>
        </p:nvSpPr>
        <p:spPr>
          <a:xfrm>
            <a:off x="8252230" y="733787"/>
            <a:ext cx="751249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Slide </a:t>
            </a:r>
            <a:fld id="{2BF23E3A-8558-42B9-AEEE-59D910584A1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00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8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251200" y="774000"/>
            <a:ext cx="7524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700"/>
              </a:lnSpc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NL" noProof="0"/>
              <a:t>&lt;Date&gt;</a:t>
            </a:r>
            <a:endParaRPr lang="en-US" noProof="0" dirty="0"/>
          </a:p>
        </p:txBody>
      </p:sp>
      <p:sp>
        <p:nvSpPr>
          <p:cNvPr id="2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251200" y="644400"/>
            <a:ext cx="7524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800"/>
              </a:lnSpc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Slide </a:t>
            </a:r>
            <a:fld id="{1D9B13CD-33A0-446D-8703-F89F9F109F5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24" name="Picture 17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grpSp>
        <p:nvGrpSpPr>
          <p:cNvPr id="25" name="Groep 24"/>
          <p:cNvGrpSpPr/>
          <p:nvPr/>
        </p:nvGrpSpPr>
        <p:grpSpPr>
          <a:xfrm>
            <a:off x="8320087" y="214534"/>
            <a:ext cx="684118" cy="191810"/>
            <a:chOff x="8320087" y="159540"/>
            <a:chExt cx="684118" cy="191810"/>
          </a:xfrm>
        </p:grpSpPr>
        <p:sp>
          <p:nvSpPr>
            <p:cNvPr id="26" name="Freeform 30"/>
            <p:cNvSpPr/>
            <p:nvPr userDrawn="1"/>
          </p:nvSpPr>
          <p:spPr>
            <a:xfrm>
              <a:off x="8320087" y="164783"/>
              <a:ext cx="170905" cy="182992"/>
            </a:xfrm>
            <a:custGeom>
              <a:avLst/>
              <a:gdLst>
                <a:gd name="connsiteX0" fmla="*/ 0 w 1097756"/>
                <a:gd name="connsiteY0" fmla="*/ 0 h 1181100"/>
                <a:gd name="connsiteX1" fmla="*/ 745331 w 1097756"/>
                <a:gd name="connsiteY1" fmla="*/ 0 h 1181100"/>
                <a:gd name="connsiteX2" fmla="*/ 1097756 w 1097756"/>
                <a:gd name="connsiteY2" fmla="*/ 1178718 h 1181100"/>
                <a:gd name="connsiteX3" fmla="*/ 523875 w 1097756"/>
                <a:gd name="connsiteY3" fmla="*/ 1181100 h 1181100"/>
                <a:gd name="connsiteX4" fmla="*/ 0 w 1097756"/>
                <a:gd name="connsiteY4" fmla="*/ 0 h 1181100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523875 w 1400175"/>
                <a:gd name="connsiteY3" fmla="*/ 1181100 h 2197893"/>
                <a:gd name="connsiteX4" fmla="*/ 0 w 1400175"/>
                <a:gd name="connsiteY4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1047750 w 1400175"/>
                <a:gd name="connsiteY3" fmla="*/ 1790700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50094 w 1400175"/>
                <a:gd name="connsiteY3" fmla="*/ 2193131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230981 w 1400175"/>
                <a:gd name="connsiteY5" fmla="*/ 295275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95262 w 1400175"/>
                <a:gd name="connsiteY5" fmla="*/ 1204913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135731 w 1400175"/>
                <a:gd name="connsiteY6" fmla="*/ 1102518 h 2197893"/>
                <a:gd name="connsiteX7" fmla="*/ 0 w 1400175"/>
                <a:gd name="connsiteY7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0 w 1400175"/>
                <a:gd name="connsiteY7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378619 w 1400175"/>
                <a:gd name="connsiteY7" fmla="*/ 862012 h 2197893"/>
                <a:gd name="connsiteX8" fmla="*/ 0 w 1400175"/>
                <a:gd name="connsiteY8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0 w 1400175"/>
                <a:gd name="connsiteY8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426244 w 1400175"/>
                <a:gd name="connsiteY8" fmla="*/ 1112043 h 2197893"/>
                <a:gd name="connsiteX9" fmla="*/ 0 w 1400175"/>
                <a:gd name="connsiteY9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0 w 1400175"/>
                <a:gd name="connsiteY9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52388 w 1400175"/>
                <a:gd name="connsiteY9" fmla="*/ 1131093 h 2197893"/>
                <a:gd name="connsiteX10" fmla="*/ 0 w 1400175"/>
                <a:gd name="connsiteY10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0 w 1400175"/>
                <a:gd name="connsiteY9" fmla="*/ 2197893 h 2197893"/>
                <a:gd name="connsiteX10" fmla="*/ 0 w 1400175"/>
                <a:gd name="connsiteY10" fmla="*/ 0 h 2197893"/>
                <a:gd name="connsiteX0" fmla="*/ 4762 w 1404937"/>
                <a:gd name="connsiteY0" fmla="*/ 0 h 2197893"/>
                <a:gd name="connsiteX1" fmla="*/ 750093 w 1404937"/>
                <a:gd name="connsiteY1" fmla="*/ 0 h 2197893"/>
                <a:gd name="connsiteX2" fmla="*/ 1404937 w 1404937"/>
                <a:gd name="connsiteY2" fmla="*/ 2197893 h 2197893"/>
                <a:gd name="connsiteX3" fmla="*/ 752475 w 1404937"/>
                <a:gd name="connsiteY3" fmla="*/ 2195512 h 2197893"/>
                <a:gd name="connsiteX4" fmla="*/ 376237 w 1404937"/>
                <a:gd name="connsiteY4" fmla="*/ 478631 h 2197893"/>
                <a:gd name="connsiteX5" fmla="*/ 178592 w 1404937"/>
                <a:gd name="connsiteY5" fmla="*/ 1383507 h 2197893"/>
                <a:gd name="connsiteX6" fmla="*/ 614362 w 1404937"/>
                <a:gd name="connsiteY6" fmla="*/ 1385887 h 2197893"/>
                <a:gd name="connsiteX7" fmla="*/ 697706 w 1404937"/>
                <a:gd name="connsiteY7" fmla="*/ 1797843 h 2197893"/>
                <a:gd name="connsiteX8" fmla="*/ 92868 w 1404937"/>
                <a:gd name="connsiteY8" fmla="*/ 1795462 h 2197893"/>
                <a:gd name="connsiteX9" fmla="*/ 4762 w 1404937"/>
                <a:gd name="connsiteY9" fmla="*/ 2197893 h 2197893"/>
                <a:gd name="connsiteX10" fmla="*/ 0 w 1404937"/>
                <a:gd name="connsiteY10" fmla="*/ 2045493 h 2197893"/>
                <a:gd name="connsiteX11" fmla="*/ 4762 w 1404937"/>
                <a:gd name="connsiteY11" fmla="*/ 0 h 2197893"/>
                <a:gd name="connsiteX0" fmla="*/ 652462 w 2052637"/>
                <a:gd name="connsiteY0" fmla="*/ 0 h 2197893"/>
                <a:gd name="connsiteX1" fmla="*/ 1397793 w 2052637"/>
                <a:gd name="connsiteY1" fmla="*/ 0 h 2197893"/>
                <a:gd name="connsiteX2" fmla="*/ 2052637 w 2052637"/>
                <a:gd name="connsiteY2" fmla="*/ 2197893 h 2197893"/>
                <a:gd name="connsiteX3" fmla="*/ 1400175 w 2052637"/>
                <a:gd name="connsiteY3" fmla="*/ 2195512 h 2197893"/>
                <a:gd name="connsiteX4" fmla="*/ 1023937 w 2052637"/>
                <a:gd name="connsiteY4" fmla="*/ 478631 h 2197893"/>
                <a:gd name="connsiteX5" fmla="*/ 826292 w 2052637"/>
                <a:gd name="connsiteY5" fmla="*/ 1383507 h 2197893"/>
                <a:gd name="connsiteX6" fmla="*/ 1262062 w 2052637"/>
                <a:gd name="connsiteY6" fmla="*/ 1385887 h 2197893"/>
                <a:gd name="connsiteX7" fmla="*/ 1345406 w 2052637"/>
                <a:gd name="connsiteY7" fmla="*/ 1797843 h 2197893"/>
                <a:gd name="connsiteX8" fmla="*/ 740568 w 2052637"/>
                <a:gd name="connsiteY8" fmla="*/ 1795462 h 2197893"/>
                <a:gd name="connsiteX9" fmla="*/ 652462 w 2052637"/>
                <a:gd name="connsiteY9" fmla="*/ 2197893 h 2197893"/>
                <a:gd name="connsiteX10" fmla="*/ 0 w 2052637"/>
                <a:gd name="connsiteY10" fmla="*/ 2193131 h 2197893"/>
                <a:gd name="connsiteX11" fmla="*/ 652462 w 2052637"/>
                <a:gd name="connsiteY11" fmla="*/ 0 h 2197893"/>
                <a:gd name="connsiteX0" fmla="*/ 652462 w 2052637"/>
                <a:gd name="connsiteY0" fmla="*/ 1 h 2197894"/>
                <a:gd name="connsiteX1" fmla="*/ 1397793 w 2052637"/>
                <a:gd name="connsiteY1" fmla="*/ 1 h 2197894"/>
                <a:gd name="connsiteX2" fmla="*/ 2052637 w 2052637"/>
                <a:gd name="connsiteY2" fmla="*/ 2197894 h 2197894"/>
                <a:gd name="connsiteX3" fmla="*/ 1400175 w 2052637"/>
                <a:gd name="connsiteY3" fmla="*/ 2195513 h 2197894"/>
                <a:gd name="connsiteX4" fmla="*/ 1023937 w 2052637"/>
                <a:gd name="connsiteY4" fmla="*/ 478632 h 2197894"/>
                <a:gd name="connsiteX5" fmla="*/ 826292 w 2052637"/>
                <a:gd name="connsiteY5" fmla="*/ 1383508 h 2197894"/>
                <a:gd name="connsiteX6" fmla="*/ 1262062 w 2052637"/>
                <a:gd name="connsiteY6" fmla="*/ 1385888 h 2197894"/>
                <a:gd name="connsiteX7" fmla="*/ 1345406 w 2052637"/>
                <a:gd name="connsiteY7" fmla="*/ 1797844 h 2197894"/>
                <a:gd name="connsiteX8" fmla="*/ 740568 w 2052637"/>
                <a:gd name="connsiteY8" fmla="*/ 1795463 h 2197894"/>
                <a:gd name="connsiteX9" fmla="*/ 652462 w 2052637"/>
                <a:gd name="connsiteY9" fmla="*/ 2197894 h 2197894"/>
                <a:gd name="connsiteX10" fmla="*/ 0 w 2052637"/>
                <a:gd name="connsiteY10" fmla="*/ 2193132 h 2197894"/>
                <a:gd name="connsiteX11" fmla="*/ 652462 w 2052637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62133 w 2052708"/>
                <a:gd name="connsiteY6" fmla="*/ 1385888 h 2197894"/>
                <a:gd name="connsiteX7" fmla="*/ 1345477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4508 w 2052708"/>
                <a:gd name="connsiteY6" fmla="*/ 1383506 h 2197894"/>
                <a:gd name="connsiteX7" fmla="*/ 1345477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4508 w 2052708"/>
                <a:gd name="connsiteY6" fmla="*/ 1383506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9271 w 2052708"/>
                <a:gd name="connsiteY6" fmla="*/ 1376363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21653 w 2052708"/>
                <a:gd name="connsiteY6" fmla="*/ 1383507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21653 w 2052708"/>
                <a:gd name="connsiteY6" fmla="*/ 1383507 h 2197894"/>
                <a:gd name="connsiteX7" fmla="*/ 1312139 w 2052708"/>
                <a:gd name="connsiteY7" fmla="*/ 1795463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2708" h="2197894">
                  <a:moveTo>
                    <a:pt x="652533" y="1"/>
                  </a:moveTo>
                  <a:lnTo>
                    <a:pt x="1397864" y="1"/>
                  </a:lnTo>
                  <a:lnTo>
                    <a:pt x="2052708" y="2197894"/>
                  </a:lnTo>
                  <a:lnTo>
                    <a:pt x="1400246" y="2195513"/>
                  </a:lnTo>
                  <a:lnTo>
                    <a:pt x="1024008" y="478632"/>
                  </a:lnTo>
                  <a:lnTo>
                    <a:pt x="826363" y="1383508"/>
                  </a:lnTo>
                  <a:lnTo>
                    <a:pt x="1221653" y="1383507"/>
                  </a:lnTo>
                  <a:lnTo>
                    <a:pt x="1312139" y="1795463"/>
                  </a:lnTo>
                  <a:lnTo>
                    <a:pt x="740639" y="1795463"/>
                  </a:lnTo>
                  <a:lnTo>
                    <a:pt x="652533" y="2197894"/>
                  </a:lnTo>
                  <a:lnTo>
                    <a:pt x="71" y="2193132"/>
                  </a:lnTo>
                  <a:cubicBezTo>
                    <a:pt x="-7867" y="2197101"/>
                    <a:pt x="648565" y="-1587"/>
                    <a:pt x="652533" y="1"/>
                  </a:cubicBezTo>
                  <a:close/>
                </a:path>
              </a:pathLst>
            </a:custGeom>
            <a:solidFill>
              <a:srgbClr val="0F238D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>
                <a:solidFill>
                  <a:schemeClr val="accent1"/>
                </a:solidFill>
              </a:endParaRPr>
            </a:p>
          </p:txBody>
        </p:sp>
        <p:sp>
          <p:nvSpPr>
            <p:cNvPr id="27" name="Freeform 31"/>
            <p:cNvSpPr/>
            <p:nvPr userDrawn="1"/>
          </p:nvSpPr>
          <p:spPr>
            <a:xfrm>
              <a:off x="8653685" y="164584"/>
              <a:ext cx="208171" cy="182993"/>
            </a:xfrm>
            <a:custGeom>
              <a:avLst/>
              <a:gdLst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0 w 688182"/>
                <a:gd name="connsiteY3" fmla="*/ 950119 h 950119"/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214313 w 688182"/>
                <a:gd name="connsiteY3" fmla="*/ 652463 h 950119"/>
                <a:gd name="connsiteX4" fmla="*/ 0 w 688182"/>
                <a:gd name="connsiteY4" fmla="*/ 950119 h 950119"/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111919 w 688182"/>
                <a:gd name="connsiteY3" fmla="*/ 95250 h 950119"/>
                <a:gd name="connsiteX4" fmla="*/ 0 w 688182"/>
                <a:gd name="connsiteY4" fmla="*/ 950119 h 950119"/>
                <a:gd name="connsiteX0" fmla="*/ 0 w 723900"/>
                <a:gd name="connsiteY0" fmla="*/ 1395413 h 1395413"/>
                <a:gd name="connsiteX1" fmla="*/ 611982 w 723900"/>
                <a:gd name="connsiteY1" fmla="*/ 1395413 h 1395413"/>
                <a:gd name="connsiteX2" fmla="*/ 723900 w 723900"/>
                <a:gd name="connsiteY2" fmla="*/ 0 h 1395413"/>
                <a:gd name="connsiteX3" fmla="*/ 111919 w 723900"/>
                <a:gd name="connsiteY3" fmla="*/ 540544 h 1395413"/>
                <a:gd name="connsiteX4" fmla="*/ 0 w 723900"/>
                <a:gd name="connsiteY4" fmla="*/ 1395413 h 1395413"/>
                <a:gd name="connsiteX0" fmla="*/ 0 w 723900"/>
                <a:gd name="connsiteY0" fmla="*/ 2031206 h 2031206"/>
                <a:gd name="connsiteX1" fmla="*/ 611982 w 723900"/>
                <a:gd name="connsiteY1" fmla="*/ 2031206 h 2031206"/>
                <a:gd name="connsiteX2" fmla="*/ 723900 w 723900"/>
                <a:gd name="connsiteY2" fmla="*/ 635793 h 2031206"/>
                <a:gd name="connsiteX3" fmla="*/ 266700 w 723900"/>
                <a:gd name="connsiteY3" fmla="*/ 0 h 2031206"/>
                <a:gd name="connsiteX4" fmla="*/ 0 w 723900"/>
                <a:gd name="connsiteY4" fmla="*/ 2031206 h 2031206"/>
                <a:gd name="connsiteX0" fmla="*/ 0 w 723900"/>
                <a:gd name="connsiteY0" fmla="*/ 2195513 h 2195513"/>
                <a:gd name="connsiteX1" fmla="*/ 611982 w 723900"/>
                <a:gd name="connsiteY1" fmla="*/ 2195513 h 2195513"/>
                <a:gd name="connsiteX2" fmla="*/ 723900 w 723900"/>
                <a:gd name="connsiteY2" fmla="*/ 800100 h 2195513"/>
                <a:gd name="connsiteX3" fmla="*/ 283369 w 723900"/>
                <a:gd name="connsiteY3" fmla="*/ 0 h 2195513"/>
                <a:gd name="connsiteX4" fmla="*/ 0 w 723900"/>
                <a:gd name="connsiteY4" fmla="*/ 2195513 h 2195513"/>
                <a:gd name="connsiteX0" fmla="*/ 0 w 723900"/>
                <a:gd name="connsiteY0" fmla="*/ 2195513 h 2195513"/>
                <a:gd name="connsiteX1" fmla="*/ 611982 w 723900"/>
                <a:gd name="connsiteY1" fmla="*/ 2195513 h 2195513"/>
                <a:gd name="connsiteX2" fmla="*/ 723900 w 723900"/>
                <a:gd name="connsiteY2" fmla="*/ 800100 h 2195513"/>
                <a:gd name="connsiteX3" fmla="*/ 500063 w 723900"/>
                <a:gd name="connsiteY3" fmla="*/ 388145 h 2195513"/>
                <a:gd name="connsiteX4" fmla="*/ 283369 w 723900"/>
                <a:gd name="connsiteY4" fmla="*/ 0 h 2195513"/>
                <a:gd name="connsiteX5" fmla="*/ 0 w 723900"/>
                <a:gd name="connsiteY5" fmla="*/ 2195513 h 2195513"/>
                <a:gd name="connsiteX0" fmla="*/ 0 w 945356"/>
                <a:gd name="connsiteY0" fmla="*/ 2195513 h 2195513"/>
                <a:gd name="connsiteX1" fmla="*/ 611982 w 945356"/>
                <a:gd name="connsiteY1" fmla="*/ 2195513 h 2195513"/>
                <a:gd name="connsiteX2" fmla="*/ 723900 w 945356"/>
                <a:gd name="connsiteY2" fmla="*/ 800100 h 2195513"/>
                <a:gd name="connsiteX3" fmla="*/ 945356 w 945356"/>
                <a:gd name="connsiteY3" fmla="*/ 2382 h 2195513"/>
                <a:gd name="connsiteX4" fmla="*/ 283369 w 945356"/>
                <a:gd name="connsiteY4" fmla="*/ 0 h 2195513"/>
                <a:gd name="connsiteX5" fmla="*/ 0 w 945356"/>
                <a:gd name="connsiteY5" fmla="*/ 2195513 h 2195513"/>
                <a:gd name="connsiteX0" fmla="*/ 0 w 945356"/>
                <a:gd name="connsiteY0" fmla="*/ 2195513 h 2195513"/>
                <a:gd name="connsiteX1" fmla="*/ 611982 w 945356"/>
                <a:gd name="connsiteY1" fmla="*/ 2195513 h 2195513"/>
                <a:gd name="connsiteX2" fmla="*/ 723900 w 945356"/>
                <a:gd name="connsiteY2" fmla="*/ 800100 h 2195513"/>
                <a:gd name="connsiteX3" fmla="*/ 790575 w 945356"/>
                <a:gd name="connsiteY3" fmla="*/ 545308 h 2195513"/>
                <a:gd name="connsiteX4" fmla="*/ 945356 w 945356"/>
                <a:gd name="connsiteY4" fmla="*/ 2382 h 2195513"/>
                <a:gd name="connsiteX5" fmla="*/ 283369 w 945356"/>
                <a:gd name="connsiteY5" fmla="*/ 0 h 2195513"/>
                <a:gd name="connsiteX6" fmla="*/ 0 w 945356"/>
                <a:gd name="connsiteY6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252537 w 1252537"/>
                <a:gd name="connsiteY3" fmla="*/ 1333501 h 2195513"/>
                <a:gd name="connsiteX4" fmla="*/ 945356 w 1252537"/>
                <a:gd name="connsiteY4" fmla="*/ 2382 h 2195513"/>
                <a:gd name="connsiteX5" fmla="*/ 283369 w 1252537"/>
                <a:gd name="connsiteY5" fmla="*/ 0 h 2195513"/>
                <a:gd name="connsiteX6" fmla="*/ 0 w 1252537"/>
                <a:gd name="connsiteY6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31082 w 1252537"/>
                <a:gd name="connsiteY3" fmla="*/ 1112045 h 2195513"/>
                <a:gd name="connsiteX4" fmla="*/ 1252537 w 1252537"/>
                <a:gd name="connsiteY4" fmla="*/ 1333501 h 2195513"/>
                <a:gd name="connsiteX5" fmla="*/ 945356 w 1252537"/>
                <a:gd name="connsiteY5" fmla="*/ 2382 h 2195513"/>
                <a:gd name="connsiteX6" fmla="*/ 283369 w 1252537"/>
                <a:gd name="connsiteY6" fmla="*/ 0 h 2195513"/>
                <a:gd name="connsiteX7" fmla="*/ 0 w 1252537"/>
                <a:gd name="connsiteY7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07270 w 1252537"/>
                <a:gd name="connsiteY3" fmla="*/ 2193132 h 2195513"/>
                <a:gd name="connsiteX4" fmla="*/ 1252537 w 1252537"/>
                <a:gd name="connsiteY4" fmla="*/ 1333501 h 2195513"/>
                <a:gd name="connsiteX5" fmla="*/ 945356 w 1252537"/>
                <a:gd name="connsiteY5" fmla="*/ 2382 h 2195513"/>
                <a:gd name="connsiteX6" fmla="*/ 283369 w 1252537"/>
                <a:gd name="connsiteY6" fmla="*/ 0 h 2195513"/>
                <a:gd name="connsiteX7" fmla="*/ 0 w 1252537"/>
                <a:gd name="connsiteY7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07270 w 1252537"/>
                <a:gd name="connsiteY3" fmla="*/ 2193132 h 2195513"/>
                <a:gd name="connsiteX4" fmla="*/ 1173957 w 1252537"/>
                <a:gd name="connsiteY4" fmla="*/ 1600202 h 2195513"/>
                <a:gd name="connsiteX5" fmla="*/ 1252537 w 1252537"/>
                <a:gd name="connsiteY5" fmla="*/ 1333501 h 2195513"/>
                <a:gd name="connsiteX6" fmla="*/ 945356 w 1252537"/>
                <a:gd name="connsiteY6" fmla="*/ 2382 h 2195513"/>
                <a:gd name="connsiteX7" fmla="*/ 283369 w 1252537"/>
                <a:gd name="connsiteY7" fmla="*/ 0 h 2195513"/>
                <a:gd name="connsiteX8" fmla="*/ 0 w 1252537"/>
                <a:gd name="connsiteY8" fmla="*/ 2195513 h 2195513"/>
                <a:gd name="connsiteX0" fmla="*/ 0 w 1488282"/>
                <a:gd name="connsiteY0" fmla="*/ 2195513 h 2195514"/>
                <a:gd name="connsiteX1" fmla="*/ 611982 w 1488282"/>
                <a:gd name="connsiteY1" fmla="*/ 2195513 h 2195514"/>
                <a:gd name="connsiteX2" fmla="*/ 723900 w 1488282"/>
                <a:gd name="connsiteY2" fmla="*/ 800100 h 2195514"/>
                <a:gd name="connsiteX3" fmla="*/ 1007270 w 1488282"/>
                <a:gd name="connsiteY3" fmla="*/ 2193132 h 2195514"/>
                <a:gd name="connsiteX4" fmla="*/ 1488282 w 1488282"/>
                <a:gd name="connsiteY4" fmla="*/ 2195514 h 2195514"/>
                <a:gd name="connsiteX5" fmla="*/ 1252537 w 1488282"/>
                <a:gd name="connsiteY5" fmla="*/ 1333501 h 2195514"/>
                <a:gd name="connsiteX6" fmla="*/ 945356 w 1488282"/>
                <a:gd name="connsiteY6" fmla="*/ 2382 h 2195514"/>
                <a:gd name="connsiteX7" fmla="*/ 283369 w 1488282"/>
                <a:gd name="connsiteY7" fmla="*/ 0 h 2195514"/>
                <a:gd name="connsiteX8" fmla="*/ 0 w 1488282"/>
                <a:gd name="connsiteY8" fmla="*/ 2195513 h 2195514"/>
                <a:gd name="connsiteX0" fmla="*/ 0 w 1488282"/>
                <a:gd name="connsiteY0" fmla="*/ 2195513 h 2195514"/>
                <a:gd name="connsiteX1" fmla="*/ 611982 w 1488282"/>
                <a:gd name="connsiteY1" fmla="*/ 2195513 h 2195514"/>
                <a:gd name="connsiteX2" fmla="*/ 723900 w 1488282"/>
                <a:gd name="connsiteY2" fmla="*/ 800100 h 2195514"/>
                <a:gd name="connsiteX3" fmla="*/ 1007270 w 1488282"/>
                <a:gd name="connsiteY3" fmla="*/ 2193132 h 2195514"/>
                <a:gd name="connsiteX4" fmla="*/ 1488282 w 1488282"/>
                <a:gd name="connsiteY4" fmla="*/ 2195514 h 2195514"/>
                <a:gd name="connsiteX5" fmla="*/ 1352549 w 1488282"/>
                <a:gd name="connsiteY5" fmla="*/ 1690688 h 2195514"/>
                <a:gd name="connsiteX6" fmla="*/ 1252537 w 1488282"/>
                <a:gd name="connsiteY6" fmla="*/ 1333501 h 2195514"/>
                <a:gd name="connsiteX7" fmla="*/ 945356 w 1488282"/>
                <a:gd name="connsiteY7" fmla="*/ 2382 h 2195514"/>
                <a:gd name="connsiteX8" fmla="*/ 283369 w 1488282"/>
                <a:gd name="connsiteY8" fmla="*/ 0 h 2195514"/>
                <a:gd name="connsiteX9" fmla="*/ 0 w 1488282"/>
                <a:gd name="connsiteY9" fmla="*/ 2195513 h 2195514"/>
                <a:gd name="connsiteX0" fmla="*/ 0 w 1781174"/>
                <a:gd name="connsiteY0" fmla="*/ 2195513 h 2195514"/>
                <a:gd name="connsiteX1" fmla="*/ 611982 w 1781174"/>
                <a:gd name="connsiteY1" fmla="*/ 2195513 h 2195514"/>
                <a:gd name="connsiteX2" fmla="*/ 723900 w 1781174"/>
                <a:gd name="connsiteY2" fmla="*/ 800100 h 2195514"/>
                <a:gd name="connsiteX3" fmla="*/ 1007270 w 1781174"/>
                <a:gd name="connsiteY3" fmla="*/ 2193132 h 2195514"/>
                <a:gd name="connsiteX4" fmla="*/ 1488282 w 1781174"/>
                <a:gd name="connsiteY4" fmla="*/ 2195514 h 2195514"/>
                <a:gd name="connsiteX5" fmla="*/ 1781174 w 1781174"/>
                <a:gd name="connsiteY5" fmla="*/ 792957 h 2195514"/>
                <a:gd name="connsiteX6" fmla="*/ 1252537 w 1781174"/>
                <a:gd name="connsiteY6" fmla="*/ 1333501 h 2195514"/>
                <a:gd name="connsiteX7" fmla="*/ 945356 w 1781174"/>
                <a:gd name="connsiteY7" fmla="*/ 2382 h 2195514"/>
                <a:gd name="connsiteX8" fmla="*/ 283369 w 1781174"/>
                <a:gd name="connsiteY8" fmla="*/ 0 h 2195514"/>
                <a:gd name="connsiteX9" fmla="*/ 0 w 1781174"/>
                <a:gd name="connsiteY9" fmla="*/ 2195513 h 2195514"/>
                <a:gd name="connsiteX0" fmla="*/ 0 w 1781174"/>
                <a:gd name="connsiteY0" fmla="*/ 2195513 h 2195514"/>
                <a:gd name="connsiteX1" fmla="*/ 611982 w 1781174"/>
                <a:gd name="connsiteY1" fmla="*/ 2195513 h 2195514"/>
                <a:gd name="connsiteX2" fmla="*/ 723900 w 1781174"/>
                <a:gd name="connsiteY2" fmla="*/ 800100 h 2195514"/>
                <a:gd name="connsiteX3" fmla="*/ 1007270 w 1781174"/>
                <a:gd name="connsiteY3" fmla="*/ 2193132 h 2195514"/>
                <a:gd name="connsiteX4" fmla="*/ 1488282 w 1781174"/>
                <a:gd name="connsiteY4" fmla="*/ 2195514 h 2195514"/>
                <a:gd name="connsiteX5" fmla="*/ 1781174 w 1781174"/>
                <a:gd name="connsiteY5" fmla="*/ 792957 h 2195514"/>
                <a:gd name="connsiteX6" fmla="*/ 1528762 w 1781174"/>
                <a:gd name="connsiteY6" fmla="*/ 1052513 h 2195514"/>
                <a:gd name="connsiteX7" fmla="*/ 1252537 w 1781174"/>
                <a:gd name="connsiteY7" fmla="*/ 1333501 h 2195514"/>
                <a:gd name="connsiteX8" fmla="*/ 945356 w 1781174"/>
                <a:gd name="connsiteY8" fmla="*/ 2382 h 2195514"/>
                <a:gd name="connsiteX9" fmla="*/ 283369 w 1781174"/>
                <a:gd name="connsiteY9" fmla="*/ 0 h 2195514"/>
                <a:gd name="connsiteX10" fmla="*/ 0 w 1781174"/>
                <a:gd name="connsiteY10" fmla="*/ 2195513 h 2195514"/>
                <a:gd name="connsiteX0" fmla="*/ 0 w 1781174"/>
                <a:gd name="connsiteY0" fmla="*/ 2197894 h 2197895"/>
                <a:gd name="connsiteX1" fmla="*/ 611982 w 1781174"/>
                <a:gd name="connsiteY1" fmla="*/ 2197894 h 2197895"/>
                <a:gd name="connsiteX2" fmla="*/ 723900 w 1781174"/>
                <a:gd name="connsiteY2" fmla="*/ 802481 h 2197895"/>
                <a:gd name="connsiteX3" fmla="*/ 1007270 w 1781174"/>
                <a:gd name="connsiteY3" fmla="*/ 2195513 h 2197895"/>
                <a:gd name="connsiteX4" fmla="*/ 1488282 w 1781174"/>
                <a:gd name="connsiteY4" fmla="*/ 2197895 h 2197895"/>
                <a:gd name="connsiteX5" fmla="*/ 1781174 w 1781174"/>
                <a:gd name="connsiteY5" fmla="*/ 795338 h 2197895"/>
                <a:gd name="connsiteX6" fmla="*/ 1559719 w 1781174"/>
                <a:gd name="connsiteY6" fmla="*/ 0 h 2197895"/>
                <a:gd name="connsiteX7" fmla="*/ 1252537 w 1781174"/>
                <a:gd name="connsiteY7" fmla="*/ 1335882 h 2197895"/>
                <a:gd name="connsiteX8" fmla="*/ 945356 w 1781174"/>
                <a:gd name="connsiteY8" fmla="*/ 4763 h 2197895"/>
                <a:gd name="connsiteX9" fmla="*/ 283369 w 1781174"/>
                <a:gd name="connsiteY9" fmla="*/ 2381 h 2197895"/>
                <a:gd name="connsiteX10" fmla="*/ 0 w 1781174"/>
                <a:gd name="connsiteY10" fmla="*/ 2197894 h 2197895"/>
                <a:gd name="connsiteX0" fmla="*/ 0 w 1781174"/>
                <a:gd name="connsiteY0" fmla="*/ 2197894 h 2197895"/>
                <a:gd name="connsiteX1" fmla="*/ 611982 w 1781174"/>
                <a:gd name="connsiteY1" fmla="*/ 2197894 h 2197895"/>
                <a:gd name="connsiteX2" fmla="*/ 723900 w 1781174"/>
                <a:gd name="connsiteY2" fmla="*/ 802481 h 2197895"/>
                <a:gd name="connsiteX3" fmla="*/ 1007270 w 1781174"/>
                <a:gd name="connsiteY3" fmla="*/ 2195513 h 2197895"/>
                <a:gd name="connsiteX4" fmla="*/ 1488282 w 1781174"/>
                <a:gd name="connsiteY4" fmla="*/ 2197895 h 2197895"/>
                <a:gd name="connsiteX5" fmla="*/ 1781174 w 1781174"/>
                <a:gd name="connsiteY5" fmla="*/ 795338 h 2197895"/>
                <a:gd name="connsiteX6" fmla="*/ 1688306 w 1781174"/>
                <a:gd name="connsiteY6" fmla="*/ 454820 h 2197895"/>
                <a:gd name="connsiteX7" fmla="*/ 1559719 w 1781174"/>
                <a:gd name="connsiteY7" fmla="*/ 0 h 2197895"/>
                <a:gd name="connsiteX8" fmla="*/ 1252537 w 1781174"/>
                <a:gd name="connsiteY8" fmla="*/ 1335882 h 2197895"/>
                <a:gd name="connsiteX9" fmla="*/ 945356 w 1781174"/>
                <a:gd name="connsiteY9" fmla="*/ 4763 h 2197895"/>
                <a:gd name="connsiteX10" fmla="*/ 283369 w 1781174"/>
                <a:gd name="connsiteY10" fmla="*/ 2381 h 2197895"/>
                <a:gd name="connsiteX11" fmla="*/ 0 w 1781174"/>
                <a:gd name="connsiteY11" fmla="*/ 2197894 h 2197895"/>
                <a:gd name="connsiteX0" fmla="*/ 0 w 2212181"/>
                <a:gd name="connsiteY0" fmla="*/ 2197894 h 2197895"/>
                <a:gd name="connsiteX1" fmla="*/ 611982 w 2212181"/>
                <a:gd name="connsiteY1" fmla="*/ 2197894 h 2197895"/>
                <a:gd name="connsiteX2" fmla="*/ 723900 w 2212181"/>
                <a:gd name="connsiteY2" fmla="*/ 802481 h 2197895"/>
                <a:gd name="connsiteX3" fmla="*/ 1007270 w 2212181"/>
                <a:gd name="connsiteY3" fmla="*/ 2195513 h 2197895"/>
                <a:gd name="connsiteX4" fmla="*/ 1488282 w 2212181"/>
                <a:gd name="connsiteY4" fmla="*/ 2197895 h 2197895"/>
                <a:gd name="connsiteX5" fmla="*/ 1781174 w 2212181"/>
                <a:gd name="connsiteY5" fmla="*/ 795338 h 2197895"/>
                <a:gd name="connsiteX6" fmla="*/ 2212181 w 2212181"/>
                <a:gd name="connsiteY6" fmla="*/ 7145 h 2197895"/>
                <a:gd name="connsiteX7" fmla="*/ 1559719 w 2212181"/>
                <a:gd name="connsiteY7" fmla="*/ 0 h 2197895"/>
                <a:gd name="connsiteX8" fmla="*/ 1252537 w 2212181"/>
                <a:gd name="connsiteY8" fmla="*/ 1335882 h 2197895"/>
                <a:gd name="connsiteX9" fmla="*/ 945356 w 2212181"/>
                <a:gd name="connsiteY9" fmla="*/ 4763 h 2197895"/>
                <a:gd name="connsiteX10" fmla="*/ 283369 w 2212181"/>
                <a:gd name="connsiteY10" fmla="*/ 2381 h 2197895"/>
                <a:gd name="connsiteX11" fmla="*/ 0 w 2212181"/>
                <a:gd name="connsiteY11" fmla="*/ 2197894 h 2197895"/>
                <a:gd name="connsiteX0" fmla="*/ 0 w 2212181"/>
                <a:gd name="connsiteY0" fmla="*/ 2197894 h 2197895"/>
                <a:gd name="connsiteX1" fmla="*/ 611982 w 2212181"/>
                <a:gd name="connsiteY1" fmla="*/ 2197894 h 2197895"/>
                <a:gd name="connsiteX2" fmla="*/ 723900 w 2212181"/>
                <a:gd name="connsiteY2" fmla="*/ 802481 h 2197895"/>
                <a:gd name="connsiteX3" fmla="*/ 1007270 w 2212181"/>
                <a:gd name="connsiteY3" fmla="*/ 2195513 h 2197895"/>
                <a:gd name="connsiteX4" fmla="*/ 1488282 w 2212181"/>
                <a:gd name="connsiteY4" fmla="*/ 2197895 h 2197895"/>
                <a:gd name="connsiteX5" fmla="*/ 1781174 w 2212181"/>
                <a:gd name="connsiteY5" fmla="*/ 795338 h 2197895"/>
                <a:gd name="connsiteX6" fmla="*/ 2035968 w 2212181"/>
                <a:gd name="connsiteY6" fmla="*/ 328614 h 2197895"/>
                <a:gd name="connsiteX7" fmla="*/ 2212181 w 2212181"/>
                <a:gd name="connsiteY7" fmla="*/ 7145 h 2197895"/>
                <a:gd name="connsiteX8" fmla="*/ 1559719 w 2212181"/>
                <a:gd name="connsiteY8" fmla="*/ 0 h 2197895"/>
                <a:gd name="connsiteX9" fmla="*/ 1252537 w 2212181"/>
                <a:gd name="connsiteY9" fmla="*/ 1335882 h 2197895"/>
                <a:gd name="connsiteX10" fmla="*/ 945356 w 2212181"/>
                <a:gd name="connsiteY10" fmla="*/ 4763 h 2197895"/>
                <a:gd name="connsiteX11" fmla="*/ 283369 w 2212181"/>
                <a:gd name="connsiteY11" fmla="*/ 2381 h 2197895"/>
                <a:gd name="connsiteX12" fmla="*/ 0 w 2212181"/>
                <a:gd name="connsiteY12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2500312 w 2500312"/>
                <a:gd name="connsiteY6" fmla="*/ 2197895 h 2197895"/>
                <a:gd name="connsiteX7" fmla="*/ 2212181 w 2500312"/>
                <a:gd name="connsiteY7" fmla="*/ 7145 h 2197895"/>
                <a:gd name="connsiteX8" fmla="*/ 1559719 w 2500312"/>
                <a:gd name="connsiteY8" fmla="*/ 0 h 2197895"/>
                <a:gd name="connsiteX9" fmla="*/ 1252537 w 2500312"/>
                <a:gd name="connsiteY9" fmla="*/ 1335882 h 2197895"/>
                <a:gd name="connsiteX10" fmla="*/ 945356 w 2500312"/>
                <a:gd name="connsiteY10" fmla="*/ 4763 h 2197895"/>
                <a:gd name="connsiteX11" fmla="*/ 283369 w 2500312"/>
                <a:gd name="connsiteY11" fmla="*/ 2381 h 2197895"/>
                <a:gd name="connsiteX12" fmla="*/ 0 w 2500312"/>
                <a:gd name="connsiteY12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2190748 w 2500312"/>
                <a:gd name="connsiteY6" fmla="*/ 1595439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1883567 w 2500312"/>
                <a:gd name="connsiteY6" fmla="*/ 2195514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76411 w 2500312"/>
                <a:gd name="connsiteY5" fmla="*/ 809626 h 2197895"/>
                <a:gd name="connsiteX6" fmla="*/ 1883567 w 2500312"/>
                <a:gd name="connsiteY6" fmla="*/ 2195514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0312" h="2197895">
                  <a:moveTo>
                    <a:pt x="0" y="2197894"/>
                  </a:moveTo>
                  <a:lnTo>
                    <a:pt x="611982" y="2197894"/>
                  </a:lnTo>
                  <a:lnTo>
                    <a:pt x="723900" y="802481"/>
                  </a:lnTo>
                  <a:lnTo>
                    <a:pt x="1007270" y="2195513"/>
                  </a:lnTo>
                  <a:lnTo>
                    <a:pt x="1488282" y="2197895"/>
                  </a:lnTo>
                  <a:lnTo>
                    <a:pt x="1776411" y="809626"/>
                  </a:lnTo>
                  <a:lnTo>
                    <a:pt x="1883567" y="2195514"/>
                  </a:lnTo>
                  <a:lnTo>
                    <a:pt x="2500312" y="2197895"/>
                  </a:lnTo>
                  <a:lnTo>
                    <a:pt x="2212181" y="7145"/>
                  </a:lnTo>
                  <a:lnTo>
                    <a:pt x="1559719" y="0"/>
                  </a:lnTo>
                  <a:lnTo>
                    <a:pt x="1252537" y="1335882"/>
                  </a:lnTo>
                  <a:lnTo>
                    <a:pt x="945356" y="4763"/>
                  </a:lnTo>
                  <a:lnTo>
                    <a:pt x="283369" y="2381"/>
                  </a:lnTo>
                  <a:lnTo>
                    <a:pt x="0" y="2197894"/>
                  </a:lnTo>
                  <a:close/>
                </a:path>
              </a:pathLst>
            </a:custGeom>
            <a:solidFill>
              <a:srgbClr val="0F238D"/>
            </a:solidFill>
            <a:ln w="190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>
                <a:solidFill>
                  <a:schemeClr val="accent1"/>
                </a:solidFill>
              </a:endParaRPr>
            </a:p>
          </p:txBody>
        </p:sp>
        <p:sp>
          <p:nvSpPr>
            <p:cNvPr id="28" name="Freeform 32"/>
            <p:cNvSpPr/>
            <p:nvPr userDrawn="1"/>
          </p:nvSpPr>
          <p:spPr>
            <a:xfrm>
              <a:off x="8887233" y="164981"/>
              <a:ext cx="116972" cy="182397"/>
            </a:xfrm>
            <a:custGeom>
              <a:avLst/>
              <a:gdLst>
                <a:gd name="connsiteX0" fmla="*/ 0 w 1428750"/>
                <a:gd name="connsiteY0" fmla="*/ 997744 h 997744"/>
                <a:gd name="connsiteX1" fmla="*/ 1404937 w 1428750"/>
                <a:gd name="connsiteY1" fmla="*/ 997744 h 997744"/>
                <a:gd name="connsiteX2" fmla="*/ 1404937 w 1428750"/>
                <a:gd name="connsiteY2" fmla="*/ 538163 h 997744"/>
                <a:gd name="connsiteX3" fmla="*/ 1428750 w 1428750"/>
                <a:gd name="connsiteY3" fmla="*/ 540544 h 997744"/>
                <a:gd name="connsiteX4" fmla="*/ 590550 w 1428750"/>
                <a:gd name="connsiteY4" fmla="*/ 540544 h 997744"/>
                <a:gd name="connsiteX5" fmla="*/ 590550 w 1428750"/>
                <a:gd name="connsiteY5" fmla="*/ 0 h 997744"/>
                <a:gd name="connsiteX6" fmla="*/ 0 w 1428750"/>
                <a:gd name="connsiteY6" fmla="*/ 0 h 997744"/>
                <a:gd name="connsiteX7" fmla="*/ 0 w 1428750"/>
                <a:gd name="connsiteY7" fmla="*/ 997744 h 997744"/>
                <a:gd name="connsiteX0" fmla="*/ 0 w 1404937"/>
                <a:gd name="connsiteY0" fmla="*/ 997744 h 997744"/>
                <a:gd name="connsiteX1" fmla="*/ 1404937 w 1404937"/>
                <a:gd name="connsiteY1" fmla="*/ 997744 h 997744"/>
                <a:gd name="connsiteX2" fmla="*/ 1404937 w 1404937"/>
                <a:gd name="connsiteY2" fmla="*/ 538163 h 997744"/>
                <a:gd name="connsiteX3" fmla="*/ 1219200 w 1404937"/>
                <a:gd name="connsiteY3" fmla="*/ 476250 h 997744"/>
                <a:gd name="connsiteX4" fmla="*/ 590550 w 1404937"/>
                <a:gd name="connsiteY4" fmla="*/ 540544 h 997744"/>
                <a:gd name="connsiteX5" fmla="*/ 590550 w 1404937"/>
                <a:gd name="connsiteY5" fmla="*/ 0 h 997744"/>
                <a:gd name="connsiteX6" fmla="*/ 0 w 1404937"/>
                <a:gd name="connsiteY6" fmla="*/ 0 h 997744"/>
                <a:gd name="connsiteX7" fmla="*/ 0 w 1404937"/>
                <a:gd name="connsiteY7" fmla="*/ 997744 h 997744"/>
                <a:gd name="connsiteX0" fmla="*/ 0 w 1404937"/>
                <a:gd name="connsiteY0" fmla="*/ 997744 h 997744"/>
                <a:gd name="connsiteX1" fmla="*/ 1404937 w 1404937"/>
                <a:gd name="connsiteY1" fmla="*/ 997744 h 997744"/>
                <a:gd name="connsiteX2" fmla="*/ 1404937 w 1404937"/>
                <a:gd name="connsiteY2" fmla="*/ 538163 h 997744"/>
                <a:gd name="connsiteX3" fmla="*/ 590550 w 1404937"/>
                <a:gd name="connsiteY3" fmla="*/ 540544 h 997744"/>
                <a:gd name="connsiteX4" fmla="*/ 590550 w 1404937"/>
                <a:gd name="connsiteY4" fmla="*/ 0 h 997744"/>
                <a:gd name="connsiteX5" fmla="*/ 0 w 1404937"/>
                <a:gd name="connsiteY5" fmla="*/ 0 h 997744"/>
                <a:gd name="connsiteX6" fmla="*/ 0 w 1404937"/>
                <a:gd name="connsiteY6" fmla="*/ 997744 h 997744"/>
                <a:gd name="connsiteX0" fmla="*/ 0 w 1404937"/>
                <a:gd name="connsiteY0" fmla="*/ 1614488 h 1614488"/>
                <a:gd name="connsiteX1" fmla="*/ 1404937 w 1404937"/>
                <a:gd name="connsiteY1" fmla="*/ 1614488 h 1614488"/>
                <a:gd name="connsiteX2" fmla="*/ 1404937 w 1404937"/>
                <a:gd name="connsiteY2" fmla="*/ 1154907 h 1614488"/>
                <a:gd name="connsiteX3" fmla="*/ 590550 w 1404937"/>
                <a:gd name="connsiteY3" fmla="*/ 1157288 h 1614488"/>
                <a:gd name="connsiteX4" fmla="*/ 592931 w 1404937"/>
                <a:gd name="connsiteY4" fmla="*/ 0 h 1614488"/>
                <a:gd name="connsiteX5" fmla="*/ 0 w 1404937"/>
                <a:gd name="connsiteY5" fmla="*/ 616744 h 1614488"/>
                <a:gd name="connsiteX6" fmla="*/ 0 w 1404937"/>
                <a:gd name="connsiteY6" fmla="*/ 1614488 h 1614488"/>
                <a:gd name="connsiteX0" fmla="*/ 0 w 1404937"/>
                <a:gd name="connsiteY0" fmla="*/ 2188369 h 2188369"/>
                <a:gd name="connsiteX1" fmla="*/ 1404937 w 1404937"/>
                <a:gd name="connsiteY1" fmla="*/ 2188369 h 2188369"/>
                <a:gd name="connsiteX2" fmla="*/ 1404937 w 1404937"/>
                <a:gd name="connsiteY2" fmla="*/ 1728788 h 2188369"/>
                <a:gd name="connsiteX3" fmla="*/ 590550 w 1404937"/>
                <a:gd name="connsiteY3" fmla="*/ 1731169 h 2188369"/>
                <a:gd name="connsiteX4" fmla="*/ 592931 w 1404937"/>
                <a:gd name="connsiteY4" fmla="*/ 573881 h 2188369"/>
                <a:gd name="connsiteX5" fmla="*/ 2382 w 1404937"/>
                <a:gd name="connsiteY5" fmla="*/ 0 h 2188369"/>
                <a:gd name="connsiteX6" fmla="*/ 0 w 1404937"/>
                <a:gd name="connsiteY6" fmla="*/ 2188369 h 2188369"/>
                <a:gd name="connsiteX0" fmla="*/ 0 w 1404937"/>
                <a:gd name="connsiteY0" fmla="*/ 2190750 h 2190750"/>
                <a:gd name="connsiteX1" fmla="*/ 1404937 w 1404937"/>
                <a:gd name="connsiteY1" fmla="*/ 2190750 h 2190750"/>
                <a:gd name="connsiteX2" fmla="*/ 1404937 w 1404937"/>
                <a:gd name="connsiteY2" fmla="*/ 1731169 h 2190750"/>
                <a:gd name="connsiteX3" fmla="*/ 590550 w 1404937"/>
                <a:gd name="connsiteY3" fmla="*/ 1733550 h 2190750"/>
                <a:gd name="connsiteX4" fmla="*/ 592931 w 1404937"/>
                <a:gd name="connsiteY4" fmla="*/ 0 h 2190750"/>
                <a:gd name="connsiteX5" fmla="*/ 2382 w 1404937"/>
                <a:gd name="connsiteY5" fmla="*/ 2381 h 2190750"/>
                <a:gd name="connsiteX6" fmla="*/ 0 w 1404937"/>
                <a:gd name="connsiteY6" fmla="*/ 219075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4937" h="2190750">
                  <a:moveTo>
                    <a:pt x="0" y="2190750"/>
                  </a:moveTo>
                  <a:lnTo>
                    <a:pt x="1404937" y="2190750"/>
                  </a:lnTo>
                  <a:lnTo>
                    <a:pt x="1404937" y="1731169"/>
                  </a:lnTo>
                  <a:lnTo>
                    <a:pt x="590550" y="1733550"/>
                  </a:lnTo>
                  <a:cubicBezTo>
                    <a:pt x="591344" y="1347787"/>
                    <a:pt x="592137" y="385763"/>
                    <a:pt x="592931" y="0"/>
                  </a:cubicBezTo>
                  <a:lnTo>
                    <a:pt x="2382" y="2381"/>
                  </a:lnTo>
                  <a:cubicBezTo>
                    <a:pt x="3969" y="334962"/>
                    <a:pt x="3175" y="1858169"/>
                    <a:pt x="0" y="2190750"/>
                  </a:cubicBezTo>
                  <a:close/>
                </a:path>
              </a:pathLst>
            </a:custGeom>
            <a:solidFill>
              <a:srgbClr val="0F238D"/>
            </a:solidFill>
            <a:ln w="190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>
                <a:solidFill>
                  <a:schemeClr val="accent1"/>
                </a:solidFill>
              </a:endParaRPr>
            </a:p>
          </p:txBody>
        </p:sp>
        <p:sp>
          <p:nvSpPr>
            <p:cNvPr id="29" name="Freeform 33"/>
            <p:cNvSpPr/>
            <p:nvPr userDrawn="1"/>
          </p:nvSpPr>
          <p:spPr>
            <a:xfrm>
              <a:off x="8502102" y="201462"/>
              <a:ext cx="135419" cy="149888"/>
            </a:xfrm>
            <a:custGeom>
              <a:avLst/>
              <a:gdLst>
                <a:gd name="connsiteX0" fmla="*/ 0 w 483394"/>
                <a:gd name="connsiteY0" fmla="*/ 0 h 645319"/>
                <a:gd name="connsiteX1" fmla="*/ 0 w 483394"/>
                <a:gd name="connsiteY1" fmla="*/ 528638 h 645319"/>
                <a:gd name="connsiteX2" fmla="*/ 33338 w 483394"/>
                <a:gd name="connsiteY2" fmla="*/ 528638 h 645319"/>
                <a:gd name="connsiteX3" fmla="*/ 381000 w 483394"/>
                <a:gd name="connsiteY3" fmla="*/ 645319 h 645319"/>
                <a:gd name="connsiteX4" fmla="*/ 483394 w 483394"/>
                <a:gd name="connsiteY4" fmla="*/ 216694 h 645319"/>
                <a:gd name="connsiteX5" fmla="*/ 0 w 483394"/>
                <a:gd name="connsiteY5" fmla="*/ 0 h 645319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33338 w 1626394"/>
                <a:gd name="connsiteY2" fmla="*/ 528638 h 528638"/>
                <a:gd name="connsiteX3" fmla="*/ 1626394 w 1626394"/>
                <a:gd name="connsiteY3" fmla="*/ 7144 h 528638"/>
                <a:gd name="connsiteX4" fmla="*/ 483394 w 1626394"/>
                <a:gd name="connsiteY4" fmla="*/ 216694 h 528638"/>
                <a:gd name="connsiteX5" fmla="*/ 0 w 1626394"/>
                <a:gd name="connsiteY5" fmla="*/ 0 h 528638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33338 w 1626394"/>
                <a:gd name="connsiteY2" fmla="*/ 528638 h 528638"/>
                <a:gd name="connsiteX3" fmla="*/ 1626394 w 1626394"/>
                <a:gd name="connsiteY3" fmla="*/ 7144 h 528638"/>
                <a:gd name="connsiteX4" fmla="*/ 483394 w 1626394"/>
                <a:gd name="connsiteY4" fmla="*/ 216694 h 528638"/>
                <a:gd name="connsiteX5" fmla="*/ 0 w 1626394"/>
                <a:gd name="connsiteY5" fmla="*/ 0 h 528638"/>
                <a:gd name="connsiteX0" fmla="*/ 0 w 1626394"/>
                <a:gd name="connsiteY0" fmla="*/ 0 h 714375"/>
                <a:gd name="connsiteX1" fmla="*/ 0 w 1626394"/>
                <a:gd name="connsiteY1" fmla="*/ 528638 h 714375"/>
                <a:gd name="connsiteX2" fmla="*/ 354807 w 1626394"/>
                <a:gd name="connsiteY2" fmla="*/ 714375 h 714375"/>
                <a:gd name="connsiteX3" fmla="*/ 1626394 w 1626394"/>
                <a:gd name="connsiteY3" fmla="*/ 7144 h 714375"/>
                <a:gd name="connsiteX4" fmla="*/ 483394 w 1626394"/>
                <a:gd name="connsiteY4" fmla="*/ 216694 h 714375"/>
                <a:gd name="connsiteX5" fmla="*/ 0 w 1626394"/>
                <a:gd name="connsiteY5" fmla="*/ 0 h 714375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1626394 w 1626394"/>
                <a:gd name="connsiteY2" fmla="*/ 7144 h 528638"/>
                <a:gd name="connsiteX3" fmla="*/ 483394 w 1626394"/>
                <a:gd name="connsiteY3" fmla="*/ 216694 h 528638"/>
                <a:gd name="connsiteX4" fmla="*/ 0 w 1626394"/>
                <a:gd name="connsiteY4" fmla="*/ 0 h 528638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1626394 w 1626394"/>
                <a:gd name="connsiteY2" fmla="*/ 7144 h 528638"/>
                <a:gd name="connsiteX3" fmla="*/ 483394 w 1626394"/>
                <a:gd name="connsiteY3" fmla="*/ 216694 h 528638"/>
                <a:gd name="connsiteX4" fmla="*/ 0 w 1626394"/>
                <a:gd name="connsiteY4" fmla="*/ 0 h 528638"/>
                <a:gd name="connsiteX0" fmla="*/ 0 w 1626394"/>
                <a:gd name="connsiteY0" fmla="*/ 0 h 681404"/>
                <a:gd name="connsiteX1" fmla="*/ 0 w 1626394"/>
                <a:gd name="connsiteY1" fmla="*/ 528638 h 681404"/>
                <a:gd name="connsiteX2" fmla="*/ 1626394 w 1626394"/>
                <a:gd name="connsiteY2" fmla="*/ 7144 h 681404"/>
                <a:gd name="connsiteX3" fmla="*/ 483394 w 1626394"/>
                <a:gd name="connsiteY3" fmla="*/ 216694 h 681404"/>
                <a:gd name="connsiteX4" fmla="*/ 0 w 1626394"/>
                <a:gd name="connsiteY4" fmla="*/ 0 h 681404"/>
                <a:gd name="connsiteX0" fmla="*/ 0 w 1626394"/>
                <a:gd name="connsiteY0" fmla="*/ 0 h 661055"/>
                <a:gd name="connsiteX1" fmla="*/ 0 w 1626394"/>
                <a:gd name="connsiteY1" fmla="*/ 528638 h 661055"/>
                <a:gd name="connsiteX2" fmla="*/ 1626394 w 1626394"/>
                <a:gd name="connsiteY2" fmla="*/ 7144 h 661055"/>
                <a:gd name="connsiteX3" fmla="*/ 483394 w 1626394"/>
                <a:gd name="connsiteY3" fmla="*/ 216694 h 661055"/>
                <a:gd name="connsiteX4" fmla="*/ 0 w 1626394"/>
                <a:gd name="connsiteY4" fmla="*/ 0 h 661055"/>
                <a:gd name="connsiteX0" fmla="*/ 0 w 1626394"/>
                <a:gd name="connsiteY0" fmla="*/ 0 h 678971"/>
                <a:gd name="connsiteX1" fmla="*/ 0 w 1626394"/>
                <a:gd name="connsiteY1" fmla="*/ 528638 h 678971"/>
                <a:gd name="connsiteX2" fmla="*/ 1626394 w 1626394"/>
                <a:gd name="connsiteY2" fmla="*/ 7144 h 678971"/>
                <a:gd name="connsiteX3" fmla="*/ 483394 w 1626394"/>
                <a:gd name="connsiteY3" fmla="*/ 216694 h 678971"/>
                <a:gd name="connsiteX4" fmla="*/ 0 w 1626394"/>
                <a:gd name="connsiteY4" fmla="*/ 0 h 678971"/>
                <a:gd name="connsiteX0" fmla="*/ 0 w 1626394"/>
                <a:gd name="connsiteY0" fmla="*/ 0 h 678971"/>
                <a:gd name="connsiteX1" fmla="*/ 0 w 1626394"/>
                <a:gd name="connsiteY1" fmla="*/ 528638 h 678971"/>
                <a:gd name="connsiteX2" fmla="*/ 1626394 w 1626394"/>
                <a:gd name="connsiteY2" fmla="*/ 7144 h 678971"/>
                <a:gd name="connsiteX3" fmla="*/ 621506 w 1626394"/>
                <a:gd name="connsiteY3" fmla="*/ 233363 h 678971"/>
                <a:gd name="connsiteX4" fmla="*/ 0 w 1626394"/>
                <a:gd name="connsiteY4" fmla="*/ 0 h 678971"/>
                <a:gd name="connsiteX0" fmla="*/ 0 w 1626394"/>
                <a:gd name="connsiteY0" fmla="*/ 4860 h 683831"/>
                <a:gd name="connsiteX1" fmla="*/ 0 w 1626394"/>
                <a:gd name="connsiteY1" fmla="*/ 533498 h 683831"/>
                <a:gd name="connsiteX2" fmla="*/ 1626394 w 1626394"/>
                <a:gd name="connsiteY2" fmla="*/ 12004 h 683831"/>
                <a:gd name="connsiteX3" fmla="*/ 621506 w 1626394"/>
                <a:gd name="connsiteY3" fmla="*/ 238223 h 683831"/>
                <a:gd name="connsiteX4" fmla="*/ 0 w 1626394"/>
                <a:gd name="connsiteY4" fmla="*/ 4860 h 683831"/>
                <a:gd name="connsiteX0" fmla="*/ 0 w 1626394"/>
                <a:gd name="connsiteY0" fmla="*/ 4860 h 683831"/>
                <a:gd name="connsiteX1" fmla="*/ 0 w 1626394"/>
                <a:gd name="connsiteY1" fmla="*/ 533498 h 683831"/>
                <a:gd name="connsiteX2" fmla="*/ 1626394 w 1626394"/>
                <a:gd name="connsiteY2" fmla="*/ 12004 h 683831"/>
                <a:gd name="connsiteX3" fmla="*/ 1066800 w 1626394"/>
                <a:gd name="connsiteY3" fmla="*/ 135830 h 683831"/>
                <a:gd name="connsiteX4" fmla="*/ 621506 w 1626394"/>
                <a:gd name="connsiteY4" fmla="*/ 238223 h 683831"/>
                <a:gd name="connsiteX5" fmla="*/ 0 w 1626394"/>
                <a:gd name="connsiteY5" fmla="*/ 4860 h 683831"/>
                <a:gd name="connsiteX0" fmla="*/ 0 w 1626394"/>
                <a:gd name="connsiteY0" fmla="*/ 111917 h 790888"/>
                <a:gd name="connsiteX1" fmla="*/ 0 w 1626394"/>
                <a:gd name="connsiteY1" fmla="*/ 640555 h 790888"/>
                <a:gd name="connsiteX2" fmla="*/ 1626394 w 1626394"/>
                <a:gd name="connsiteY2" fmla="*/ 119061 h 790888"/>
                <a:gd name="connsiteX3" fmla="*/ 923925 w 1626394"/>
                <a:gd name="connsiteY3" fmla="*/ 0 h 790888"/>
                <a:gd name="connsiteX4" fmla="*/ 621506 w 1626394"/>
                <a:gd name="connsiteY4" fmla="*/ 345280 h 790888"/>
                <a:gd name="connsiteX5" fmla="*/ 0 w 1626394"/>
                <a:gd name="connsiteY5" fmla="*/ 111917 h 790888"/>
                <a:gd name="connsiteX0" fmla="*/ 0 w 1626394"/>
                <a:gd name="connsiteY0" fmla="*/ 111917 h 790888"/>
                <a:gd name="connsiteX1" fmla="*/ 0 w 1626394"/>
                <a:gd name="connsiteY1" fmla="*/ 640555 h 790888"/>
                <a:gd name="connsiteX2" fmla="*/ 1626394 w 1626394"/>
                <a:gd name="connsiteY2" fmla="*/ 119061 h 790888"/>
                <a:gd name="connsiteX3" fmla="*/ 1059656 w 1626394"/>
                <a:gd name="connsiteY3" fmla="*/ 23812 h 790888"/>
                <a:gd name="connsiteX4" fmla="*/ 923925 w 1626394"/>
                <a:gd name="connsiteY4" fmla="*/ 0 h 790888"/>
                <a:gd name="connsiteX5" fmla="*/ 621506 w 1626394"/>
                <a:gd name="connsiteY5" fmla="*/ 345280 h 790888"/>
                <a:gd name="connsiteX6" fmla="*/ 0 w 1626394"/>
                <a:gd name="connsiteY6" fmla="*/ 111917 h 790888"/>
                <a:gd name="connsiteX0" fmla="*/ 0 w 1626394"/>
                <a:gd name="connsiteY0" fmla="*/ 538161 h 1217132"/>
                <a:gd name="connsiteX1" fmla="*/ 0 w 1626394"/>
                <a:gd name="connsiteY1" fmla="*/ 1066799 h 1217132"/>
                <a:gd name="connsiteX2" fmla="*/ 1626394 w 1626394"/>
                <a:gd name="connsiteY2" fmla="*/ 545305 h 1217132"/>
                <a:gd name="connsiteX3" fmla="*/ 1323974 w 1626394"/>
                <a:gd name="connsiteY3" fmla="*/ 0 h 1217132"/>
                <a:gd name="connsiteX4" fmla="*/ 923925 w 1626394"/>
                <a:gd name="connsiteY4" fmla="*/ 426244 h 1217132"/>
                <a:gd name="connsiteX5" fmla="*/ 621506 w 1626394"/>
                <a:gd name="connsiteY5" fmla="*/ 771524 h 1217132"/>
                <a:gd name="connsiteX6" fmla="*/ 0 w 1626394"/>
                <a:gd name="connsiteY6" fmla="*/ 538161 h 1217132"/>
                <a:gd name="connsiteX0" fmla="*/ 0 w 1626394"/>
                <a:gd name="connsiteY0" fmla="*/ 538161 h 1217132"/>
                <a:gd name="connsiteX1" fmla="*/ 0 w 1626394"/>
                <a:gd name="connsiteY1" fmla="*/ 1066799 h 1217132"/>
                <a:gd name="connsiteX2" fmla="*/ 1626394 w 1626394"/>
                <a:gd name="connsiteY2" fmla="*/ 545305 h 1217132"/>
                <a:gd name="connsiteX3" fmla="*/ 1323974 w 1626394"/>
                <a:gd name="connsiteY3" fmla="*/ 0 h 1217132"/>
                <a:gd name="connsiteX4" fmla="*/ 923925 w 1626394"/>
                <a:gd name="connsiteY4" fmla="*/ 426244 h 1217132"/>
                <a:gd name="connsiteX5" fmla="*/ 621506 w 1626394"/>
                <a:gd name="connsiteY5" fmla="*/ 771524 h 1217132"/>
                <a:gd name="connsiteX6" fmla="*/ 0 w 1626394"/>
                <a:gd name="connsiteY6" fmla="*/ 538161 h 1217132"/>
                <a:gd name="connsiteX0" fmla="*/ 0 w 1635310"/>
                <a:gd name="connsiteY0" fmla="*/ 538161 h 1066802"/>
                <a:gd name="connsiteX1" fmla="*/ 0 w 1635310"/>
                <a:gd name="connsiteY1" fmla="*/ 1066799 h 1066802"/>
                <a:gd name="connsiteX2" fmla="*/ 1626394 w 1635310"/>
                <a:gd name="connsiteY2" fmla="*/ 545305 h 1066802"/>
                <a:gd name="connsiteX3" fmla="*/ 1323974 w 1635310"/>
                <a:gd name="connsiteY3" fmla="*/ 0 h 1066802"/>
                <a:gd name="connsiteX4" fmla="*/ 923925 w 1635310"/>
                <a:gd name="connsiteY4" fmla="*/ 426244 h 1066802"/>
                <a:gd name="connsiteX5" fmla="*/ 621506 w 1635310"/>
                <a:gd name="connsiteY5" fmla="*/ 771524 h 1066802"/>
                <a:gd name="connsiteX6" fmla="*/ 0 w 1635310"/>
                <a:gd name="connsiteY6" fmla="*/ 538161 h 1066802"/>
                <a:gd name="connsiteX0" fmla="*/ 0 w 1632620"/>
                <a:gd name="connsiteY0" fmla="*/ 538161 h 1083110"/>
                <a:gd name="connsiteX1" fmla="*/ 0 w 1632620"/>
                <a:gd name="connsiteY1" fmla="*/ 1066799 h 1083110"/>
                <a:gd name="connsiteX2" fmla="*/ 1626394 w 1632620"/>
                <a:gd name="connsiteY2" fmla="*/ 545305 h 1083110"/>
                <a:gd name="connsiteX3" fmla="*/ 1323974 w 1632620"/>
                <a:gd name="connsiteY3" fmla="*/ 0 h 1083110"/>
                <a:gd name="connsiteX4" fmla="*/ 923925 w 1632620"/>
                <a:gd name="connsiteY4" fmla="*/ 426244 h 1083110"/>
                <a:gd name="connsiteX5" fmla="*/ 621506 w 1632620"/>
                <a:gd name="connsiteY5" fmla="*/ 771524 h 1083110"/>
                <a:gd name="connsiteX6" fmla="*/ 0 w 1632620"/>
                <a:gd name="connsiteY6" fmla="*/ 538161 h 1083110"/>
                <a:gd name="connsiteX0" fmla="*/ 0 w 1638832"/>
                <a:gd name="connsiteY0" fmla="*/ 538161 h 1079262"/>
                <a:gd name="connsiteX1" fmla="*/ 0 w 1638832"/>
                <a:gd name="connsiteY1" fmla="*/ 1066799 h 1079262"/>
                <a:gd name="connsiteX2" fmla="*/ 1626394 w 1638832"/>
                <a:gd name="connsiteY2" fmla="*/ 545305 h 1079262"/>
                <a:gd name="connsiteX3" fmla="*/ 1323974 w 1638832"/>
                <a:gd name="connsiteY3" fmla="*/ 0 h 1079262"/>
                <a:gd name="connsiteX4" fmla="*/ 923925 w 1638832"/>
                <a:gd name="connsiteY4" fmla="*/ 426244 h 1079262"/>
                <a:gd name="connsiteX5" fmla="*/ 621506 w 1638832"/>
                <a:gd name="connsiteY5" fmla="*/ 771524 h 1079262"/>
                <a:gd name="connsiteX6" fmla="*/ 0 w 1638832"/>
                <a:gd name="connsiteY6" fmla="*/ 538161 h 1079262"/>
                <a:gd name="connsiteX0" fmla="*/ 0 w 1629379"/>
                <a:gd name="connsiteY0" fmla="*/ 538161 h 1066897"/>
                <a:gd name="connsiteX1" fmla="*/ 0 w 1629379"/>
                <a:gd name="connsiteY1" fmla="*/ 1066799 h 1066897"/>
                <a:gd name="connsiteX2" fmla="*/ 1616869 w 1629379"/>
                <a:gd name="connsiteY2" fmla="*/ 409574 h 1066897"/>
                <a:gd name="connsiteX3" fmla="*/ 1323974 w 1629379"/>
                <a:gd name="connsiteY3" fmla="*/ 0 h 1066897"/>
                <a:gd name="connsiteX4" fmla="*/ 923925 w 1629379"/>
                <a:gd name="connsiteY4" fmla="*/ 426244 h 1066897"/>
                <a:gd name="connsiteX5" fmla="*/ 621506 w 1629379"/>
                <a:gd name="connsiteY5" fmla="*/ 771524 h 1066897"/>
                <a:gd name="connsiteX6" fmla="*/ 0 w 1629379"/>
                <a:gd name="connsiteY6" fmla="*/ 538161 h 1066897"/>
                <a:gd name="connsiteX0" fmla="*/ 0 w 1620913"/>
                <a:gd name="connsiteY0" fmla="*/ 538161 h 1107877"/>
                <a:gd name="connsiteX1" fmla="*/ 0 w 1620913"/>
                <a:gd name="connsiteY1" fmla="*/ 1066799 h 1107877"/>
                <a:gd name="connsiteX2" fmla="*/ 1616869 w 1620913"/>
                <a:gd name="connsiteY2" fmla="*/ 409574 h 1107877"/>
                <a:gd name="connsiteX3" fmla="*/ 1323974 w 1620913"/>
                <a:gd name="connsiteY3" fmla="*/ 0 h 1107877"/>
                <a:gd name="connsiteX4" fmla="*/ 923925 w 1620913"/>
                <a:gd name="connsiteY4" fmla="*/ 426244 h 1107877"/>
                <a:gd name="connsiteX5" fmla="*/ 621506 w 1620913"/>
                <a:gd name="connsiteY5" fmla="*/ 771524 h 1107877"/>
                <a:gd name="connsiteX6" fmla="*/ 0 w 1620913"/>
                <a:gd name="connsiteY6" fmla="*/ 538161 h 1107877"/>
                <a:gd name="connsiteX0" fmla="*/ 0 w 1620913"/>
                <a:gd name="connsiteY0" fmla="*/ 538161 h 1218265"/>
                <a:gd name="connsiteX1" fmla="*/ 0 w 1620913"/>
                <a:gd name="connsiteY1" fmla="*/ 1066799 h 1218265"/>
                <a:gd name="connsiteX2" fmla="*/ 1616869 w 1620913"/>
                <a:gd name="connsiteY2" fmla="*/ 409574 h 1218265"/>
                <a:gd name="connsiteX3" fmla="*/ 1323974 w 1620913"/>
                <a:gd name="connsiteY3" fmla="*/ 0 h 1218265"/>
                <a:gd name="connsiteX4" fmla="*/ 923925 w 1620913"/>
                <a:gd name="connsiteY4" fmla="*/ 426244 h 1218265"/>
                <a:gd name="connsiteX5" fmla="*/ 621506 w 1620913"/>
                <a:gd name="connsiteY5" fmla="*/ 771524 h 1218265"/>
                <a:gd name="connsiteX6" fmla="*/ 0 w 1620913"/>
                <a:gd name="connsiteY6" fmla="*/ 538161 h 1218265"/>
                <a:gd name="connsiteX0" fmla="*/ 0 w 1620913"/>
                <a:gd name="connsiteY0" fmla="*/ 538161 h 1066799"/>
                <a:gd name="connsiteX1" fmla="*/ 0 w 1620913"/>
                <a:gd name="connsiteY1" fmla="*/ 1066799 h 1066799"/>
                <a:gd name="connsiteX2" fmla="*/ 1616869 w 1620913"/>
                <a:gd name="connsiteY2" fmla="*/ 409574 h 1066799"/>
                <a:gd name="connsiteX3" fmla="*/ 1323974 w 1620913"/>
                <a:gd name="connsiteY3" fmla="*/ 0 h 1066799"/>
                <a:gd name="connsiteX4" fmla="*/ 923925 w 1620913"/>
                <a:gd name="connsiteY4" fmla="*/ 426244 h 1066799"/>
                <a:gd name="connsiteX5" fmla="*/ 621506 w 1620913"/>
                <a:gd name="connsiteY5" fmla="*/ 771524 h 1066799"/>
                <a:gd name="connsiteX6" fmla="*/ 0 w 1620913"/>
                <a:gd name="connsiteY6" fmla="*/ 538161 h 1066799"/>
                <a:gd name="connsiteX0" fmla="*/ 0 w 1620913"/>
                <a:gd name="connsiteY0" fmla="*/ 538161 h 1213299"/>
                <a:gd name="connsiteX1" fmla="*/ 0 w 1620913"/>
                <a:gd name="connsiteY1" fmla="*/ 1066799 h 1213299"/>
                <a:gd name="connsiteX2" fmla="*/ 1616869 w 1620913"/>
                <a:gd name="connsiteY2" fmla="*/ 409574 h 1213299"/>
                <a:gd name="connsiteX3" fmla="*/ 1323974 w 1620913"/>
                <a:gd name="connsiteY3" fmla="*/ 0 h 1213299"/>
                <a:gd name="connsiteX4" fmla="*/ 923925 w 1620913"/>
                <a:gd name="connsiteY4" fmla="*/ 426244 h 1213299"/>
                <a:gd name="connsiteX5" fmla="*/ 621506 w 1620913"/>
                <a:gd name="connsiteY5" fmla="*/ 771524 h 1213299"/>
                <a:gd name="connsiteX6" fmla="*/ 0 w 1620913"/>
                <a:gd name="connsiteY6" fmla="*/ 538161 h 121329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32881"/>
                <a:gd name="connsiteY0" fmla="*/ 538161 h 1232035"/>
                <a:gd name="connsiteX1" fmla="*/ 0 w 1632881"/>
                <a:gd name="connsiteY1" fmla="*/ 1066799 h 1232035"/>
                <a:gd name="connsiteX2" fmla="*/ 1621631 w 1632881"/>
                <a:gd name="connsiteY2" fmla="*/ 523874 h 1232035"/>
                <a:gd name="connsiteX3" fmla="*/ 1323974 w 1632881"/>
                <a:gd name="connsiteY3" fmla="*/ 0 h 1232035"/>
                <a:gd name="connsiteX4" fmla="*/ 923925 w 1632881"/>
                <a:gd name="connsiteY4" fmla="*/ 426244 h 1232035"/>
                <a:gd name="connsiteX5" fmla="*/ 621506 w 1632881"/>
                <a:gd name="connsiteY5" fmla="*/ 771524 h 1232035"/>
                <a:gd name="connsiteX6" fmla="*/ 0 w 1632881"/>
                <a:gd name="connsiteY6" fmla="*/ 538161 h 1232035"/>
                <a:gd name="connsiteX0" fmla="*/ 0 w 1622936"/>
                <a:gd name="connsiteY0" fmla="*/ 538161 h 1236750"/>
                <a:gd name="connsiteX1" fmla="*/ 0 w 1622936"/>
                <a:gd name="connsiteY1" fmla="*/ 1066799 h 1236750"/>
                <a:gd name="connsiteX2" fmla="*/ 1621631 w 1622936"/>
                <a:gd name="connsiteY2" fmla="*/ 523874 h 1236750"/>
                <a:gd name="connsiteX3" fmla="*/ 1323974 w 1622936"/>
                <a:gd name="connsiteY3" fmla="*/ 0 h 1236750"/>
                <a:gd name="connsiteX4" fmla="*/ 923925 w 1622936"/>
                <a:gd name="connsiteY4" fmla="*/ 426244 h 1236750"/>
                <a:gd name="connsiteX5" fmla="*/ 621506 w 1622936"/>
                <a:gd name="connsiteY5" fmla="*/ 771524 h 1236750"/>
                <a:gd name="connsiteX6" fmla="*/ 0 w 1622936"/>
                <a:gd name="connsiteY6" fmla="*/ 538161 h 1236750"/>
                <a:gd name="connsiteX0" fmla="*/ 0 w 1627932"/>
                <a:gd name="connsiteY0" fmla="*/ 538161 h 1227283"/>
                <a:gd name="connsiteX1" fmla="*/ 0 w 1627932"/>
                <a:gd name="connsiteY1" fmla="*/ 1066799 h 1227283"/>
                <a:gd name="connsiteX2" fmla="*/ 1621631 w 1627932"/>
                <a:gd name="connsiteY2" fmla="*/ 523874 h 1227283"/>
                <a:gd name="connsiteX3" fmla="*/ 1323974 w 1627932"/>
                <a:gd name="connsiteY3" fmla="*/ 0 h 1227283"/>
                <a:gd name="connsiteX4" fmla="*/ 923925 w 1627932"/>
                <a:gd name="connsiteY4" fmla="*/ 426244 h 1227283"/>
                <a:gd name="connsiteX5" fmla="*/ 621506 w 1627932"/>
                <a:gd name="connsiteY5" fmla="*/ 771524 h 1227283"/>
                <a:gd name="connsiteX6" fmla="*/ 0 w 1627932"/>
                <a:gd name="connsiteY6" fmla="*/ 538161 h 1227283"/>
                <a:gd name="connsiteX0" fmla="*/ 0 w 1627932"/>
                <a:gd name="connsiteY0" fmla="*/ 538161 h 1066799"/>
                <a:gd name="connsiteX1" fmla="*/ 0 w 1627932"/>
                <a:gd name="connsiteY1" fmla="*/ 1066799 h 1066799"/>
                <a:gd name="connsiteX2" fmla="*/ 1621631 w 1627932"/>
                <a:gd name="connsiteY2" fmla="*/ 523874 h 1066799"/>
                <a:gd name="connsiteX3" fmla="*/ 1323974 w 1627932"/>
                <a:gd name="connsiteY3" fmla="*/ 0 h 1066799"/>
                <a:gd name="connsiteX4" fmla="*/ 923925 w 1627932"/>
                <a:gd name="connsiteY4" fmla="*/ 426244 h 1066799"/>
                <a:gd name="connsiteX5" fmla="*/ 621506 w 1627932"/>
                <a:gd name="connsiteY5" fmla="*/ 771524 h 1066799"/>
                <a:gd name="connsiteX6" fmla="*/ 0 w 1627932"/>
                <a:gd name="connsiteY6" fmla="*/ 538161 h 1066799"/>
                <a:gd name="connsiteX0" fmla="*/ 0 w 1627647"/>
                <a:gd name="connsiteY0" fmla="*/ 538161 h 1066799"/>
                <a:gd name="connsiteX1" fmla="*/ 0 w 1627647"/>
                <a:gd name="connsiteY1" fmla="*/ 1066799 h 1066799"/>
                <a:gd name="connsiteX2" fmla="*/ 1621631 w 1627647"/>
                <a:gd name="connsiteY2" fmla="*/ 523874 h 1066799"/>
                <a:gd name="connsiteX3" fmla="*/ 1323974 w 1627647"/>
                <a:gd name="connsiteY3" fmla="*/ 0 h 1066799"/>
                <a:gd name="connsiteX4" fmla="*/ 923925 w 1627647"/>
                <a:gd name="connsiteY4" fmla="*/ 426244 h 1066799"/>
                <a:gd name="connsiteX5" fmla="*/ 621506 w 1627647"/>
                <a:gd name="connsiteY5" fmla="*/ 771524 h 1066799"/>
                <a:gd name="connsiteX6" fmla="*/ 0 w 1627647"/>
                <a:gd name="connsiteY6" fmla="*/ 538161 h 1066799"/>
                <a:gd name="connsiteX0" fmla="*/ 0 w 1627647"/>
                <a:gd name="connsiteY0" fmla="*/ 538161 h 1066799"/>
                <a:gd name="connsiteX1" fmla="*/ 0 w 1627647"/>
                <a:gd name="connsiteY1" fmla="*/ 1066799 h 1066799"/>
                <a:gd name="connsiteX2" fmla="*/ 1621631 w 1627647"/>
                <a:gd name="connsiteY2" fmla="*/ 523874 h 1066799"/>
                <a:gd name="connsiteX3" fmla="*/ 1323974 w 1627647"/>
                <a:gd name="connsiteY3" fmla="*/ 0 h 1066799"/>
                <a:gd name="connsiteX4" fmla="*/ 923925 w 1627647"/>
                <a:gd name="connsiteY4" fmla="*/ 426244 h 1066799"/>
                <a:gd name="connsiteX5" fmla="*/ 621506 w 1627647"/>
                <a:gd name="connsiteY5" fmla="*/ 771524 h 1066799"/>
                <a:gd name="connsiteX6" fmla="*/ 0 w 1627647"/>
                <a:gd name="connsiteY6" fmla="*/ 538161 h 1066799"/>
                <a:gd name="connsiteX0" fmla="*/ 0 w 1627647"/>
                <a:gd name="connsiteY0" fmla="*/ 538161 h 1134969"/>
                <a:gd name="connsiteX1" fmla="*/ 0 w 1627647"/>
                <a:gd name="connsiteY1" fmla="*/ 1066799 h 1134969"/>
                <a:gd name="connsiteX2" fmla="*/ 1621631 w 1627647"/>
                <a:gd name="connsiteY2" fmla="*/ 523874 h 1134969"/>
                <a:gd name="connsiteX3" fmla="*/ 1323974 w 1627647"/>
                <a:gd name="connsiteY3" fmla="*/ 0 h 1134969"/>
                <a:gd name="connsiteX4" fmla="*/ 923925 w 1627647"/>
                <a:gd name="connsiteY4" fmla="*/ 426244 h 1134969"/>
                <a:gd name="connsiteX5" fmla="*/ 621506 w 1627647"/>
                <a:gd name="connsiteY5" fmla="*/ 771524 h 1134969"/>
                <a:gd name="connsiteX6" fmla="*/ 0 w 1627647"/>
                <a:gd name="connsiteY6" fmla="*/ 538161 h 1134969"/>
                <a:gd name="connsiteX0" fmla="*/ 0 w 1627647"/>
                <a:gd name="connsiteY0" fmla="*/ 538161 h 1213483"/>
                <a:gd name="connsiteX1" fmla="*/ 0 w 1627647"/>
                <a:gd name="connsiteY1" fmla="*/ 1066799 h 1213483"/>
                <a:gd name="connsiteX2" fmla="*/ 1621631 w 1627647"/>
                <a:gd name="connsiteY2" fmla="*/ 523874 h 1213483"/>
                <a:gd name="connsiteX3" fmla="*/ 1323974 w 1627647"/>
                <a:gd name="connsiteY3" fmla="*/ 0 h 1213483"/>
                <a:gd name="connsiteX4" fmla="*/ 923925 w 1627647"/>
                <a:gd name="connsiteY4" fmla="*/ 426244 h 1213483"/>
                <a:gd name="connsiteX5" fmla="*/ 621506 w 1627647"/>
                <a:gd name="connsiteY5" fmla="*/ 771524 h 1213483"/>
                <a:gd name="connsiteX6" fmla="*/ 0 w 1627647"/>
                <a:gd name="connsiteY6" fmla="*/ 538161 h 1213483"/>
                <a:gd name="connsiteX0" fmla="*/ 0 w 1627647"/>
                <a:gd name="connsiteY0" fmla="*/ 538161 h 1190326"/>
                <a:gd name="connsiteX1" fmla="*/ 0 w 1627647"/>
                <a:gd name="connsiteY1" fmla="*/ 1066799 h 1190326"/>
                <a:gd name="connsiteX2" fmla="*/ 1621631 w 1627647"/>
                <a:gd name="connsiteY2" fmla="*/ 523874 h 1190326"/>
                <a:gd name="connsiteX3" fmla="*/ 1323974 w 1627647"/>
                <a:gd name="connsiteY3" fmla="*/ 0 h 1190326"/>
                <a:gd name="connsiteX4" fmla="*/ 923925 w 1627647"/>
                <a:gd name="connsiteY4" fmla="*/ 426244 h 1190326"/>
                <a:gd name="connsiteX5" fmla="*/ 621506 w 1627647"/>
                <a:gd name="connsiteY5" fmla="*/ 771524 h 1190326"/>
                <a:gd name="connsiteX6" fmla="*/ 0 w 1627647"/>
                <a:gd name="connsiteY6" fmla="*/ 538161 h 1190326"/>
                <a:gd name="connsiteX0" fmla="*/ 0 w 1627647"/>
                <a:gd name="connsiteY0" fmla="*/ 538161 h 1219698"/>
                <a:gd name="connsiteX1" fmla="*/ 0 w 1627647"/>
                <a:gd name="connsiteY1" fmla="*/ 1066799 h 1219698"/>
                <a:gd name="connsiteX2" fmla="*/ 1621631 w 1627647"/>
                <a:gd name="connsiteY2" fmla="*/ 523874 h 1219698"/>
                <a:gd name="connsiteX3" fmla="*/ 1323974 w 1627647"/>
                <a:gd name="connsiteY3" fmla="*/ 0 h 1219698"/>
                <a:gd name="connsiteX4" fmla="*/ 923925 w 1627647"/>
                <a:gd name="connsiteY4" fmla="*/ 426244 h 1219698"/>
                <a:gd name="connsiteX5" fmla="*/ 621506 w 1627647"/>
                <a:gd name="connsiteY5" fmla="*/ 771524 h 1219698"/>
                <a:gd name="connsiteX6" fmla="*/ 0 w 1627647"/>
                <a:gd name="connsiteY6" fmla="*/ 538161 h 1219698"/>
                <a:gd name="connsiteX0" fmla="*/ 0 w 1627647"/>
                <a:gd name="connsiteY0" fmla="*/ 538161 h 1232307"/>
                <a:gd name="connsiteX1" fmla="*/ 0 w 1627647"/>
                <a:gd name="connsiteY1" fmla="*/ 1066799 h 1232307"/>
                <a:gd name="connsiteX2" fmla="*/ 1621631 w 1627647"/>
                <a:gd name="connsiteY2" fmla="*/ 523874 h 1232307"/>
                <a:gd name="connsiteX3" fmla="*/ 1323974 w 1627647"/>
                <a:gd name="connsiteY3" fmla="*/ 0 h 1232307"/>
                <a:gd name="connsiteX4" fmla="*/ 923925 w 1627647"/>
                <a:gd name="connsiteY4" fmla="*/ 426244 h 1232307"/>
                <a:gd name="connsiteX5" fmla="*/ 621506 w 1627647"/>
                <a:gd name="connsiteY5" fmla="*/ 771524 h 1232307"/>
                <a:gd name="connsiteX6" fmla="*/ 0 w 1627647"/>
                <a:gd name="connsiteY6" fmla="*/ 538161 h 1232307"/>
                <a:gd name="connsiteX0" fmla="*/ 0 w 1627647"/>
                <a:gd name="connsiteY0" fmla="*/ 538161 h 1217230"/>
                <a:gd name="connsiteX1" fmla="*/ 0 w 1627647"/>
                <a:gd name="connsiteY1" fmla="*/ 1066799 h 1217230"/>
                <a:gd name="connsiteX2" fmla="*/ 1621631 w 1627647"/>
                <a:gd name="connsiteY2" fmla="*/ 523874 h 1217230"/>
                <a:gd name="connsiteX3" fmla="*/ 1323974 w 1627647"/>
                <a:gd name="connsiteY3" fmla="*/ 0 h 1217230"/>
                <a:gd name="connsiteX4" fmla="*/ 923925 w 1627647"/>
                <a:gd name="connsiteY4" fmla="*/ 426244 h 1217230"/>
                <a:gd name="connsiteX5" fmla="*/ 621506 w 1627647"/>
                <a:gd name="connsiteY5" fmla="*/ 771524 h 1217230"/>
                <a:gd name="connsiteX6" fmla="*/ 0 w 1627647"/>
                <a:gd name="connsiteY6" fmla="*/ 538161 h 1217230"/>
                <a:gd name="connsiteX0" fmla="*/ 0 w 1627647"/>
                <a:gd name="connsiteY0" fmla="*/ 538161 h 1188997"/>
                <a:gd name="connsiteX1" fmla="*/ 0 w 1627647"/>
                <a:gd name="connsiteY1" fmla="*/ 1066799 h 1188997"/>
                <a:gd name="connsiteX2" fmla="*/ 1621631 w 1627647"/>
                <a:gd name="connsiteY2" fmla="*/ 523874 h 1188997"/>
                <a:gd name="connsiteX3" fmla="*/ 1323974 w 1627647"/>
                <a:gd name="connsiteY3" fmla="*/ 0 h 1188997"/>
                <a:gd name="connsiteX4" fmla="*/ 923925 w 1627647"/>
                <a:gd name="connsiteY4" fmla="*/ 426244 h 1188997"/>
                <a:gd name="connsiteX5" fmla="*/ 621506 w 1627647"/>
                <a:gd name="connsiteY5" fmla="*/ 771524 h 1188997"/>
                <a:gd name="connsiteX6" fmla="*/ 0 w 1627647"/>
                <a:gd name="connsiteY6" fmla="*/ 538161 h 1188997"/>
                <a:gd name="connsiteX0" fmla="*/ 0 w 1627647"/>
                <a:gd name="connsiteY0" fmla="*/ 538161 h 1216261"/>
                <a:gd name="connsiteX1" fmla="*/ 0 w 1627647"/>
                <a:gd name="connsiteY1" fmla="*/ 1066799 h 1216261"/>
                <a:gd name="connsiteX2" fmla="*/ 1621631 w 1627647"/>
                <a:gd name="connsiteY2" fmla="*/ 523874 h 1216261"/>
                <a:gd name="connsiteX3" fmla="*/ 1323974 w 1627647"/>
                <a:gd name="connsiteY3" fmla="*/ 0 h 1216261"/>
                <a:gd name="connsiteX4" fmla="*/ 923925 w 1627647"/>
                <a:gd name="connsiteY4" fmla="*/ 426244 h 1216261"/>
                <a:gd name="connsiteX5" fmla="*/ 621506 w 1627647"/>
                <a:gd name="connsiteY5" fmla="*/ 771524 h 1216261"/>
                <a:gd name="connsiteX6" fmla="*/ 0 w 1627647"/>
                <a:gd name="connsiteY6" fmla="*/ 538161 h 1216261"/>
                <a:gd name="connsiteX0" fmla="*/ 0 w 1627647"/>
                <a:gd name="connsiteY0" fmla="*/ 538161 h 1206398"/>
                <a:gd name="connsiteX1" fmla="*/ 0 w 1627647"/>
                <a:gd name="connsiteY1" fmla="*/ 1066799 h 1206398"/>
                <a:gd name="connsiteX2" fmla="*/ 1621631 w 1627647"/>
                <a:gd name="connsiteY2" fmla="*/ 523874 h 1206398"/>
                <a:gd name="connsiteX3" fmla="*/ 1323974 w 1627647"/>
                <a:gd name="connsiteY3" fmla="*/ 0 h 1206398"/>
                <a:gd name="connsiteX4" fmla="*/ 923925 w 1627647"/>
                <a:gd name="connsiteY4" fmla="*/ 426244 h 1206398"/>
                <a:gd name="connsiteX5" fmla="*/ 621506 w 1627647"/>
                <a:gd name="connsiteY5" fmla="*/ 771524 h 1206398"/>
                <a:gd name="connsiteX6" fmla="*/ 0 w 1627647"/>
                <a:gd name="connsiteY6" fmla="*/ 538161 h 1206398"/>
                <a:gd name="connsiteX0" fmla="*/ 0 w 1627647"/>
                <a:gd name="connsiteY0" fmla="*/ 538161 h 1218880"/>
                <a:gd name="connsiteX1" fmla="*/ 0 w 1627647"/>
                <a:gd name="connsiteY1" fmla="*/ 1066799 h 1218880"/>
                <a:gd name="connsiteX2" fmla="*/ 1621631 w 1627647"/>
                <a:gd name="connsiteY2" fmla="*/ 523874 h 1218880"/>
                <a:gd name="connsiteX3" fmla="*/ 1323974 w 1627647"/>
                <a:gd name="connsiteY3" fmla="*/ 0 h 1218880"/>
                <a:gd name="connsiteX4" fmla="*/ 923925 w 1627647"/>
                <a:gd name="connsiteY4" fmla="*/ 426244 h 1218880"/>
                <a:gd name="connsiteX5" fmla="*/ 621506 w 1627647"/>
                <a:gd name="connsiteY5" fmla="*/ 771524 h 1218880"/>
                <a:gd name="connsiteX6" fmla="*/ 0 w 1627647"/>
                <a:gd name="connsiteY6" fmla="*/ 538161 h 1218880"/>
                <a:gd name="connsiteX0" fmla="*/ 0 w 1627647"/>
                <a:gd name="connsiteY0" fmla="*/ 538161 h 1211596"/>
                <a:gd name="connsiteX1" fmla="*/ 0 w 1627647"/>
                <a:gd name="connsiteY1" fmla="*/ 1066799 h 1211596"/>
                <a:gd name="connsiteX2" fmla="*/ 1621631 w 1627647"/>
                <a:gd name="connsiteY2" fmla="*/ 523874 h 1211596"/>
                <a:gd name="connsiteX3" fmla="*/ 1323974 w 1627647"/>
                <a:gd name="connsiteY3" fmla="*/ 0 h 1211596"/>
                <a:gd name="connsiteX4" fmla="*/ 923925 w 1627647"/>
                <a:gd name="connsiteY4" fmla="*/ 426244 h 1211596"/>
                <a:gd name="connsiteX5" fmla="*/ 621506 w 1627647"/>
                <a:gd name="connsiteY5" fmla="*/ 771524 h 1211596"/>
                <a:gd name="connsiteX6" fmla="*/ 0 w 1627647"/>
                <a:gd name="connsiteY6" fmla="*/ 538161 h 1211596"/>
                <a:gd name="connsiteX0" fmla="*/ 0 w 1627647"/>
                <a:gd name="connsiteY0" fmla="*/ 538161 h 1217962"/>
                <a:gd name="connsiteX1" fmla="*/ 0 w 1627647"/>
                <a:gd name="connsiteY1" fmla="*/ 1066799 h 1217962"/>
                <a:gd name="connsiteX2" fmla="*/ 1621631 w 1627647"/>
                <a:gd name="connsiteY2" fmla="*/ 523874 h 1217962"/>
                <a:gd name="connsiteX3" fmla="*/ 1323974 w 1627647"/>
                <a:gd name="connsiteY3" fmla="*/ 0 h 1217962"/>
                <a:gd name="connsiteX4" fmla="*/ 923925 w 1627647"/>
                <a:gd name="connsiteY4" fmla="*/ 426244 h 1217962"/>
                <a:gd name="connsiteX5" fmla="*/ 621506 w 1627647"/>
                <a:gd name="connsiteY5" fmla="*/ 771524 h 1217962"/>
                <a:gd name="connsiteX6" fmla="*/ 0 w 1627647"/>
                <a:gd name="connsiteY6" fmla="*/ 538161 h 1217962"/>
                <a:gd name="connsiteX0" fmla="*/ 0 w 1627647"/>
                <a:gd name="connsiteY0" fmla="*/ 538161 h 1218399"/>
                <a:gd name="connsiteX1" fmla="*/ 0 w 1627647"/>
                <a:gd name="connsiteY1" fmla="*/ 1066799 h 1218399"/>
                <a:gd name="connsiteX2" fmla="*/ 1621631 w 1627647"/>
                <a:gd name="connsiteY2" fmla="*/ 523874 h 1218399"/>
                <a:gd name="connsiteX3" fmla="*/ 1323974 w 1627647"/>
                <a:gd name="connsiteY3" fmla="*/ 0 h 1218399"/>
                <a:gd name="connsiteX4" fmla="*/ 923925 w 1627647"/>
                <a:gd name="connsiteY4" fmla="*/ 426244 h 1218399"/>
                <a:gd name="connsiteX5" fmla="*/ 621506 w 1627647"/>
                <a:gd name="connsiteY5" fmla="*/ 771524 h 1218399"/>
                <a:gd name="connsiteX6" fmla="*/ 0 w 1627647"/>
                <a:gd name="connsiteY6" fmla="*/ 538161 h 121839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923925 w 1627647"/>
                <a:gd name="connsiteY4" fmla="*/ 426244 h 1212839"/>
                <a:gd name="connsiteX5" fmla="*/ 621506 w 1627647"/>
                <a:gd name="connsiteY5" fmla="*/ 771524 h 1212839"/>
                <a:gd name="connsiteX6" fmla="*/ 0 w 1627647"/>
                <a:gd name="connsiteY6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1078707 w 1627647"/>
                <a:gd name="connsiteY4" fmla="*/ 257177 h 1212839"/>
                <a:gd name="connsiteX5" fmla="*/ 923925 w 1627647"/>
                <a:gd name="connsiteY5" fmla="*/ 426244 h 1212839"/>
                <a:gd name="connsiteX6" fmla="*/ 621506 w 1627647"/>
                <a:gd name="connsiteY6" fmla="*/ 771524 h 1212839"/>
                <a:gd name="connsiteX7" fmla="*/ 0 w 1627647"/>
                <a:gd name="connsiteY7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595313 w 1627647"/>
                <a:gd name="connsiteY4" fmla="*/ 185739 h 1212839"/>
                <a:gd name="connsiteX5" fmla="*/ 923925 w 1627647"/>
                <a:gd name="connsiteY5" fmla="*/ 426244 h 1212839"/>
                <a:gd name="connsiteX6" fmla="*/ 621506 w 1627647"/>
                <a:gd name="connsiteY6" fmla="*/ 771524 h 1212839"/>
                <a:gd name="connsiteX7" fmla="*/ 0 w 1627647"/>
                <a:gd name="connsiteY7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973932 w 1627647"/>
                <a:gd name="connsiteY4" fmla="*/ 85727 h 1212839"/>
                <a:gd name="connsiteX5" fmla="*/ 595313 w 1627647"/>
                <a:gd name="connsiteY5" fmla="*/ 185739 h 1212839"/>
                <a:gd name="connsiteX6" fmla="*/ 923925 w 1627647"/>
                <a:gd name="connsiteY6" fmla="*/ 426244 h 1212839"/>
                <a:gd name="connsiteX7" fmla="*/ 621506 w 1627647"/>
                <a:gd name="connsiteY7" fmla="*/ 771524 h 1212839"/>
                <a:gd name="connsiteX8" fmla="*/ 0 w 1627647"/>
                <a:gd name="connsiteY8" fmla="*/ 538161 h 1212839"/>
                <a:gd name="connsiteX0" fmla="*/ 0 w 1627647"/>
                <a:gd name="connsiteY0" fmla="*/ 745328 h 1420006"/>
                <a:gd name="connsiteX1" fmla="*/ 0 w 1627647"/>
                <a:gd name="connsiteY1" fmla="*/ 1273966 h 1420006"/>
                <a:gd name="connsiteX2" fmla="*/ 1621631 w 1627647"/>
                <a:gd name="connsiteY2" fmla="*/ 731041 h 1420006"/>
                <a:gd name="connsiteX3" fmla="*/ 1323974 w 1627647"/>
                <a:gd name="connsiteY3" fmla="*/ 207167 h 1420006"/>
                <a:gd name="connsiteX4" fmla="*/ 835820 w 1627647"/>
                <a:gd name="connsiteY4" fmla="*/ 0 h 1420006"/>
                <a:gd name="connsiteX5" fmla="*/ 595313 w 1627647"/>
                <a:gd name="connsiteY5" fmla="*/ 392906 h 1420006"/>
                <a:gd name="connsiteX6" fmla="*/ 923925 w 1627647"/>
                <a:gd name="connsiteY6" fmla="*/ 633411 h 1420006"/>
                <a:gd name="connsiteX7" fmla="*/ 621506 w 1627647"/>
                <a:gd name="connsiteY7" fmla="*/ 978691 h 1420006"/>
                <a:gd name="connsiteX8" fmla="*/ 0 w 1627647"/>
                <a:gd name="connsiteY8" fmla="*/ 745328 h 1420006"/>
                <a:gd name="connsiteX0" fmla="*/ 0 w 1591281"/>
                <a:gd name="connsiteY0" fmla="*/ 745328 h 1469663"/>
                <a:gd name="connsiteX1" fmla="*/ 0 w 1591281"/>
                <a:gd name="connsiteY1" fmla="*/ 1273966 h 1469663"/>
                <a:gd name="connsiteX2" fmla="*/ 1574006 w 1591281"/>
                <a:gd name="connsiteY2" fmla="*/ 928685 h 1469663"/>
                <a:gd name="connsiteX3" fmla="*/ 1323974 w 1591281"/>
                <a:gd name="connsiteY3" fmla="*/ 207167 h 1469663"/>
                <a:gd name="connsiteX4" fmla="*/ 835820 w 1591281"/>
                <a:gd name="connsiteY4" fmla="*/ 0 h 1469663"/>
                <a:gd name="connsiteX5" fmla="*/ 595313 w 1591281"/>
                <a:gd name="connsiteY5" fmla="*/ 392906 h 1469663"/>
                <a:gd name="connsiteX6" fmla="*/ 923925 w 1591281"/>
                <a:gd name="connsiteY6" fmla="*/ 633411 h 1469663"/>
                <a:gd name="connsiteX7" fmla="*/ 621506 w 1591281"/>
                <a:gd name="connsiteY7" fmla="*/ 978691 h 1469663"/>
                <a:gd name="connsiteX8" fmla="*/ 0 w 1591281"/>
                <a:gd name="connsiteY8" fmla="*/ 745328 h 1469663"/>
                <a:gd name="connsiteX0" fmla="*/ 0 w 1591281"/>
                <a:gd name="connsiteY0" fmla="*/ 745328 h 1425021"/>
                <a:gd name="connsiteX1" fmla="*/ 0 w 1591281"/>
                <a:gd name="connsiteY1" fmla="*/ 1273966 h 1425021"/>
                <a:gd name="connsiteX2" fmla="*/ 1574006 w 1591281"/>
                <a:gd name="connsiteY2" fmla="*/ 928685 h 1425021"/>
                <a:gd name="connsiteX3" fmla="*/ 1323974 w 1591281"/>
                <a:gd name="connsiteY3" fmla="*/ 207167 h 1425021"/>
                <a:gd name="connsiteX4" fmla="*/ 835820 w 1591281"/>
                <a:gd name="connsiteY4" fmla="*/ 0 h 1425021"/>
                <a:gd name="connsiteX5" fmla="*/ 595313 w 1591281"/>
                <a:gd name="connsiteY5" fmla="*/ 392906 h 1425021"/>
                <a:gd name="connsiteX6" fmla="*/ 923925 w 1591281"/>
                <a:gd name="connsiteY6" fmla="*/ 633411 h 1425021"/>
                <a:gd name="connsiteX7" fmla="*/ 621506 w 1591281"/>
                <a:gd name="connsiteY7" fmla="*/ 978691 h 1425021"/>
                <a:gd name="connsiteX8" fmla="*/ 0 w 1591281"/>
                <a:gd name="connsiteY8" fmla="*/ 745328 h 1425021"/>
                <a:gd name="connsiteX0" fmla="*/ 0 w 1622856"/>
                <a:gd name="connsiteY0" fmla="*/ 745328 h 1425021"/>
                <a:gd name="connsiteX1" fmla="*/ 0 w 1622856"/>
                <a:gd name="connsiteY1" fmla="*/ 1273966 h 1425021"/>
                <a:gd name="connsiteX2" fmla="*/ 1574006 w 1622856"/>
                <a:gd name="connsiteY2" fmla="*/ 928685 h 1425021"/>
                <a:gd name="connsiteX3" fmla="*/ 1323974 w 1622856"/>
                <a:gd name="connsiteY3" fmla="*/ 207167 h 1425021"/>
                <a:gd name="connsiteX4" fmla="*/ 835820 w 1622856"/>
                <a:gd name="connsiteY4" fmla="*/ 0 h 1425021"/>
                <a:gd name="connsiteX5" fmla="*/ 595313 w 1622856"/>
                <a:gd name="connsiteY5" fmla="*/ 392906 h 1425021"/>
                <a:gd name="connsiteX6" fmla="*/ 923925 w 1622856"/>
                <a:gd name="connsiteY6" fmla="*/ 633411 h 1425021"/>
                <a:gd name="connsiteX7" fmla="*/ 621506 w 1622856"/>
                <a:gd name="connsiteY7" fmla="*/ 978691 h 1425021"/>
                <a:gd name="connsiteX8" fmla="*/ 0 w 1622856"/>
                <a:gd name="connsiteY8" fmla="*/ 745328 h 1425021"/>
                <a:gd name="connsiteX0" fmla="*/ 0 w 1608710"/>
                <a:gd name="connsiteY0" fmla="*/ 745328 h 1425021"/>
                <a:gd name="connsiteX1" fmla="*/ 0 w 1608710"/>
                <a:gd name="connsiteY1" fmla="*/ 1273966 h 1425021"/>
                <a:gd name="connsiteX2" fmla="*/ 1574006 w 1608710"/>
                <a:gd name="connsiteY2" fmla="*/ 928685 h 1425021"/>
                <a:gd name="connsiteX3" fmla="*/ 1264443 w 1608710"/>
                <a:gd name="connsiteY3" fmla="*/ 166686 h 1425021"/>
                <a:gd name="connsiteX4" fmla="*/ 835820 w 1608710"/>
                <a:gd name="connsiteY4" fmla="*/ 0 h 1425021"/>
                <a:gd name="connsiteX5" fmla="*/ 595313 w 1608710"/>
                <a:gd name="connsiteY5" fmla="*/ 392906 h 1425021"/>
                <a:gd name="connsiteX6" fmla="*/ 923925 w 1608710"/>
                <a:gd name="connsiteY6" fmla="*/ 633411 h 1425021"/>
                <a:gd name="connsiteX7" fmla="*/ 621506 w 1608710"/>
                <a:gd name="connsiteY7" fmla="*/ 978691 h 1425021"/>
                <a:gd name="connsiteX8" fmla="*/ 0 w 1608710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595313 w 1623138"/>
                <a:gd name="connsiteY5" fmla="*/ 392906 h 1425021"/>
                <a:gd name="connsiteX6" fmla="*/ 923925 w 1623138"/>
                <a:gd name="connsiteY6" fmla="*/ 633411 h 1425021"/>
                <a:gd name="connsiteX7" fmla="*/ 621506 w 1623138"/>
                <a:gd name="connsiteY7" fmla="*/ 978691 h 1425021"/>
                <a:gd name="connsiteX8" fmla="*/ 0 w 1623138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595313 w 1623138"/>
                <a:gd name="connsiteY5" fmla="*/ 392906 h 1425021"/>
                <a:gd name="connsiteX6" fmla="*/ 923925 w 1623138"/>
                <a:gd name="connsiteY6" fmla="*/ 633411 h 1425021"/>
                <a:gd name="connsiteX7" fmla="*/ 621506 w 1623138"/>
                <a:gd name="connsiteY7" fmla="*/ 978691 h 1425021"/>
                <a:gd name="connsiteX8" fmla="*/ 0 w 1623138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709613 w 1623138"/>
                <a:gd name="connsiteY5" fmla="*/ 207169 h 1425021"/>
                <a:gd name="connsiteX6" fmla="*/ 595313 w 1623138"/>
                <a:gd name="connsiteY6" fmla="*/ 392906 h 1425021"/>
                <a:gd name="connsiteX7" fmla="*/ 923925 w 1623138"/>
                <a:gd name="connsiteY7" fmla="*/ 633411 h 1425021"/>
                <a:gd name="connsiteX8" fmla="*/ 621506 w 1623138"/>
                <a:gd name="connsiteY8" fmla="*/ 978691 h 1425021"/>
                <a:gd name="connsiteX9" fmla="*/ 0 w 1623138"/>
                <a:gd name="connsiteY9" fmla="*/ 745328 h 1425021"/>
                <a:gd name="connsiteX0" fmla="*/ 0 w 1623138"/>
                <a:gd name="connsiteY0" fmla="*/ 797716 h 1477409"/>
                <a:gd name="connsiteX1" fmla="*/ 0 w 1623138"/>
                <a:gd name="connsiteY1" fmla="*/ 1326354 h 1477409"/>
                <a:gd name="connsiteX2" fmla="*/ 1574006 w 1623138"/>
                <a:gd name="connsiteY2" fmla="*/ 981073 h 1477409"/>
                <a:gd name="connsiteX3" fmla="*/ 1264443 w 1623138"/>
                <a:gd name="connsiteY3" fmla="*/ 219074 h 1477409"/>
                <a:gd name="connsiteX4" fmla="*/ 835820 w 1623138"/>
                <a:gd name="connsiteY4" fmla="*/ 52388 h 1477409"/>
                <a:gd name="connsiteX5" fmla="*/ 421482 w 1623138"/>
                <a:gd name="connsiteY5" fmla="*/ 0 h 1477409"/>
                <a:gd name="connsiteX6" fmla="*/ 595313 w 1623138"/>
                <a:gd name="connsiteY6" fmla="*/ 445294 h 1477409"/>
                <a:gd name="connsiteX7" fmla="*/ 923925 w 1623138"/>
                <a:gd name="connsiteY7" fmla="*/ 685799 h 1477409"/>
                <a:gd name="connsiteX8" fmla="*/ 621506 w 1623138"/>
                <a:gd name="connsiteY8" fmla="*/ 1031079 h 1477409"/>
                <a:gd name="connsiteX9" fmla="*/ 0 w 1623138"/>
                <a:gd name="connsiteY9" fmla="*/ 797716 h 1477409"/>
                <a:gd name="connsiteX0" fmla="*/ 0 w 1623138"/>
                <a:gd name="connsiteY0" fmla="*/ 797716 h 1477409"/>
                <a:gd name="connsiteX1" fmla="*/ 0 w 1623138"/>
                <a:gd name="connsiteY1" fmla="*/ 1326354 h 1477409"/>
                <a:gd name="connsiteX2" fmla="*/ 1574006 w 1623138"/>
                <a:gd name="connsiteY2" fmla="*/ 981073 h 1477409"/>
                <a:gd name="connsiteX3" fmla="*/ 1264443 w 1623138"/>
                <a:gd name="connsiteY3" fmla="*/ 219074 h 1477409"/>
                <a:gd name="connsiteX4" fmla="*/ 835820 w 1623138"/>
                <a:gd name="connsiteY4" fmla="*/ 52388 h 1477409"/>
                <a:gd name="connsiteX5" fmla="*/ 654844 w 1623138"/>
                <a:gd name="connsiteY5" fmla="*/ 26194 h 1477409"/>
                <a:gd name="connsiteX6" fmla="*/ 421482 w 1623138"/>
                <a:gd name="connsiteY6" fmla="*/ 0 h 1477409"/>
                <a:gd name="connsiteX7" fmla="*/ 595313 w 1623138"/>
                <a:gd name="connsiteY7" fmla="*/ 445294 h 1477409"/>
                <a:gd name="connsiteX8" fmla="*/ 923925 w 1623138"/>
                <a:gd name="connsiteY8" fmla="*/ 685799 h 1477409"/>
                <a:gd name="connsiteX9" fmla="*/ 621506 w 1623138"/>
                <a:gd name="connsiteY9" fmla="*/ 1031079 h 1477409"/>
                <a:gd name="connsiteX10" fmla="*/ 0 w 1623138"/>
                <a:gd name="connsiteY10" fmla="*/ 797716 h 1477409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652572"/>
                <a:gd name="connsiteX1" fmla="*/ 0 w 1623138"/>
                <a:gd name="connsiteY1" fmla="*/ 1647822 h 1652572"/>
                <a:gd name="connsiteX2" fmla="*/ 1574006 w 1623138"/>
                <a:gd name="connsiteY2" fmla="*/ 1302541 h 1652572"/>
                <a:gd name="connsiteX3" fmla="*/ 1264443 w 1623138"/>
                <a:gd name="connsiteY3" fmla="*/ 540542 h 1652572"/>
                <a:gd name="connsiteX4" fmla="*/ 835820 w 1623138"/>
                <a:gd name="connsiteY4" fmla="*/ 373856 h 1652572"/>
                <a:gd name="connsiteX5" fmla="*/ 807244 w 1623138"/>
                <a:gd name="connsiteY5" fmla="*/ 0 h 1652572"/>
                <a:gd name="connsiteX6" fmla="*/ 421482 w 1623138"/>
                <a:gd name="connsiteY6" fmla="*/ 321468 h 1652572"/>
                <a:gd name="connsiteX7" fmla="*/ 595313 w 1623138"/>
                <a:gd name="connsiteY7" fmla="*/ 766762 h 1652572"/>
                <a:gd name="connsiteX8" fmla="*/ 923925 w 1623138"/>
                <a:gd name="connsiteY8" fmla="*/ 1007267 h 1652572"/>
                <a:gd name="connsiteX9" fmla="*/ 621506 w 1623138"/>
                <a:gd name="connsiteY9" fmla="*/ 1352547 h 1652572"/>
                <a:gd name="connsiteX10" fmla="*/ 0 w 1623138"/>
                <a:gd name="connsiteY10" fmla="*/ 1119184 h 1652572"/>
                <a:gd name="connsiteX0" fmla="*/ 0 w 1627271"/>
                <a:gd name="connsiteY0" fmla="*/ 1119184 h 1712926"/>
                <a:gd name="connsiteX1" fmla="*/ 0 w 1627271"/>
                <a:gd name="connsiteY1" fmla="*/ 1647822 h 1712926"/>
                <a:gd name="connsiteX2" fmla="*/ 1574006 w 1627271"/>
                <a:gd name="connsiteY2" fmla="*/ 1302541 h 1712926"/>
                <a:gd name="connsiteX3" fmla="*/ 1264443 w 1627271"/>
                <a:gd name="connsiteY3" fmla="*/ 540542 h 1712926"/>
                <a:gd name="connsiteX4" fmla="*/ 835820 w 1627271"/>
                <a:gd name="connsiteY4" fmla="*/ 373856 h 1712926"/>
                <a:gd name="connsiteX5" fmla="*/ 807244 w 1627271"/>
                <a:gd name="connsiteY5" fmla="*/ 0 h 1712926"/>
                <a:gd name="connsiteX6" fmla="*/ 421482 w 1627271"/>
                <a:gd name="connsiteY6" fmla="*/ 321468 h 1712926"/>
                <a:gd name="connsiteX7" fmla="*/ 595313 w 1627271"/>
                <a:gd name="connsiteY7" fmla="*/ 766762 h 1712926"/>
                <a:gd name="connsiteX8" fmla="*/ 923925 w 1627271"/>
                <a:gd name="connsiteY8" fmla="*/ 1007267 h 1712926"/>
                <a:gd name="connsiteX9" fmla="*/ 621506 w 1627271"/>
                <a:gd name="connsiteY9" fmla="*/ 1352547 h 1712926"/>
                <a:gd name="connsiteX10" fmla="*/ 0 w 1627271"/>
                <a:gd name="connsiteY10" fmla="*/ 1119184 h 1712926"/>
                <a:gd name="connsiteX0" fmla="*/ 0 w 1627271"/>
                <a:gd name="connsiteY0" fmla="*/ 1119184 h 1797816"/>
                <a:gd name="connsiteX1" fmla="*/ 0 w 1627271"/>
                <a:gd name="connsiteY1" fmla="*/ 1647822 h 1797816"/>
                <a:gd name="connsiteX2" fmla="*/ 1574006 w 1627271"/>
                <a:gd name="connsiteY2" fmla="*/ 1302541 h 1797816"/>
                <a:gd name="connsiteX3" fmla="*/ 1264443 w 1627271"/>
                <a:gd name="connsiteY3" fmla="*/ 540542 h 1797816"/>
                <a:gd name="connsiteX4" fmla="*/ 835820 w 1627271"/>
                <a:gd name="connsiteY4" fmla="*/ 373856 h 1797816"/>
                <a:gd name="connsiteX5" fmla="*/ 807244 w 1627271"/>
                <a:gd name="connsiteY5" fmla="*/ 0 h 1797816"/>
                <a:gd name="connsiteX6" fmla="*/ 421482 w 1627271"/>
                <a:gd name="connsiteY6" fmla="*/ 321468 h 1797816"/>
                <a:gd name="connsiteX7" fmla="*/ 595313 w 1627271"/>
                <a:gd name="connsiteY7" fmla="*/ 766762 h 1797816"/>
                <a:gd name="connsiteX8" fmla="*/ 923925 w 1627271"/>
                <a:gd name="connsiteY8" fmla="*/ 1007267 h 1797816"/>
                <a:gd name="connsiteX9" fmla="*/ 621506 w 1627271"/>
                <a:gd name="connsiteY9" fmla="*/ 1352547 h 1797816"/>
                <a:gd name="connsiteX10" fmla="*/ 0 w 1627271"/>
                <a:gd name="connsiteY10" fmla="*/ 1119184 h 1797816"/>
                <a:gd name="connsiteX0" fmla="*/ 0 w 1622231"/>
                <a:gd name="connsiteY0" fmla="*/ 1119184 h 1773253"/>
                <a:gd name="connsiteX1" fmla="*/ 0 w 1622231"/>
                <a:gd name="connsiteY1" fmla="*/ 1647822 h 1773253"/>
                <a:gd name="connsiteX2" fmla="*/ 1574006 w 1622231"/>
                <a:gd name="connsiteY2" fmla="*/ 1302541 h 1773253"/>
                <a:gd name="connsiteX3" fmla="*/ 1264443 w 1622231"/>
                <a:gd name="connsiteY3" fmla="*/ 540542 h 1773253"/>
                <a:gd name="connsiteX4" fmla="*/ 835820 w 1622231"/>
                <a:gd name="connsiteY4" fmla="*/ 373856 h 1773253"/>
                <a:gd name="connsiteX5" fmla="*/ 807244 w 1622231"/>
                <a:gd name="connsiteY5" fmla="*/ 0 h 1773253"/>
                <a:gd name="connsiteX6" fmla="*/ 421482 w 1622231"/>
                <a:gd name="connsiteY6" fmla="*/ 321468 h 1773253"/>
                <a:gd name="connsiteX7" fmla="*/ 595313 w 1622231"/>
                <a:gd name="connsiteY7" fmla="*/ 766762 h 1773253"/>
                <a:gd name="connsiteX8" fmla="*/ 923925 w 1622231"/>
                <a:gd name="connsiteY8" fmla="*/ 1007267 h 1773253"/>
                <a:gd name="connsiteX9" fmla="*/ 621506 w 1622231"/>
                <a:gd name="connsiteY9" fmla="*/ 1352547 h 1773253"/>
                <a:gd name="connsiteX10" fmla="*/ 0 w 1622231"/>
                <a:gd name="connsiteY10" fmla="*/ 1119184 h 1773253"/>
                <a:gd name="connsiteX0" fmla="*/ 0 w 1622231"/>
                <a:gd name="connsiteY0" fmla="*/ 1119184 h 1800701"/>
                <a:gd name="connsiteX1" fmla="*/ 0 w 1622231"/>
                <a:gd name="connsiteY1" fmla="*/ 1647822 h 1800701"/>
                <a:gd name="connsiteX2" fmla="*/ 1574006 w 1622231"/>
                <a:gd name="connsiteY2" fmla="*/ 1302541 h 1800701"/>
                <a:gd name="connsiteX3" fmla="*/ 1264443 w 1622231"/>
                <a:gd name="connsiteY3" fmla="*/ 540542 h 1800701"/>
                <a:gd name="connsiteX4" fmla="*/ 835820 w 1622231"/>
                <a:gd name="connsiteY4" fmla="*/ 373856 h 1800701"/>
                <a:gd name="connsiteX5" fmla="*/ 807244 w 1622231"/>
                <a:gd name="connsiteY5" fmla="*/ 0 h 1800701"/>
                <a:gd name="connsiteX6" fmla="*/ 421482 w 1622231"/>
                <a:gd name="connsiteY6" fmla="*/ 321468 h 1800701"/>
                <a:gd name="connsiteX7" fmla="*/ 595313 w 1622231"/>
                <a:gd name="connsiteY7" fmla="*/ 766762 h 1800701"/>
                <a:gd name="connsiteX8" fmla="*/ 923925 w 1622231"/>
                <a:gd name="connsiteY8" fmla="*/ 1007267 h 1800701"/>
                <a:gd name="connsiteX9" fmla="*/ 621506 w 1622231"/>
                <a:gd name="connsiteY9" fmla="*/ 1352547 h 1800701"/>
                <a:gd name="connsiteX10" fmla="*/ 0 w 1622231"/>
                <a:gd name="connsiteY10" fmla="*/ 1119184 h 1800701"/>
                <a:gd name="connsiteX0" fmla="*/ 0 w 1552023"/>
                <a:gd name="connsiteY0" fmla="*/ 1119184 h 1859749"/>
                <a:gd name="connsiteX1" fmla="*/ 0 w 1552023"/>
                <a:gd name="connsiteY1" fmla="*/ 1647822 h 1859749"/>
                <a:gd name="connsiteX2" fmla="*/ 1462087 w 1552023"/>
                <a:gd name="connsiteY2" fmla="*/ 1469229 h 1859749"/>
                <a:gd name="connsiteX3" fmla="*/ 1264443 w 1552023"/>
                <a:gd name="connsiteY3" fmla="*/ 540542 h 1859749"/>
                <a:gd name="connsiteX4" fmla="*/ 835820 w 1552023"/>
                <a:gd name="connsiteY4" fmla="*/ 373856 h 1859749"/>
                <a:gd name="connsiteX5" fmla="*/ 807244 w 1552023"/>
                <a:gd name="connsiteY5" fmla="*/ 0 h 1859749"/>
                <a:gd name="connsiteX6" fmla="*/ 421482 w 1552023"/>
                <a:gd name="connsiteY6" fmla="*/ 321468 h 1859749"/>
                <a:gd name="connsiteX7" fmla="*/ 595313 w 1552023"/>
                <a:gd name="connsiteY7" fmla="*/ 766762 h 1859749"/>
                <a:gd name="connsiteX8" fmla="*/ 923925 w 1552023"/>
                <a:gd name="connsiteY8" fmla="*/ 1007267 h 1859749"/>
                <a:gd name="connsiteX9" fmla="*/ 621506 w 1552023"/>
                <a:gd name="connsiteY9" fmla="*/ 1352547 h 1859749"/>
                <a:gd name="connsiteX10" fmla="*/ 0 w 1552023"/>
                <a:gd name="connsiteY10" fmla="*/ 1119184 h 1859749"/>
                <a:gd name="connsiteX0" fmla="*/ 0 w 1571973"/>
                <a:gd name="connsiteY0" fmla="*/ 1119184 h 1800114"/>
                <a:gd name="connsiteX1" fmla="*/ 0 w 1571973"/>
                <a:gd name="connsiteY1" fmla="*/ 1647822 h 1800114"/>
                <a:gd name="connsiteX2" fmla="*/ 1462087 w 1571973"/>
                <a:gd name="connsiteY2" fmla="*/ 1469229 h 1800114"/>
                <a:gd name="connsiteX3" fmla="*/ 1264443 w 1571973"/>
                <a:gd name="connsiteY3" fmla="*/ 540542 h 1800114"/>
                <a:gd name="connsiteX4" fmla="*/ 835820 w 1571973"/>
                <a:gd name="connsiteY4" fmla="*/ 373856 h 1800114"/>
                <a:gd name="connsiteX5" fmla="*/ 807244 w 1571973"/>
                <a:gd name="connsiteY5" fmla="*/ 0 h 1800114"/>
                <a:gd name="connsiteX6" fmla="*/ 421482 w 1571973"/>
                <a:gd name="connsiteY6" fmla="*/ 321468 h 1800114"/>
                <a:gd name="connsiteX7" fmla="*/ 595313 w 1571973"/>
                <a:gd name="connsiteY7" fmla="*/ 766762 h 1800114"/>
                <a:gd name="connsiteX8" fmla="*/ 923925 w 1571973"/>
                <a:gd name="connsiteY8" fmla="*/ 1007267 h 1800114"/>
                <a:gd name="connsiteX9" fmla="*/ 621506 w 1571973"/>
                <a:gd name="connsiteY9" fmla="*/ 1352547 h 1800114"/>
                <a:gd name="connsiteX10" fmla="*/ 0 w 1571973"/>
                <a:gd name="connsiteY10" fmla="*/ 1119184 h 1800114"/>
                <a:gd name="connsiteX0" fmla="*/ 0 w 1620477"/>
                <a:gd name="connsiteY0" fmla="*/ 1119184 h 1800815"/>
                <a:gd name="connsiteX1" fmla="*/ 0 w 1620477"/>
                <a:gd name="connsiteY1" fmla="*/ 1647822 h 1800815"/>
                <a:gd name="connsiteX2" fmla="*/ 1462087 w 1620477"/>
                <a:gd name="connsiteY2" fmla="*/ 1469229 h 1800815"/>
                <a:gd name="connsiteX3" fmla="*/ 1264443 w 1620477"/>
                <a:gd name="connsiteY3" fmla="*/ 540542 h 1800815"/>
                <a:gd name="connsiteX4" fmla="*/ 835820 w 1620477"/>
                <a:gd name="connsiteY4" fmla="*/ 373856 h 1800815"/>
                <a:gd name="connsiteX5" fmla="*/ 807244 w 1620477"/>
                <a:gd name="connsiteY5" fmla="*/ 0 h 1800815"/>
                <a:gd name="connsiteX6" fmla="*/ 421482 w 1620477"/>
                <a:gd name="connsiteY6" fmla="*/ 321468 h 1800815"/>
                <a:gd name="connsiteX7" fmla="*/ 595313 w 1620477"/>
                <a:gd name="connsiteY7" fmla="*/ 766762 h 1800815"/>
                <a:gd name="connsiteX8" fmla="*/ 923925 w 1620477"/>
                <a:gd name="connsiteY8" fmla="*/ 1007267 h 1800815"/>
                <a:gd name="connsiteX9" fmla="*/ 621506 w 1620477"/>
                <a:gd name="connsiteY9" fmla="*/ 1352547 h 1800815"/>
                <a:gd name="connsiteX10" fmla="*/ 0 w 1620477"/>
                <a:gd name="connsiteY10" fmla="*/ 1119184 h 1800815"/>
                <a:gd name="connsiteX0" fmla="*/ 0 w 1629436"/>
                <a:gd name="connsiteY0" fmla="*/ 1119184 h 1799377"/>
                <a:gd name="connsiteX1" fmla="*/ 0 w 1629436"/>
                <a:gd name="connsiteY1" fmla="*/ 1647822 h 1799377"/>
                <a:gd name="connsiteX2" fmla="*/ 1476374 w 1629436"/>
                <a:gd name="connsiteY2" fmla="*/ 1464467 h 1799377"/>
                <a:gd name="connsiteX3" fmla="*/ 1264443 w 1629436"/>
                <a:gd name="connsiteY3" fmla="*/ 540542 h 1799377"/>
                <a:gd name="connsiteX4" fmla="*/ 835820 w 1629436"/>
                <a:gd name="connsiteY4" fmla="*/ 373856 h 1799377"/>
                <a:gd name="connsiteX5" fmla="*/ 807244 w 1629436"/>
                <a:gd name="connsiteY5" fmla="*/ 0 h 1799377"/>
                <a:gd name="connsiteX6" fmla="*/ 421482 w 1629436"/>
                <a:gd name="connsiteY6" fmla="*/ 321468 h 1799377"/>
                <a:gd name="connsiteX7" fmla="*/ 595313 w 1629436"/>
                <a:gd name="connsiteY7" fmla="*/ 766762 h 1799377"/>
                <a:gd name="connsiteX8" fmla="*/ 923925 w 1629436"/>
                <a:gd name="connsiteY8" fmla="*/ 1007267 h 1799377"/>
                <a:gd name="connsiteX9" fmla="*/ 621506 w 1629436"/>
                <a:gd name="connsiteY9" fmla="*/ 1352547 h 1799377"/>
                <a:gd name="connsiteX10" fmla="*/ 0 w 1629436"/>
                <a:gd name="connsiteY10" fmla="*/ 1119184 h 1799377"/>
                <a:gd name="connsiteX0" fmla="*/ 0 w 1606110"/>
                <a:gd name="connsiteY0" fmla="*/ 1119184 h 1796213"/>
                <a:gd name="connsiteX1" fmla="*/ 0 w 1606110"/>
                <a:gd name="connsiteY1" fmla="*/ 1647822 h 1796213"/>
                <a:gd name="connsiteX2" fmla="*/ 1476374 w 1606110"/>
                <a:gd name="connsiteY2" fmla="*/ 1464467 h 1796213"/>
                <a:gd name="connsiteX3" fmla="*/ 1264443 w 1606110"/>
                <a:gd name="connsiteY3" fmla="*/ 540542 h 1796213"/>
                <a:gd name="connsiteX4" fmla="*/ 835820 w 1606110"/>
                <a:gd name="connsiteY4" fmla="*/ 373856 h 1796213"/>
                <a:gd name="connsiteX5" fmla="*/ 807244 w 1606110"/>
                <a:gd name="connsiteY5" fmla="*/ 0 h 1796213"/>
                <a:gd name="connsiteX6" fmla="*/ 421482 w 1606110"/>
                <a:gd name="connsiteY6" fmla="*/ 321468 h 1796213"/>
                <a:gd name="connsiteX7" fmla="*/ 595313 w 1606110"/>
                <a:gd name="connsiteY7" fmla="*/ 766762 h 1796213"/>
                <a:gd name="connsiteX8" fmla="*/ 923925 w 1606110"/>
                <a:gd name="connsiteY8" fmla="*/ 1007267 h 1796213"/>
                <a:gd name="connsiteX9" fmla="*/ 621506 w 1606110"/>
                <a:gd name="connsiteY9" fmla="*/ 1352547 h 1796213"/>
                <a:gd name="connsiteX10" fmla="*/ 0 w 1606110"/>
                <a:gd name="connsiteY10" fmla="*/ 1119184 h 1796213"/>
                <a:gd name="connsiteX0" fmla="*/ 0 w 1625337"/>
                <a:gd name="connsiteY0" fmla="*/ 1119184 h 1796213"/>
                <a:gd name="connsiteX1" fmla="*/ 0 w 1625337"/>
                <a:gd name="connsiteY1" fmla="*/ 1647822 h 1796213"/>
                <a:gd name="connsiteX2" fmla="*/ 1476374 w 1625337"/>
                <a:gd name="connsiteY2" fmla="*/ 1464467 h 1796213"/>
                <a:gd name="connsiteX3" fmla="*/ 1264443 w 1625337"/>
                <a:gd name="connsiteY3" fmla="*/ 540542 h 1796213"/>
                <a:gd name="connsiteX4" fmla="*/ 835820 w 1625337"/>
                <a:gd name="connsiteY4" fmla="*/ 373856 h 1796213"/>
                <a:gd name="connsiteX5" fmla="*/ 807244 w 1625337"/>
                <a:gd name="connsiteY5" fmla="*/ 0 h 1796213"/>
                <a:gd name="connsiteX6" fmla="*/ 421482 w 1625337"/>
                <a:gd name="connsiteY6" fmla="*/ 321468 h 1796213"/>
                <a:gd name="connsiteX7" fmla="*/ 595313 w 1625337"/>
                <a:gd name="connsiteY7" fmla="*/ 766762 h 1796213"/>
                <a:gd name="connsiteX8" fmla="*/ 923925 w 1625337"/>
                <a:gd name="connsiteY8" fmla="*/ 1007267 h 1796213"/>
                <a:gd name="connsiteX9" fmla="*/ 621506 w 1625337"/>
                <a:gd name="connsiteY9" fmla="*/ 1352547 h 1796213"/>
                <a:gd name="connsiteX10" fmla="*/ 0 w 1625337"/>
                <a:gd name="connsiteY10" fmla="*/ 1119184 h 1796213"/>
                <a:gd name="connsiteX0" fmla="*/ 0 w 1625337"/>
                <a:gd name="connsiteY0" fmla="*/ 1119184 h 1803595"/>
                <a:gd name="connsiteX1" fmla="*/ 0 w 1625337"/>
                <a:gd name="connsiteY1" fmla="*/ 1647822 h 1803595"/>
                <a:gd name="connsiteX2" fmla="*/ 1476374 w 1625337"/>
                <a:gd name="connsiteY2" fmla="*/ 1464467 h 1803595"/>
                <a:gd name="connsiteX3" fmla="*/ 1264443 w 1625337"/>
                <a:gd name="connsiteY3" fmla="*/ 540542 h 1803595"/>
                <a:gd name="connsiteX4" fmla="*/ 835820 w 1625337"/>
                <a:gd name="connsiteY4" fmla="*/ 373856 h 1803595"/>
                <a:gd name="connsiteX5" fmla="*/ 807244 w 1625337"/>
                <a:gd name="connsiteY5" fmla="*/ 0 h 1803595"/>
                <a:gd name="connsiteX6" fmla="*/ 421482 w 1625337"/>
                <a:gd name="connsiteY6" fmla="*/ 321468 h 1803595"/>
                <a:gd name="connsiteX7" fmla="*/ 595313 w 1625337"/>
                <a:gd name="connsiteY7" fmla="*/ 766762 h 1803595"/>
                <a:gd name="connsiteX8" fmla="*/ 923925 w 1625337"/>
                <a:gd name="connsiteY8" fmla="*/ 1007267 h 1803595"/>
                <a:gd name="connsiteX9" fmla="*/ 621506 w 1625337"/>
                <a:gd name="connsiteY9" fmla="*/ 1352547 h 1803595"/>
                <a:gd name="connsiteX10" fmla="*/ 0 w 1625337"/>
                <a:gd name="connsiteY10" fmla="*/ 1119184 h 1803595"/>
                <a:gd name="connsiteX0" fmla="*/ 0 w 1625337"/>
                <a:gd name="connsiteY0" fmla="*/ 1119184 h 1799376"/>
                <a:gd name="connsiteX1" fmla="*/ 0 w 1625337"/>
                <a:gd name="connsiteY1" fmla="*/ 1647822 h 1799376"/>
                <a:gd name="connsiteX2" fmla="*/ 1476374 w 1625337"/>
                <a:gd name="connsiteY2" fmla="*/ 1464467 h 1799376"/>
                <a:gd name="connsiteX3" fmla="*/ 1264443 w 1625337"/>
                <a:gd name="connsiteY3" fmla="*/ 540542 h 1799376"/>
                <a:gd name="connsiteX4" fmla="*/ 835820 w 1625337"/>
                <a:gd name="connsiteY4" fmla="*/ 373856 h 1799376"/>
                <a:gd name="connsiteX5" fmla="*/ 807244 w 1625337"/>
                <a:gd name="connsiteY5" fmla="*/ 0 h 1799376"/>
                <a:gd name="connsiteX6" fmla="*/ 421482 w 1625337"/>
                <a:gd name="connsiteY6" fmla="*/ 321468 h 1799376"/>
                <a:gd name="connsiteX7" fmla="*/ 595313 w 1625337"/>
                <a:gd name="connsiteY7" fmla="*/ 766762 h 1799376"/>
                <a:gd name="connsiteX8" fmla="*/ 923925 w 1625337"/>
                <a:gd name="connsiteY8" fmla="*/ 1007267 h 1799376"/>
                <a:gd name="connsiteX9" fmla="*/ 621506 w 1625337"/>
                <a:gd name="connsiteY9" fmla="*/ 1352547 h 1799376"/>
                <a:gd name="connsiteX10" fmla="*/ 0 w 1625337"/>
                <a:gd name="connsiteY10" fmla="*/ 1119184 h 1799376"/>
                <a:gd name="connsiteX0" fmla="*/ 0 w 1635914"/>
                <a:gd name="connsiteY0" fmla="*/ 1119184 h 1799376"/>
                <a:gd name="connsiteX1" fmla="*/ 0 w 1635914"/>
                <a:gd name="connsiteY1" fmla="*/ 1647822 h 1799376"/>
                <a:gd name="connsiteX2" fmla="*/ 1476374 w 1635914"/>
                <a:gd name="connsiteY2" fmla="*/ 1464467 h 1799376"/>
                <a:gd name="connsiteX3" fmla="*/ 1264443 w 1635914"/>
                <a:gd name="connsiteY3" fmla="*/ 540542 h 1799376"/>
                <a:gd name="connsiteX4" fmla="*/ 835820 w 1635914"/>
                <a:gd name="connsiteY4" fmla="*/ 373856 h 1799376"/>
                <a:gd name="connsiteX5" fmla="*/ 807244 w 1635914"/>
                <a:gd name="connsiteY5" fmla="*/ 0 h 1799376"/>
                <a:gd name="connsiteX6" fmla="*/ 421482 w 1635914"/>
                <a:gd name="connsiteY6" fmla="*/ 321468 h 1799376"/>
                <a:gd name="connsiteX7" fmla="*/ 595313 w 1635914"/>
                <a:gd name="connsiteY7" fmla="*/ 766762 h 1799376"/>
                <a:gd name="connsiteX8" fmla="*/ 923925 w 1635914"/>
                <a:gd name="connsiteY8" fmla="*/ 1007267 h 1799376"/>
                <a:gd name="connsiteX9" fmla="*/ 621506 w 1635914"/>
                <a:gd name="connsiteY9" fmla="*/ 1352547 h 1799376"/>
                <a:gd name="connsiteX10" fmla="*/ 0 w 1635914"/>
                <a:gd name="connsiteY10" fmla="*/ 1119184 h 1799376"/>
                <a:gd name="connsiteX0" fmla="*/ 0 w 1720482"/>
                <a:gd name="connsiteY0" fmla="*/ 1119184 h 1772537"/>
                <a:gd name="connsiteX1" fmla="*/ 0 w 1720482"/>
                <a:gd name="connsiteY1" fmla="*/ 1647822 h 1772537"/>
                <a:gd name="connsiteX2" fmla="*/ 1476374 w 1720482"/>
                <a:gd name="connsiteY2" fmla="*/ 1464467 h 1772537"/>
                <a:gd name="connsiteX3" fmla="*/ 1397793 w 1720482"/>
                <a:gd name="connsiteY3" fmla="*/ 626267 h 1772537"/>
                <a:gd name="connsiteX4" fmla="*/ 835820 w 1720482"/>
                <a:gd name="connsiteY4" fmla="*/ 373856 h 1772537"/>
                <a:gd name="connsiteX5" fmla="*/ 807244 w 1720482"/>
                <a:gd name="connsiteY5" fmla="*/ 0 h 1772537"/>
                <a:gd name="connsiteX6" fmla="*/ 421482 w 1720482"/>
                <a:gd name="connsiteY6" fmla="*/ 321468 h 1772537"/>
                <a:gd name="connsiteX7" fmla="*/ 595313 w 1720482"/>
                <a:gd name="connsiteY7" fmla="*/ 766762 h 1772537"/>
                <a:gd name="connsiteX8" fmla="*/ 923925 w 1720482"/>
                <a:gd name="connsiteY8" fmla="*/ 1007267 h 1772537"/>
                <a:gd name="connsiteX9" fmla="*/ 621506 w 1720482"/>
                <a:gd name="connsiteY9" fmla="*/ 1352547 h 1772537"/>
                <a:gd name="connsiteX10" fmla="*/ 0 w 1720482"/>
                <a:gd name="connsiteY10" fmla="*/ 1119184 h 1772537"/>
                <a:gd name="connsiteX0" fmla="*/ 0 w 1630664"/>
                <a:gd name="connsiteY0" fmla="*/ 1119184 h 1772537"/>
                <a:gd name="connsiteX1" fmla="*/ 0 w 1630664"/>
                <a:gd name="connsiteY1" fmla="*/ 1647822 h 1772537"/>
                <a:gd name="connsiteX2" fmla="*/ 1476374 w 1630664"/>
                <a:gd name="connsiteY2" fmla="*/ 1464467 h 1772537"/>
                <a:gd name="connsiteX3" fmla="*/ 1397793 w 1630664"/>
                <a:gd name="connsiteY3" fmla="*/ 626267 h 1772537"/>
                <a:gd name="connsiteX4" fmla="*/ 835820 w 1630664"/>
                <a:gd name="connsiteY4" fmla="*/ 373856 h 1772537"/>
                <a:gd name="connsiteX5" fmla="*/ 807244 w 1630664"/>
                <a:gd name="connsiteY5" fmla="*/ 0 h 1772537"/>
                <a:gd name="connsiteX6" fmla="*/ 421482 w 1630664"/>
                <a:gd name="connsiteY6" fmla="*/ 321468 h 1772537"/>
                <a:gd name="connsiteX7" fmla="*/ 595313 w 1630664"/>
                <a:gd name="connsiteY7" fmla="*/ 766762 h 1772537"/>
                <a:gd name="connsiteX8" fmla="*/ 923925 w 1630664"/>
                <a:gd name="connsiteY8" fmla="*/ 1007267 h 1772537"/>
                <a:gd name="connsiteX9" fmla="*/ 621506 w 1630664"/>
                <a:gd name="connsiteY9" fmla="*/ 1352547 h 1772537"/>
                <a:gd name="connsiteX10" fmla="*/ 0 w 1630664"/>
                <a:gd name="connsiteY10" fmla="*/ 1119184 h 1772537"/>
                <a:gd name="connsiteX0" fmla="*/ 0 w 1615856"/>
                <a:gd name="connsiteY0" fmla="*/ 1119184 h 1800557"/>
                <a:gd name="connsiteX1" fmla="*/ 0 w 1615856"/>
                <a:gd name="connsiteY1" fmla="*/ 1647822 h 1800557"/>
                <a:gd name="connsiteX2" fmla="*/ 1476374 w 1615856"/>
                <a:gd name="connsiteY2" fmla="*/ 1464467 h 1800557"/>
                <a:gd name="connsiteX3" fmla="*/ 1397793 w 1615856"/>
                <a:gd name="connsiteY3" fmla="*/ 626267 h 1800557"/>
                <a:gd name="connsiteX4" fmla="*/ 835820 w 1615856"/>
                <a:gd name="connsiteY4" fmla="*/ 373856 h 1800557"/>
                <a:gd name="connsiteX5" fmla="*/ 807244 w 1615856"/>
                <a:gd name="connsiteY5" fmla="*/ 0 h 1800557"/>
                <a:gd name="connsiteX6" fmla="*/ 421482 w 1615856"/>
                <a:gd name="connsiteY6" fmla="*/ 321468 h 1800557"/>
                <a:gd name="connsiteX7" fmla="*/ 595313 w 1615856"/>
                <a:gd name="connsiteY7" fmla="*/ 766762 h 1800557"/>
                <a:gd name="connsiteX8" fmla="*/ 923925 w 1615856"/>
                <a:gd name="connsiteY8" fmla="*/ 1007267 h 1800557"/>
                <a:gd name="connsiteX9" fmla="*/ 621506 w 1615856"/>
                <a:gd name="connsiteY9" fmla="*/ 1352547 h 1800557"/>
                <a:gd name="connsiteX10" fmla="*/ 0 w 1615856"/>
                <a:gd name="connsiteY10" fmla="*/ 1119184 h 1800557"/>
                <a:gd name="connsiteX0" fmla="*/ 0 w 1626496"/>
                <a:gd name="connsiteY0" fmla="*/ 1119184 h 1800277"/>
                <a:gd name="connsiteX1" fmla="*/ 0 w 1626496"/>
                <a:gd name="connsiteY1" fmla="*/ 1647822 h 1800277"/>
                <a:gd name="connsiteX2" fmla="*/ 1476374 w 1626496"/>
                <a:gd name="connsiteY2" fmla="*/ 1464467 h 1800277"/>
                <a:gd name="connsiteX3" fmla="*/ 1397793 w 1626496"/>
                <a:gd name="connsiteY3" fmla="*/ 626267 h 1800277"/>
                <a:gd name="connsiteX4" fmla="*/ 835820 w 1626496"/>
                <a:gd name="connsiteY4" fmla="*/ 373856 h 1800277"/>
                <a:gd name="connsiteX5" fmla="*/ 807244 w 1626496"/>
                <a:gd name="connsiteY5" fmla="*/ 0 h 1800277"/>
                <a:gd name="connsiteX6" fmla="*/ 421482 w 1626496"/>
                <a:gd name="connsiteY6" fmla="*/ 321468 h 1800277"/>
                <a:gd name="connsiteX7" fmla="*/ 595313 w 1626496"/>
                <a:gd name="connsiteY7" fmla="*/ 766762 h 1800277"/>
                <a:gd name="connsiteX8" fmla="*/ 923925 w 1626496"/>
                <a:gd name="connsiteY8" fmla="*/ 1007267 h 1800277"/>
                <a:gd name="connsiteX9" fmla="*/ 621506 w 1626496"/>
                <a:gd name="connsiteY9" fmla="*/ 1352547 h 1800277"/>
                <a:gd name="connsiteX10" fmla="*/ 0 w 1626496"/>
                <a:gd name="connsiteY10" fmla="*/ 1119184 h 1800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6496" h="1800277">
                  <a:moveTo>
                    <a:pt x="0" y="1119184"/>
                  </a:moveTo>
                  <a:lnTo>
                    <a:pt x="0" y="1647822"/>
                  </a:lnTo>
                  <a:cubicBezTo>
                    <a:pt x="686196" y="1947462"/>
                    <a:pt x="1196953" y="1762179"/>
                    <a:pt x="1476374" y="1464467"/>
                  </a:cubicBezTo>
                  <a:cubicBezTo>
                    <a:pt x="1699180" y="1227076"/>
                    <a:pt x="1674781" y="817990"/>
                    <a:pt x="1397793" y="626267"/>
                  </a:cubicBezTo>
                  <a:cubicBezTo>
                    <a:pt x="1228944" y="509394"/>
                    <a:pt x="1023144" y="457993"/>
                    <a:pt x="835820" y="373856"/>
                  </a:cubicBezTo>
                  <a:cubicBezTo>
                    <a:pt x="676275" y="325437"/>
                    <a:pt x="542926" y="112711"/>
                    <a:pt x="807244" y="0"/>
                  </a:cubicBezTo>
                  <a:cubicBezTo>
                    <a:pt x="507207" y="50006"/>
                    <a:pt x="440530" y="235745"/>
                    <a:pt x="421482" y="321468"/>
                  </a:cubicBezTo>
                  <a:cubicBezTo>
                    <a:pt x="362745" y="574674"/>
                    <a:pt x="546894" y="723107"/>
                    <a:pt x="595313" y="766762"/>
                  </a:cubicBezTo>
                  <a:cubicBezTo>
                    <a:pt x="664369" y="835024"/>
                    <a:pt x="857250" y="884236"/>
                    <a:pt x="923925" y="1007267"/>
                  </a:cubicBezTo>
                  <a:cubicBezTo>
                    <a:pt x="992188" y="1158079"/>
                    <a:pt x="883541" y="1334500"/>
                    <a:pt x="621506" y="1352547"/>
                  </a:cubicBezTo>
                  <a:cubicBezTo>
                    <a:pt x="455755" y="1363963"/>
                    <a:pt x="205977" y="1265235"/>
                    <a:pt x="0" y="1119184"/>
                  </a:cubicBezTo>
                  <a:close/>
                </a:path>
              </a:pathLst>
            </a:custGeom>
            <a:solidFill>
              <a:srgbClr val="0F238D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>
                <a:solidFill>
                  <a:schemeClr val="accent1"/>
                </a:solidFill>
              </a:endParaRPr>
            </a:p>
          </p:txBody>
        </p:sp>
        <p:sp>
          <p:nvSpPr>
            <p:cNvPr id="30" name="Freeform 34"/>
            <p:cNvSpPr/>
            <p:nvPr userDrawn="1"/>
          </p:nvSpPr>
          <p:spPr>
            <a:xfrm>
              <a:off x="8504651" y="159540"/>
              <a:ext cx="118940" cy="68882"/>
            </a:xfrm>
            <a:custGeom>
              <a:avLst/>
              <a:gdLst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13690"/>
                <a:gd name="connsiteY0" fmla="*/ 635794 h 788194"/>
                <a:gd name="connsiteX1" fmla="*/ 1402556 w 1413690"/>
                <a:gd name="connsiteY1" fmla="*/ 64294 h 788194"/>
                <a:gd name="connsiteX2" fmla="*/ 547687 w 1413690"/>
                <a:gd name="connsiteY2" fmla="*/ 0 h 788194"/>
                <a:gd name="connsiteX3" fmla="*/ 14287 w 1413690"/>
                <a:gd name="connsiteY3" fmla="*/ 469106 h 788194"/>
                <a:gd name="connsiteX4" fmla="*/ 0 w 1413690"/>
                <a:gd name="connsiteY4" fmla="*/ 788194 h 788194"/>
                <a:gd name="connsiteX5" fmla="*/ 283368 w 1413690"/>
                <a:gd name="connsiteY5" fmla="*/ 438150 h 788194"/>
                <a:gd name="connsiteX6" fmla="*/ 821531 w 1413690"/>
                <a:gd name="connsiteY6" fmla="*/ 371475 h 788194"/>
                <a:gd name="connsiteX7" fmla="*/ 1404937 w 1413690"/>
                <a:gd name="connsiteY7" fmla="*/ 635794 h 788194"/>
                <a:gd name="connsiteX0" fmla="*/ 1404937 w 1417413"/>
                <a:gd name="connsiteY0" fmla="*/ 635794 h 788194"/>
                <a:gd name="connsiteX1" fmla="*/ 1402556 w 1417413"/>
                <a:gd name="connsiteY1" fmla="*/ 64294 h 788194"/>
                <a:gd name="connsiteX2" fmla="*/ 547687 w 1417413"/>
                <a:gd name="connsiteY2" fmla="*/ 0 h 788194"/>
                <a:gd name="connsiteX3" fmla="*/ 14287 w 1417413"/>
                <a:gd name="connsiteY3" fmla="*/ 469106 h 788194"/>
                <a:gd name="connsiteX4" fmla="*/ 0 w 1417413"/>
                <a:gd name="connsiteY4" fmla="*/ 788194 h 788194"/>
                <a:gd name="connsiteX5" fmla="*/ 283368 w 1417413"/>
                <a:gd name="connsiteY5" fmla="*/ 438150 h 788194"/>
                <a:gd name="connsiteX6" fmla="*/ 821531 w 1417413"/>
                <a:gd name="connsiteY6" fmla="*/ 371475 h 788194"/>
                <a:gd name="connsiteX7" fmla="*/ 1404937 w 1417413"/>
                <a:gd name="connsiteY7" fmla="*/ 635794 h 788194"/>
                <a:gd name="connsiteX0" fmla="*/ 1404937 w 1417413"/>
                <a:gd name="connsiteY0" fmla="*/ 636458 h 788858"/>
                <a:gd name="connsiteX1" fmla="*/ 1402556 w 1417413"/>
                <a:gd name="connsiteY1" fmla="*/ 64958 h 788858"/>
                <a:gd name="connsiteX2" fmla="*/ 547687 w 1417413"/>
                <a:gd name="connsiteY2" fmla="*/ 664 h 788858"/>
                <a:gd name="connsiteX3" fmla="*/ 14287 w 1417413"/>
                <a:gd name="connsiteY3" fmla="*/ 469770 h 788858"/>
                <a:gd name="connsiteX4" fmla="*/ 0 w 1417413"/>
                <a:gd name="connsiteY4" fmla="*/ 788858 h 788858"/>
                <a:gd name="connsiteX5" fmla="*/ 283368 w 1417413"/>
                <a:gd name="connsiteY5" fmla="*/ 438814 h 788858"/>
                <a:gd name="connsiteX6" fmla="*/ 821531 w 1417413"/>
                <a:gd name="connsiteY6" fmla="*/ 372139 h 788858"/>
                <a:gd name="connsiteX7" fmla="*/ 1404937 w 1417413"/>
                <a:gd name="connsiteY7" fmla="*/ 636458 h 788858"/>
                <a:gd name="connsiteX0" fmla="*/ 1404937 w 1417413"/>
                <a:gd name="connsiteY0" fmla="*/ 659983 h 812383"/>
                <a:gd name="connsiteX1" fmla="*/ 1402556 w 1417413"/>
                <a:gd name="connsiteY1" fmla="*/ 88483 h 812383"/>
                <a:gd name="connsiteX2" fmla="*/ 547687 w 1417413"/>
                <a:gd name="connsiteY2" fmla="*/ 24189 h 812383"/>
                <a:gd name="connsiteX3" fmla="*/ 14287 w 1417413"/>
                <a:gd name="connsiteY3" fmla="*/ 493295 h 812383"/>
                <a:gd name="connsiteX4" fmla="*/ 0 w 1417413"/>
                <a:gd name="connsiteY4" fmla="*/ 812383 h 812383"/>
                <a:gd name="connsiteX5" fmla="*/ 283368 w 1417413"/>
                <a:gd name="connsiteY5" fmla="*/ 462339 h 812383"/>
                <a:gd name="connsiteX6" fmla="*/ 821531 w 1417413"/>
                <a:gd name="connsiteY6" fmla="*/ 395664 h 812383"/>
                <a:gd name="connsiteX7" fmla="*/ 1404937 w 1417413"/>
                <a:gd name="connsiteY7" fmla="*/ 659983 h 812383"/>
                <a:gd name="connsiteX0" fmla="*/ 1404937 w 1417413"/>
                <a:gd name="connsiteY0" fmla="*/ 674932 h 827332"/>
                <a:gd name="connsiteX1" fmla="*/ 1402556 w 1417413"/>
                <a:gd name="connsiteY1" fmla="*/ 103432 h 827332"/>
                <a:gd name="connsiteX2" fmla="*/ 547687 w 1417413"/>
                <a:gd name="connsiteY2" fmla="*/ 39138 h 827332"/>
                <a:gd name="connsiteX3" fmla="*/ 14287 w 1417413"/>
                <a:gd name="connsiteY3" fmla="*/ 508244 h 827332"/>
                <a:gd name="connsiteX4" fmla="*/ 0 w 1417413"/>
                <a:gd name="connsiteY4" fmla="*/ 827332 h 827332"/>
                <a:gd name="connsiteX5" fmla="*/ 283368 w 1417413"/>
                <a:gd name="connsiteY5" fmla="*/ 477288 h 827332"/>
                <a:gd name="connsiteX6" fmla="*/ 821531 w 1417413"/>
                <a:gd name="connsiteY6" fmla="*/ 410613 h 827332"/>
                <a:gd name="connsiteX7" fmla="*/ 1404937 w 1417413"/>
                <a:gd name="connsiteY7" fmla="*/ 674932 h 827332"/>
                <a:gd name="connsiteX0" fmla="*/ 1404937 w 1417413"/>
                <a:gd name="connsiteY0" fmla="*/ 674932 h 827332"/>
                <a:gd name="connsiteX1" fmla="*/ 1402556 w 1417413"/>
                <a:gd name="connsiteY1" fmla="*/ 103432 h 827332"/>
                <a:gd name="connsiteX2" fmla="*/ 547687 w 1417413"/>
                <a:gd name="connsiteY2" fmla="*/ 39138 h 827332"/>
                <a:gd name="connsiteX3" fmla="*/ 14287 w 1417413"/>
                <a:gd name="connsiteY3" fmla="*/ 508244 h 827332"/>
                <a:gd name="connsiteX4" fmla="*/ 0 w 1417413"/>
                <a:gd name="connsiteY4" fmla="*/ 827332 h 827332"/>
                <a:gd name="connsiteX5" fmla="*/ 283368 w 1417413"/>
                <a:gd name="connsiteY5" fmla="*/ 477288 h 827332"/>
                <a:gd name="connsiteX6" fmla="*/ 821531 w 1417413"/>
                <a:gd name="connsiteY6" fmla="*/ 410613 h 827332"/>
                <a:gd name="connsiteX7" fmla="*/ 1404937 w 1417413"/>
                <a:gd name="connsiteY7" fmla="*/ 674932 h 827332"/>
                <a:gd name="connsiteX0" fmla="*/ 1406804 w 1419280"/>
                <a:gd name="connsiteY0" fmla="*/ 674932 h 827332"/>
                <a:gd name="connsiteX1" fmla="*/ 1404423 w 1419280"/>
                <a:gd name="connsiteY1" fmla="*/ 103432 h 827332"/>
                <a:gd name="connsiteX2" fmla="*/ 549554 w 1419280"/>
                <a:gd name="connsiteY2" fmla="*/ 39138 h 827332"/>
                <a:gd name="connsiteX3" fmla="*/ 16154 w 1419280"/>
                <a:gd name="connsiteY3" fmla="*/ 508244 h 827332"/>
                <a:gd name="connsiteX4" fmla="*/ 1867 w 1419280"/>
                <a:gd name="connsiteY4" fmla="*/ 827332 h 827332"/>
                <a:gd name="connsiteX5" fmla="*/ 285235 w 1419280"/>
                <a:gd name="connsiteY5" fmla="*/ 477288 h 827332"/>
                <a:gd name="connsiteX6" fmla="*/ 823398 w 1419280"/>
                <a:gd name="connsiteY6" fmla="*/ 410613 h 827332"/>
                <a:gd name="connsiteX7" fmla="*/ 1406804 w 1419280"/>
                <a:gd name="connsiteY7" fmla="*/ 674932 h 827332"/>
                <a:gd name="connsiteX0" fmla="*/ 1409119 w 1421595"/>
                <a:gd name="connsiteY0" fmla="*/ 674932 h 827332"/>
                <a:gd name="connsiteX1" fmla="*/ 1406738 w 1421595"/>
                <a:gd name="connsiteY1" fmla="*/ 103432 h 827332"/>
                <a:gd name="connsiteX2" fmla="*/ 551869 w 1421595"/>
                <a:gd name="connsiteY2" fmla="*/ 39138 h 827332"/>
                <a:gd name="connsiteX3" fmla="*/ 18469 w 1421595"/>
                <a:gd name="connsiteY3" fmla="*/ 508244 h 827332"/>
                <a:gd name="connsiteX4" fmla="*/ 4182 w 1421595"/>
                <a:gd name="connsiteY4" fmla="*/ 827332 h 827332"/>
                <a:gd name="connsiteX5" fmla="*/ 287550 w 1421595"/>
                <a:gd name="connsiteY5" fmla="*/ 477288 h 827332"/>
                <a:gd name="connsiteX6" fmla="*/ 825713 w 1421595"/>
                <a:gd name="connsiteY6" fmla="*/ 410613 h 827332"/>
                <a:gd name="connsiteX7" fmla="*/ 1409119 w 1421595"/>
                <a:gd name="connsiteY7" fmla="*/ 674932 h 827332"/>
                <a:gd name="connsiteX0" fmla="*/ 1417088 w 1429564"/>
                <a:gd name="connsiteY0" fmla="*/ 674932 h 827332"/>
                <a:gd name="connsiteX1" fmla="*/ 1414707 w 1429564"/>
                <a:gd name="connsiteY1" fmla="*/ 103432 h 827332"/>
                <a:gd name="connsiteX2" fmla="*/ 559838 w 1429564"/>
                <a:gd name="connsiteY2" fmla="*/ 39138 h 827332"/>
                <a:gd name="connsiteX3" fmla="*/ 26438 w 1429564"/>
                <a:gd name="connsiteY3" fmla="*/ 508244 h 827332"/>
                <a:gd name="connsiteX4" fmla="*/ 12151 w 1429564"/>
                <a:gd name="connsiteY4" fmla="*/ 827332 h 827332"/>
                <a:gd name="connsiteX5" fmla="*/ 295519 w 1429564"/>
                <a:gd name="connsiteY5" fmla="*/ 477288 h 827332"/>
                <a:gd name="connsiteX6" fmla="*/ 833682 w 1429564"/>
                <a:gd name="connsiteY6" fmla="*/ 410613 h 827332"/>
                <a:gd name="connsiteX7" fmla="*/ 1417088 w 1429564"/>
                <a:gd name="connsiteY7" fmla="*/ 674932 h 827332"/>
                <a:gd name="connsiteX0" fmla="*/ 1417088 w 1429564"/>
                <a:gd name="connsiteY0" fmla="*/ 674932 h 827332"/>
                <a:gd name="connsiteX1" fmla="*/ 1414707 w 1429564"/>
                <a:gd name="connsiteY1" fmla="*/ 103432 h 827332"/>
                <a:gd name="connsiteX2" fmla="*/ 559838 w 1429564"/>
                <a:gd name="connsiteY2" fmla="*/ 39138 h 827332"/>
                <a:gd name="connsiteX3" fmla="*/ 26438 w 1429564"/>
                <a:gd name="connsiteY3" fmla="*/ 508244 h 827332"/>
                <a:gd name="connsiteX4" fmla="*/ 12151 w 1429564"/>
                <a:gd name="connsiteY4" fmla="*/ 827332 h 827332"/>
                <a:gd name="connsiteX5" fmla="*/ 295519 w 1429564"/>
                <a:gd name="connsiteY5" fmla="*/ 477288 h 827332"/>
                <a:gd name="connsiteX6" fmla="*/ 833682 w 1429564"/>
                <a:gd name="connsiteY6" fmla="*/ 410613 h 827332"/>
                <a:gd name="connsiteX7" fmla="*/ 1417088 w 1429564"/>
                <a:gd name="connsiteY7" fmla="*/ 674932 h 827332"/>
                <a:gd name="connsiteX0" fmla="*/ 1417088 w 1428573"/>
                <a:gd name="connsiteY0" fmla="*/ 674932 h 827332"/>
                <a:gd name="connsiteX1" fmla="*/ 1414707 w 1428573"/>
                <a:gd name="connsiteY1" fmla="*/ 103432 h 827332"/>
                <a:gd name="connsiteX2" fmla="*/ 559838 w 1428573"/>
                <a:gd name="connsiteY2" fmla="*/ 39138 h 827332"/>
                <a:gd name="connsiteX3" fmla="*/ 26438 w 1428573"/>
                <a:gd name="connsiteY3" fmla="*/ 508244 h 827332"/>
                <a:gd name="connsiteX4" fmla="*/ 12151 w 1428573"/>
                <a:gd name="connsiteY4" fmla="*/ 827332 h 827332"/>
                <a:gd name="connsiteX5" fmla="*/ 295519 w 1428573"/>
                <a:gd name="connsiteY5" fmla="*/ 477288 h 827332"/>
                <a:gd name="connsiteX6" fmla="*/ 833682 w 1428573"/>
                <a:gd name="connsiteY6" fmla="*/ 410613 h 827332"/>
                <a:gd name="connsiteX7" fmla="*/ 1417088 w 1428573"/>
                <a:gd name="connsiteY7" fmla="*/ 674932 h 827332"/>
                <a:gd name="connsiteX0" fmla="*/ 1417088 w 1428573"/>
                <a:gd name="connsiteY0" fmla="*/ 674932 h 827332"/>
                <a:gd name="connsiteX1" fmla="*/ 1414707 w 1428573"/>
                <a:gd name="connsiteY1" fmla="*/ 103432 h 827332"/>
                <a:gd name="connsiteX2" fmla="*/ 559838 w 1428573"/>
                <a:gd name="connsiteY2" fmla="*/ 39138 h 827332"/>
                <a:gd name="connsiteX3" fmla="*/ 26438 w 1428573"/>
                <a:gd name="connsiteY3" fmla="*/ 508244 h 827332"/>
                <a:gd name="connsiteX4" fmla="*/ 12151 w 1428573"/>
                <a:gd name="connsiteY4" fmla="*/ 827332 h 827332"/>
                <a:gd name="connsiteX5" fmla="*/ 295519 w 1428573"/>
                <a:gd name="connsiteY5" fmla="*/ 477288 h 827332"/>
                <a:gd name="connsiteX6" fmla="*/ 833682 w 1428573"/>
                <a:gd name="connsiteY6" fmla="*/ 410613 h 827332"/>
                <a:gd name="connsiteX7" fmla="*/ 1417088 w 1428573"/>
                <a:gd name="connsiteY7" fmla="*/ 674932 h 827332"/>
                <a:gd name="connsiteX0" fmla="*/ 1420075 w 1431560"/>
                <a:gd name="connsiteY0" fmla="*/ 674932 h 827332"/>
                <a:gd name="connsiteX1" fmla="*/ 1417694 w 1431560"/>
                <a:gd name="connsiteY1" fmla="*/ 103432 h 827332"/>
                <a:gd name="connsiteX2" fmla="*/ 562825 w 1431560"/>
                <a:gd name="connsiteY2" fmla="*/ 39138 h 827332"/>
                <a:gd name="connsiteX3" fmla="*/ 29425 w 1431560"/>
                <a:gd name="connsiteY3" fmla="*/ 508244 h 827332"/>
                <a:gd name="connsiteX4" fmla="*/ 15138 w 1431560"/>
                <a:gd name="connsiteY4" fmla="*/ 827332 h 827332"/>
                <a:gd name="connsiteX5" fmla="*/ 298506 w 1431560"/>
                <a:gd name="connsiteY5" fmla="*/ 477288 h 827332"/>
                <a:gd name="connsiteX6" fmla="*/ 836669 w 1431560"/>
                <a:gd name="connsiteY6" fmla="*/ 410613 h 827332"/>
                <a:gd name="connsiteX7" fmla="*/ 1420075 w 1431560"/>
                <a:gd name="connsiteY7" fmla="*/ 674932 h 827332"/>
                <a:gd name="connsiteX0" fmla="*/ 1420075 w 1431560"/>
                <a:gd name="connsiteY0" fmla="*/ 674932 h 827332"/>
                <a:gd name="connsiteX1" fmla="*/ 1417694 w 1431560"/>
                <a:gd name="connsiteY1" fmla="*/ 103432 h 827332"/>
                <a:gd name="connsiteX2" fmla="*/ 562825 w 1431560"/>
                <a:gd name="connsiteY2" fmla="*/ 39138 h 827332"/>
                <a:gd name="connsiteX3" fmla="*/ 29425 w 1431560"/>
                <a:gd name="connsiteY3" fmla="*/ 508244 h 827332"/>
                <a:gd name="connsiteX4" fmla="*/ 15138 w 1431560"/>
                <a:gd name="connsiteY4" fmla="*/ 827332 h 827332"/>
                <a:gd name="connsiteX5" fmla="*/ 298506 w 1431560"/>
                <a:gd name="connsiteY5" fmla="*/ 477288 h 827332"/>
                <a:gd name="connsiteX6" fmla="*/ 836669 w 1431560"/>
                <a:gd name="connsiteY6" fmla="*/ 410613 h 827332"/>
                <a:gd name="connsiteX7" fmla="*/ 1420075 w 1431560"/>
                <a:gd name="connsiteY7" fmla="*/ 674932 h 827332"/>
                <a:gd name="connsiteX0" fmla="*/ 1417089 w 1428574"/>
                <a:gd name="connsiteY0" fmla="*/ 674932 h 827332"/>
                <a:gd name="connsiteX1" fmla="*/ 1414708 w 1428574"/>
                <a:gd name="connsiteY1" fmla="*/ 103432 h 827332"/>
                <a:gd name="connsiteX2" fmla="*/ 559839 w 1428574"/>
                <a:gd name="connsiteY2" fmla="*/ 39138 h 827332"/>
                <a:gd name="connsiteX3" fmla="*/ 26439 w 1428574"/>
                <a:gd name="connsiteY3" fmla="*/ 508244 h 827332"/>
                <a:gd name="connsiteX4" fmla="*/ 12152 w 1428574"/>
                <a:gd name="connsiteY4" fmla="*/ 827332 h 827332"/>
                <a:gd name="connsiteX5" fmla="*/ 295520 w 1428574"/>
                <a:gd name="connsiteY5" fmla="*/ 477288 h 827332"/>
                <a:gd name="connsiteX6" fmla="*/ 833683 w 1428574"/>
                <a:gd name="connsiteY6" fmla="*/ 410613 h 827332"/>
                <a:gd name="connsiteX7" fmla="*/ 1417089 w 1428574"/>
                <a:gd name="connsiteY7" fmla="*/ 674932 h 827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574" h="827332">
                  <a:moveTo>
                    <a:pt x="1417089" y="674932"/>
                  </a:moveTo>
                  <a:cubicBezTo>
                    <a:pt x="1435346" y="448714"/>
                    <a:pt x="1429789" y="289169"/>
                    <a:pt x="1414708" y="103432"/>
                  </a:cubicBezTo>
                  <a:cubicBezTo>
                    <a:pt x="1129752" y="1038"/>
                    <a:pt x="880514" y="-34681"/>
                    <a:pt x="559839" y="39138"/>
                  </a:cubicBezTo>
                  <a:cubicBezTo>
                    <a:pt x="324968" y="93205"/>
                    <a:pt x="103590" y="255487"/>
                    <a:pt x="26439" y="508244"/>
                  </a:cubicBezTo>
                  <a:cubicBezTo>
                    <a:pt x="-7732" y="620193"/>
                    <a:pt x="-4518" y="728112"/>
                    <a:pt x="12152" y="827332"/>
                  </a:cubicBezTo>
                  <a:cubicBezTo>
                    <a:pt x="28424" y="650723"/>
                    <a:pt x="130471" y="560134"/>
                    <a:pt x="295520" y="477288"/>
                  </a:cubicBezTo>
                  <a:cubicBezTo>
                    <a:pt x="460084" y="394686"/>
                    <a:pt x="654458" y="387116"/>
                    <a:pt x="833683" y="410613"/>
                  </a:cubicBezTo>
                  <a:cubicBezTo>
                    <a:pt x="1142452" y="451094"/>
                    <a:pt x="1298820" y="584445"/>
                    <a:pt x="1417089" y="674932"/>
                  </a:cubicBezTo>
                  <a:close/>
                </a:path>
              </a:pathLst>
            </a:custGeom>
            <a:solidFill>
              <a:srgbClr val="0F238D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>
                <a:solidFill>
                  <a:schemeClr val="accent1"/>
                </a:solidFill>
              </a:endParaRPr>
            </a:p>
          </p:txBody>
        </p:sp>
      </p:grp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52229" y="514800"/>
            <a:ext cx="751973" cy="9144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Confidential</a:t>
            </a:r>
          </a:p>
        </p:txBody>
      </p:sp>
      <p:pic>
        <p:nvPicPr>
          <p:cNvPr id="33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14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6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83" r:id="rId2"/>
    <p:sldLayoutId id="2147483782" r:id="rId3"/>
    <p:sldLayoutId id="2147483771" r:id="rId4"/>
    <p:sldLayoutId id="2147483773" r:id="rId5"/>
    <p:sldLayoutId id="2147483774" r:id="rId6"/>
    <p:sldLayoutId id="2147483778" r:id="rId7"/>
    <p:sldLayoutId id="2147483784" r:id="rId8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Jurgen van Dijck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7/14/2016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2"/>
          </p:nvPr>
        </p:nvSpPr>
        <p:spPr>
          <a:xfrm>
            <a:off x="486000" y="3148223"/>
            <a:ext cx="7920000" cy="307777"/>
          </a:xfrm>
        </p:spPr>
        <p:txBody>
          <a:bodyPr/>
          <a:lstStyle/>
          <a:p>
            <a:r>
              <a:rPr lang="en-US" dirty="0" err="1"/>
              <a:t>LightSourceController</a:t>
            </a:r>
            <a:r>
              <a:rPr lang="en-US" dirty="0"/>
              <a:t> KT</a:t>
            </a:r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113350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81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Location within YS system 350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44" y="1074946"/>
            <a:ext cx="5943600" cy="3578225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7"/>
          <p:cNvSpPr/>
          <p:nvPr/>
        </p:nvSpPr>
        <p:spPr>
          <a:xfrm>
            <a:off x="2330971" y="1074946"/>
            <a:ext cx="1641423" cy="1705729"/>
          </a:xfrm>
          <a:prstGeom prst="rect">
            <a:avLst/>
          </a:prstGeom>
          <a:solidFill>
            <a:schemeClr val="tx2">
              <a:alpha val="24000"/>
            </a:schemeClr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45927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Illumination Module Assembly schematic overview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57" y="875127"/>
            <a:ext cx="7262734" cy="385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5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596" y="263767"/>
            <a:ext cx="7365588" cy="557022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Illumination Module Assembly software deployment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96" y="820789"/>
            <a:ext cx="65055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9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Software layout (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LightSourceController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719"/>
            <a:ext cx="9144000" cy="36438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18544" y="4159771"/>
            <a:ext cx="85921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800" dirty="0" err="1">
                <a:solidFill>
                  <a:schemeClr val="tx2"/>
                </a:solidFill>
                <a:latin typeface="+mn-lt"/>
              </a:rPr>
              <a:t>AutoFac</a:t>
            </a:r>
            <a:endParaRPr lang="en-US" sz="1800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2648149" y="3312826"/>
            <a:ext cx="429605" cy="8469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1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Software layout lamp module entities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756" y="1203279"/>
            <a:ext cx="9144000" cy="27926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28800" y="2473377"/>
            <a:ext cx="3230380" cy="1603948"/>
          </a:xfrm>
          <a:prstGeom prst="rect">
            <a:avLst/>
          </a:prstGeom>
          <a:solidFill>
            <a:schemeClr val="tx2">
              <a:alpha val="16000"/>
            </a:schemeClr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8" name="Rectangle 7"/>
          <p:cNvSpPr/>
          <p:nvPr/>
        </p:nvSpPr>
        <p:spPr>
          <a:xfrm>
            <a:off x="7120328" y="1056807"/>
            <a:ext cx="2023672" cy="1723868"/>
          </a:xfrm>
          <a:prstGeom prst="rect">
            <a:avLst/>
          </a:prstGeom>
          <a:solidFill>
            <a:schemeClr val="accent3">
              <a:alpha val="15000"/>
            </a:schemeClr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9" name="TextBox 8"/>
          <p:cNvSpPr txBox="1"/>
          <p:nvPr/>
        </p:nvSpPr>
        <p:spPr>
          <a:xfrm>
            <a:off x="302104" y="4399611"/>
            <a:ext cx="62837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800" dirty="0">
                <a:solidFill>
                  <a:schemeClr val="tx2"/>
                </a:solidFill>
                <a:latin typeface="+mn-lt"/>
              </a:rPr>
              <a:t>MEF is used to instantiate lamp module hardware assemblies</a:t>
            </a:r>
          </a:p>
        </p:txBody>
      </p:sp>
      <p:cxnSp>
        <p:nvCxnSpPr>
          <p:cNvPr id="11" name="Straight Arrow Connector 10"/>
          <p:cNvCxnSpPr>
            <a:stCxn id="9" idx="0"/>
            <a:endCxn id="7" idx="2"/>
          </p:cNvCxnSpPr>
          <p:nvPr/>
        </p:nvCxnSpPr>
        <p:spPr>
          <a:xfrm flipV="1">
            <a:off x="3443990" y="4077325"/>
            <a:ext cx="0" cy="3222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82610" y="3098717"/>
            <a:ext cx="1308050" cy="6694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800" dirty="0">
                <a:solidFill>
                  <a:schemeClr val="tx2"/>
                </a:solidFill>
                <a:latin typeface="+mn-lt"/>
              </a:rPr>
              <a:t>EC definition</a:t>
            </a:r>
          </a:p>
          <a:p>
            <a:pPr>
              <a:spcAft>
                <a:spcPts val="900"/>
              </a:spcAft>
            </a:pPr>
            <a:r>
              <a:rPr lang="en-US" sz="1800" dirty="0">
                <a:solidFill>
                  <a:schemeClr val="tx2"/>
                </a:solidFill>
                <a:latin typeface="+mn-lt"/>
              </a:rPr>
              <a:t>validation </a:t>
            </a:r>
          </a:p>
        </p:txBody>
      </p:sp>
      <p:cxnSp>
        <p:nvCxnSpPr>
          <p:cNvPr id="16" name="Straight Arrow Connector 15"/>
          <p:cNvCxnSpPr>
            <a:stCxn id="14" idx="0"/>
            <a:endCxn id="8" idx="2"/>
          </p:cNvCxnSpPr>
          <p:nvPr/>
        </p:nvCxnSpPr>
        <p:spPr>
          <a:xfrm flipH="1" flipV="1">
            <a:off x="8132164" y="2780675"/>
            <a:ext cx="304471" cy="318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99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95" y="85515"/>
            <a:ext cx="7610400" cy="3312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Parameter Viewer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864000"/>
            <a:ext cx="7610400" cy="799908"/>
          </a:xfrm>
        </p:spPr>
        <p:txBody>
          <a:bodyPr/>
          <a:lstStyle/>
          <a:p>
            <a:r>
              <a:rPr lang="en-US" dirty="0"/>
              <a:t>Parameter viewer data is distributed via “neutral context” by </a:t>
            </a:r>
            <a:r>
              <a:rPr lang="en-US" dirty="0" err="1"/>
              <a:t>LampModuleService</a:t>
            </a:r>
            <a:r>
              <a:rPr lang="en-US" dirty="0"/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99738" y="1916813"/>
            <a:ext cx="7610400" cy="331200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Error handler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9738" y="2545397"/>
            <a:ext cx="7610400" cy="79990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as well </a:t>
            </a:r>
            <a:r>
              <a:rPr lang="en-US" dirty="0" err="1"/>
              <a:t>Lpps</a:t>
            </a:r>
            <a:r>
              <a:rPr lang="en-US" dirty="0"/>
              <a:t> as LppsMk2 a specific error handler implementation is available for determination of root cause and root cause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LppsMk2 Firmware and Hardware have extended error reporting capabilities</a:t>
            </a:r>
          </a:p>
        </p:txBody>
      </p:sp>
    </p:spTree>
    <p:extLst>
      <p:ext uri="{BB962C8B-B14F-4D97-AF65-F5344CB8AC3E}">
        <p14:creationId xmlns:p14="http://schemas.microsoft.com/office/powerpoint/2010/main" val="359840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Simulation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For simulation purposes the 350 </a:t>
            </a:r>
            <a:r>
              <a:rPr lang="en-US" dirty="0" err="1"/>
              <a:t>datastores</a:t>
            </a:r>
            <a:r>
              <a:rPr lang="en-US" dirty="0"/>
              <a:t> contain a filter definition file: </a:t>
            </a:r>
            <a:r>
              <a:rPr lang="en-US" i="1" dirty="0"/>
              <a:t>STARSvb0\</a:t>
            </a:r>
            <a:r>
              <a:rPr lang="en-US" i="1" dirty="0" err="1"/>
              <a:t>DataStore</a:t>
            </a:r>
            <a:r>
              <a:rPr lang="en-US" i="1" dirty="0"/>
              <a:t>\Illumination\</a:t>
            </a:r>
            <a:r>
              <a:rPr lang="en-US" i="1" dirty="0" err="1"/>
              <a:t>IlluminationSimulationData</a:t>
            </a:r>
            <a:endParaRPr lang="en-US" i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EC’s related to the </a:t>
            </a:r>
            <a:r>
              <a:rPr lang="en-US" dirty="0" err="1"/>
              <a:t>lightsourcecontroller</a:t>
            </a:r>
            <a:r>
              <a:rPr lang="en-US" dirty="0"/>
              <a:t> are by default </a:t>
            </a:r>
            <a:r>
              <a:rPr lang="en-US" b="1" dirty="0"/>
              <a:t>empty</a:t>
            </a:r>
            <a:r>
              <a:rPr lang="en-US" dirty="0"/>
              <a:t>.</a:t>
            </a:r>
          </a:p>
          <a:p>
            <a:pPr marL="688975" lvl="1" indent="-285750"/>
            <a:r>
              <a:rPr lang="en-US" dirty="0" err="1"/>
              <a:t>LampModuleFilterDefinitionEntry</a:t>
            </a:r>
            <a:r>
              <a:rPr lang="en-US" dirty="0"/>
              <a:t> (defines hardware layout)</a:t>
            </a:r>
          </a:p>
          <a:p>
            <a:pPr marL="688975" lvl="1" indent="-285750"/>
            <a:r>
              <a:rPr lang="en-US" dirty="0" err="1"/>
              <a:t>SesingLightDefinitionEntry</a:t>
            </a:r>
            <a:r>
              <a:rPr lang="en-US" dirty="0"/>
              <a:t> (defines application layout)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first initialize of YS the IMA </a:t>
            </a:r>
            <a:r>
              <a:rPr lang="en-US" dirty="0" err="1"/>
              <a:t>filterdefinition</a:t>
            </a:r>
            <a:r>
              <a:rPr lang="en-US" dirty="0"/>
              <a:t> is used to define these EC’s.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subsequent initialize will use EC values stored during first initialize.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a simulation force flag the subsequent behavior can be overruled to make sure the “altered” filter definition file will be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18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Tasks related to IMA (Illumination Module Assembly)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77555" y="1069848"/>
            <a:ext cx="6999828" cy="37117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IluminationHorizontalVerticalOutput</a:t>
            </a:r>
            <a:r>
              <a:rPr lang="en-US" dirty="0"/>
              <a:t> (</a:t>
            </a:r>
            <a:r>
              <a:rPr lang="en-US" dirty="0" err="1"/>
              <a:t>adjustement</a:t>
            </a:r>
            <a:r>
              <a:rPr lang="en-US" dirty="0"/>
              <a:t>/performance)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IluminationLampAdjustment</a:t>
            </a:r>
            <a:r>
              <a:rPr lang="en-US" dirty="0"/>
              <a:t> (</a:t>
            </a:r>
            <a:r>
              <a:rPr lang="en-US" dirty="0" err="1"/>
              <a:t>adjustement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IluminationLampIntensityStability</a:t>
            </a:r>
            <a:r>
              <a:rPr lang="en-US" dirty="0"/>
              <a:t> (performance)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IluminationShutterCableHV</a:t>
            </a:r>
            <a:r>
              <a:rPr lang="en-US" dirty="0"/>
              <a:t> (performance)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IluminationShutterOpenClose</a:t>
            </a:r>
            <a:r>
              <a:rPr lang="en-US" dirty="0"/>
              <a:t> (performance)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83993"/>
      </p:ext>
    </p:extLst>
  </p:cSld>
  <p:clrMapOvr>
    <a:masterClrMapping/>
  </p:clrMapOvr>
</p:sld>
</file>

<file path=ppt/theme/theme1.xml><?xml version="1.0" encoding="utf-8"?>
<a:theme xmlns:a="http://schemas.openxmlformats.org/drawingml/2006/main" name="ASML_POWERPOINT for presentation purposes">
  <a:themeElements>
    <a:clrScheme name="ASML Colors">
      <a:dk1>
        <a:srgbClr val="0F238C"/>
      </a:dk1>
      <a:lt1>
        <a:srgbClr val="FFFFFF"/>
      </a:lt1>
      <a:dk2>
        <a:srgbClr val="1C7DDB"/>
      </a:dk2>
      <a:lt2>
        <a:srgbClr val="86CEF4"/>
      </a:lt2>
      <a:accent1>
        <a:srgbClr val="0F238C"/>
      </a:accent1>
      <a:accent2>
        <a:srgbClr val="8E8E8E"/>
      </a:accent2>
      <a:accent3>
        <a:srgbClr val="FF7F45"/>
      </a:accent3>
      <a:accent4>
        <a:srgbClr val="34B233"/>
      </a:accent4>
      <a:accent5>
        <a:srgbClr val="FED100"/>
      </a:accent5>
      <a:accent6>
        <a:srgbClr val="1C7DDB"/>
      </a:accent6>
      <a:hlink>
        <a:srgbClr val="8E8E8E"/>
      </a:hlink>
      <a:folHlink>
        <a:srgbClr val="474747"/>
      </a:folHlink>
    </a:clrScheme>
    <a:fontScheme name="Aangepas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9050" cap="sq"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spcAft>
            <a:spcPts val="900"/>
          </a:spcAft>
          <a:defRPr sz="1800"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1" id="{68A878C0-4000-40CC-B1D8-FAEB5FAECB02}" vid="{1F62965E-1472-41DC-ABCD-6594DEA955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725a7f71-669e-46b3-8983-6f4fd2b4bd15">
      <Terms xmlns="http://schemas.microsoft.com/office/infopath/2007/PartnerControls"/>
    </TaxKeywordTaxHTField>
    <TaxCatchAll xmlns="665c44e8-82e0-472a-a146-da60c58e68e1">
      <Value>1</Value>
    </TaxCatchAll>
    <h299cf7589dc4b75bcd2bf9f19243c76 xmlns="665c44e8-82e0-472a-a146-da60c58e68e1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Confidential</TermName>
          <TermId xmlns="http://schemas.microsoft.com/office/infopath/2007/PartnerControls">63d8087f-0ad7-466f-a903-1ada192c6917</TermId>
        </TermInfo>
      </Terms>
    </h299cf7589dc4b75bcd2bf9f19243c76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FEAF3BF282FA43B568D5F8DBF74AD4" ma:contentTypeVersion="19" ma:contentTypeDescription="Create a new document." ma:contentTypeScope="" ma:versionID="981633755362468ec51730ec7dd074d4">
  <xsd:schema xmlns:xsd="http://www.w3.org/2001/XMLSchema" xmlns:xs="http://www.w3.org/2001/XMLSchema" xmlns:p="http://schemas.microsoft.com/office/2006/metadata/properties" xmlns:ns2="665c44e8-82e0-472a-a146-da60c58e68e1" xmlns:ns4="725a7f71-669e-46b3-8983-6f4fd2b4bd15" targetNamespace="http://schemas.microsoft.com/office/2006/metadata/properties" ma:root="true" ma:fieldsID="89f2786eea018143161f19a91aaa9417" ns2:_="" ns4:_="">
    <xsd:import namespace="665c44e8-82e0-472a-a146-da60c58e68e1"/>
    <xsd:import namespace="725a7f71-669e-46b3-8983-6f4fd2b4bd15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4:TaxKeywordTaxHTField" minOccurs="0"/>
                <xsd:element ref="ns2:h299cf7589dc4b75bcd2bf9f19243c76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5c44e8-82e0-472a-a146-da60c58e68e1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description="" ma:hidden="true" ma:list="{e3ef5ab4-c792-4e5d-93f8-9aa1c8796dd6}" ma:internalName="TaxCatchAll" ma:showField="CatchAllData" ma:web="725a7f71-669e-46b3-8983-6f4fd2b4bd1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description="" ma:hidden="true" ma:list="{e3ef5ab4-c792-4e5d-93f8-9aa1c8796dd6}" ma:internalName="TaxCatchAllLabel" ma:readOnly="true" ma:showField="CatchAllDataLabel" ma:web="725a7f71-669e-46b3-8983-6f4fd2b4bd1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h299cf7589dc4b75bcd2bf9f19243c76" ma:index="13" nillable="true" ma:taxonomy="true" ma:internalName="h299cf7589dc4b75bcd2bf9f19243c76" ma:taxonomyFieldName="InformationClassification" ma:displayName="Information Classification" ma:readOnly="false" ma:fieldId="{1299cf75-89dc-4b75-bcd2-bf9f19243c76}" ma:sspId="9bb7800a-9dd4-4efa-9404-7ac564e64633" ma:termSetId="15e70205-4b68-455f-98cc-31f0c369727b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5a7f71-669e-46b3-8983-6f4fd2b4bd15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1" nillable="true" ma:taxonomy="true" ma:internalName="TaxKeywordTaxHTField" ma:taxonomyFieldName="TaxKeyword" ma:displayName="Enterprise Keywords" ma:fieldId="{23f27201-bee3-471e-b2e7-b64fd8b7ca38}" ma:taxonomyMulti="true" ma:sspId="9bb7800a-9dd4-4efa-9404-7ac564e64633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C74EC4-793E-493A-BAEE-8D4E05257394}">
  <ds:schemaRefs>
    <ds:schemaRef ds:uri="http://schemas.microsoft.com/office/2006/metadata/properties"/>
    <ds:schemaRef ds:uri="http://schemas.microsoft.com/office/infopath/2007/PartnerControls"/>
    <ds:schemaRef ds:uri="725a7f71-669e-46b3-8983-6f4fd2b4bd15"/>
    <ds:schemaRef ds:uri="665c44e8-82e0-472a-a146-da60c58e68e1"/>
  </ds:schemaRefs>
</ds:datastoreItem>
</file>

<file path=customXml/itemProps2.xml><?xml version="1.0" encoding="utf-8"?>
<ds:datastoreItem xmlns:ds="http://schemas.openxmlformats.org/officeDocument/2006/customXml" ds:itemID="{8431D1B2-B4FD-4847-BA8D-3FE463B594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5c44e8-82e0-472a-a146-da60c58e68e1"/>
    <ds:schemaRef ds:uri="725a7f71-669e-46b3-8983-6f4fd2b4bd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98DF4C-8617-4037-A36E-7B5077A717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ASML_POWERPOINT for presentation purposes</Template>
  <TotalTime>2885</TotalTime>
  <Words>241</Words>
  <Application>Microsoft Office PowerPoint</Application>
  <PresentationFormat>On-screen Show (16:9)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ASML_POWERPOINT for presentation purposes</vt:lpstr>
      <vt:lpstr>PowerPoint Presentation</vt:lpstr>
      <vt:lpstr>Location within YS system 350</vt:lpstr>
      <vt:lpstr>Illumination Module Assembly schematic overview</vt:lpstr>
      <vt:lpstr>Illumination Module Assembly software deployment</vt:lpstr>
      <vt:lpstr>Software layout (LightSourceController) </vt:lpstr>
      <vt:lpstr>Software layout lamp module entities</vt:lpstr>
      <vt:lpstr>Parameter Viewer</vt:lpstr>
      <vt:lpstr>Simulation</vt:lpstr>
      <vt:lpstr>Tasks related to IMA (Illumination Module Assembly)</vt:lpstr>
      <vt:lpstr>PowerPoint Presentation</vt:lpstr>
    </vt:vector>
  </TitlesOfParts>
  <Company>ASML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KT LightSourceController</dc:title>
  <dc:creator>Jurgen van Dijck</dc:creator>
  <cp:keywords/>
  <cp:lastModifiedBy>Jurgen van Dijck</cp:lastModifiedBy>
  <cp:revision>16</cp:revision>
  <cp:lastPrinted>2012-05-24T09:26:57Z</cp:lastPrinted>
  <dcterms:created xsi:type="dcterms:W3CDTF">2015-04-20T08:58:00Z</dcterms:created>
  <dcterms:modified xsi:type="dcterms:W3CDTF">2019-03-14T13:14:14Z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0x010100ACFEAF3BF282FA43B568D5F8DBF74AD4</vt:lpwstr>
  </property>
  <property fmtid="{D5CDD505-2E9C-101B-9397-08002B2CF9AE}" pid="3" name="InformationClassification">
    <vt:lpwstr>1;#Confidential|63d8087f-0ad7-466f-a903-1ada192c6917</vt:lpwstr>
  </property>
  <property fmtid="{D5CDD505-2E9C-101B-9397-08002B2CF9AE}" pid="4" name="TaxKeyword">
    <vt:lpwstr/>
  </property>
</Properties>
</file>