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4" r:id="rId5"/>
  </p:sldMasterIdLst>
  <p:notesMasterIdLst>
    <p:notesMasterId r:id="rId18"/>
  </p:notesMasterIdLst>
  <p:handoutMasterIdLst>
    <p:handoutMasterId r:id="rId19"/>
  </p:handoutMasterIdLst>
  <p:sldIdLst>
    <p:sldId id="322" r:id="rId6"/>
    <p:sldId id="269" r:id="rId7"/>
    <p:sldId id="364" r:id="rId8"/>
    <p:sldId id="324" r:id="rId9"/>
    <p:sldId id="365" r:id="rId10"/>
    <p:sldId id="329" r:id="rId11"/>
    <p:sldId id="332" r:id="rId12"/>
    <p:sldId id="333" r:id="rId13"/>
    <p:sldId id="334" r:id="rId14"/>
    <p:sldId id="366" r:id="rId15"/>
    <p:sldId id="331" r:id="rId16"/>
    <p:sldId id="298" r:id="rId17"/>
  </p:sldIdLst>
  <p:sldSz cx="9144000" cy="5143500" type="screen16x9"/>
  <p:notesSz cx="9144000" cy="6858000"/>
  <p:defaultTextStyle>
    <a:defPPr>
      <a:defRPr lang="en-US"/>
    </a:defPPr>
    <a:lvl1pPr algn="l" defTabSz="457200" rtl="0" fontAlgn="base">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fontAlgn="base">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fontAlgn="base">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fontAlgn="base">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fontAlgn="base">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p:defaultTextStyle>
  <p:extLst>
    <p:ext uri="{EFAFB233-063F-42B5-8137-9DF3F51BA10A}">
      <p15:sldGuideLst xmlns:p15="http://schemas.microsoft.com/office/powerpoint/2012/main">
        <p15:guide id="1" orient="horz" pos="409">
          <p15:clr>
            <a:srgbClr val="A4A3A4"/>
          </p15:clr>
        </p15:guide>
        <p15:guide id="2" pos="462">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AF8B"/>
    <a:srgbClr val="1C7DDB"/>
    <a:srgbClr val="86CEF4"/>
    <a:srgbClr val="0F238C"/>
    <a:srgbClr val="081765"/>
    <a:srgbClr val="0F238D"/>
    <a:srgbClr val="FFA279"/>
    <a:srgbClr val="FF7F45"/>
    <a:srgbClr val="34AA34"/>
    <a:srgbClr val="FF78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88529" autoAdjust="0"/>
  </p:normalViewPr>
  <p:slideViewPr>
    <p:cSldViewPr snapToGrid="0" showGuides="1">
      <p:cViewPr varScale="1">
        <p:scale>
          <a:sx n="144" d="100"/>
          <a:sy n="144" d="100"/>
        </p:scale>
        <p:origin x="102" y="102"/>
      </p:cViewPr>
      <p:guideLst>
        <p:guide orient="horz" pos="409"/>
        <p:guide pos="46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showGuides="1">
      <p:cViewPr varScale="1">
        <p:scale>
          <a:sx n="114" d="100"/>
          <a:sy n="114" d="100"/>
        </p:scale>
        <p:origin x="-2406" y="-102"/>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handoutMaster" Target="handoutMasters/handoutMaster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sz="quarter" idx="1"/>
          </p:nvPr>
        </p:nvSpPr>
        <p:spPr>
          <a:xfrm>
            <a:off x="5179484" y="0"/>
            <a:ext cx="3962400" cy="3429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9FCD8DF2-53D4-4BF6-8978-143C17340C4B}" type="datetimeFigureOut">
              <a:rPr lang="en-US"/>
              <a:pPr/>
              <a:t>10/1/2018</a:t>
            </a:fld>
            <a:endParaRPr lang="en-US"/>
          </a:p>
        </p:txBody>
      </p:sp>
      <p:sp>
        <p:nvSpPr>
          <p:cNvPr id="4" name="Footer Placeholder 3"/>
          <p:cNvSpPr>
            <a:spLocks noGrp="1"/>
          </p:cNvSpPr>
          <p:nvPr>
            <p:ph type="ftr" sz="quarter" idx="2"/>
          </p:nvPr>
        </p:nvSpPr>
        <p:spPr>
          <a:xfrm>
            <a:off x="0" y="6513910"/>
            <a:ext cx="3962400" cy="3429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5" name="Slide Number Placeholder 4"/>
          <p:cNvSpPr>
            <a:spLocks noGrp="1"/>
          </p:cNvSpPr>
          <p:nvPr>
            <p:ph type="sldNum" sz="quarter" idx="3"/>
          </p:nvPr>
        </p:nvSpPr>
        <p:spPr>
          <a:xfrm>
            <a:off x="5179484" y="6513910"/>
            <a:ext cx="3962400" cy="3429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22329EE4-9E7B-4DC4-A0B9-464292B80270}" type="slidenum">
              <a:rPr lang="en-US"/>
              <a:pPr/>
              <a:t>‹#›</a:t>
            </a:fld>
            <a:endParaRPr lang="en-US"/>
          </a:p>
        </p:txBody>
      </p:sp>
    </p:spTree>
    <p:extLst>
      <p:ext uri="{BB962C8B-B14F-4D97-AF65-F5344CB8AC3E}">
        <p14:creationId xmlns:p14="http://schemas.microsoft.com/office/powerpoint/2010/main" val="189021673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5179484" y="0"/>
            <a:ext cx="3962400" cy="3429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58AA24D4-C142-4AD4-AFCF-F7BB80872E9B}" type="datetimeFigureOut">
              <a:rPr lang="en-US"/>
              <a:pPr/>
              <a:t>10/1/2018</a:t>
            </a:fld>
            <a:endParaRPr lang="en-US"/>
          </a:p>
        </p:txBody>
      </p:sp>
      <p:sp>
        <p:nvSpPr>
          <p:cNvPr id="4" name="Slide Image Placeholder 3"/>
          <p:cNvSpPr>
            <a:spLocks noGrp="1" noRot="1" noChangeAspect="1"/>
          </p:cNvSpPr>
          <p:nvPr>
            <p:ph type="sldImg" idx="2"/>
          </p:nvPr>
        </p:nvSpPr>
        <p:spPr>
          <a:xfrm>
            <a:off x="2286000" y="514350"/>
            <a:ext cx="4572000" cy="257175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nl-NL" noProof="0"/>
              <a:t>Click to edit Master text styles</a:t>
            </a:r>
          </a:p>
          <a:p>
            <a:pPr lvl="1"/>
            <a:r>
              <a:rPr lang="nl-NL" noProof="0"/>
              <a:t>Second level</a:t>
            </a:r>
          </a:p>
          <a:p>
            <a:pPr lvl="2"/>
            <a:r>
              <a:rPr lang="nl-NL" noProof="0"/>
              <a:t>Third level</a:t>
            </a:r>
          </a:p>
          <a:p>
            <a:pPr lvl="3"/>
            <a:r>
              <a:rPr lang="nl-NL" noProof="0"/>
              <a:t>Fourth level</a:t>
            </a:r>
          </a:p>
          <a:p>
            <a:pPr lvl="4"/>
            <a:r>
              <a:rPr lang="nl-NL" noProof="0"/>
              <a:t>Fifth level</a:t>
            </a:r>
            <a:endParaRPr lang="en-US" noProof="0"/>
          </a:p>
        </p:txBody>
      </p:sp>
      <p:sp>
        <p:nvSpPr>
          <p:cNvPr id="6" name="Footer Placeholder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5179484" y="6513910"/>
            <a:ext cx="3962400" cy="3429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76975FB5-9214-4EFA-B591-A6F1A7368D3F}" type="slidenum">
              <a:rPr lang="en-US"/>
              <a:pPr/>
              <a:t>‹#›</a:t>
            </a:fld>
            <a:endParaRPr lang="en-US"/>
          </a:p>
        </p:txBody>
      </p:sp>
    </p:spTree>
    <p:extLst>
      <p:ext uri="{BB962C8B-B14F-4D97-AF65-F5344CB8AC3E}">
        <p14:creationId xmlns:p14="http://schemas.microsoft.com/office/powerpoint/2010/main" val="1166674645"/>
      </p:ext>
    </p:extLst>
  </p:cSld>
  <p:clrMap bg1="lt1" tx1="dk1" bg2="lt2" tx2="dk2" accent1="accent1" accent2="accent2" accent3="accent3" accent4="accent4" accent5="accent5" accent6="accent6" hlink="hlink" folHlink="folHlink"/>
  <p:hf hdr="0" dt="0"/>
  <p:notesStyle>
    <a:lvl1pPr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1pPr>
    <a:lvl2pPr marL="457200"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E0B3A59B-C183-4BD2-9E39-27E16D54F00E}" type="datetime1">
              <a:rPr lang="en-US" smtClean="0"/>
              <a:t>10/2/2018</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76975FB5-9214-4EFA-B591-A6F1A7368D3F}" type="slidenum">
              <a:rPr lang="en-US" smtClean="0"/>
              <a:pPr/>
              <a:t>3</a:t>
            </a:fld>
            <a:endParaRPr lang="en-US"/>
          </a:p>
        </p:txBody>
      </p:sp>
    </p:spTree>
    <p:extLst>
      <p:ext uri="{BB962C8B-B14F-4D97-AF65-F5344CB8AC3E}">
        <p14:creationId xmlns:p14="http://schemas.microsoft.com/office/powerpoint/2010/main" val="10171880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a:defRPr/>
            </a:pPr>
            <a:endParaRPr lang="en-US"/>
          </a:p>
        </p:txBody>
      </p:sp>
      <p:sp>
        <p:nvSpPr>
          <p:cNvPr id="5" name="Slide Number Placeholder 4"/>
          <p:cNvSpPr>
            <a:spLocks noGrp="1"/>
          </p:cNvSpPr>
          <p:nvPr>
            <p:ph type="sldNum" sz="quarter" idx="11"/>
          </p:nvPr>
        </p:nvSpPr>
        <p:spPr/>
        <p:txBody>
          <a:bodyPr/>
          <a:lstStyle/>
          <a:p>
            <a:fld id="{76975FB5-9214-4EFA-B591-A6F1A7368D3F}" type="slidenum">
              <a:rPr lang="en-US" smtClean="0"/>
              <a:pPr/>
              <a:t>4</a:t>
            </a:fld>
            <a:endParaRPr lang="en-US"/>
          </a:p>
        </p:txBody>
      </p:sp>
    </p:spTree>
    <p:extLst>
      <p:ext uri="{BB962C8B-B14F-4D97-AF65-F5344CB8AC3E}">
        <p14:creationId xmlns:p14="http://schemas.microsoft.com/office/powerpoint/2010/main" val="38866743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E0B3A59B-C183-4BD2-9E39-27E16D54F00E}" type="datetime1">
              <a:rPr lang="en-US" smtClean="0"/>
              <a:t>10/2/2018</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76975FB5-9214-4EFA-B591-A6F1A7368D3F}" type="slidenum">
              <a:rPr lang="en-US" smtClean="0"/>
              <a:pPr/>
              <a:t>5</a:t>
            </a:fld>
            <a:endParaRPr lang="en-US"/>
          </a:p>
        </p:txBody>
      </p:sp>
    </p:spTree>
    <p:extLst>
      <p:ext uri="{BB962C8B-B14F-4D97-AF65-F5344CB8AC3E}">
        <p14:creationId xmlns:p14="http://schemas.microsoft.com/office/powerpoint/2010/main" val="1510683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a:defRPr/>
            </a:pPr>
            <a:endParaRPr lang="en-US"/>
          </a:p>
        </p:txBody>
      </p:sp>
      <p:sp>
        <p:nvSpPr>
          <p:cNvPr id="5" name="Slide Number Placeholder 4"/>
          <p:cNvSpPr>
            <a:spLocks noGrp="1"/>
          </p:cNvSpPr>
          <p:nvPr>
            <p:ph type="sldNum" sz="quarter" idx="11"/>
          </p:nvPr>
        </p:nvSpPr>
        <p:spPr/>
        <p:txBody>
          <a:bodyPr/>
          <a:lstStyle/>
          <a:p>
            <a:fld id="{76975FB5-9214-4EFA-B591-A6F1A7368D3F}" type="slidenum">
              <a:rPr lang="en-US" smtClean="0"/>
              <a:pPr/>
              <a:t>6</a:t>
            </a:fld>
            <a:endParaRPr lang="en-US"/>
          </a:p>
        </p:txBody>
      </p:sp>
    </p:spTree>
    <p:extLst>
      <p:ext uri="{BB962C8B-B14F-4D97-AF65-F5344CB8AC3E}">
        <p14:creationId xmlns:p14="http://schemas.microsoft.com/office/powerpoint/2010/main" val="38866743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a:defRPr/>
            </a:pPr>
            <a:endParaRPr lang="en-US"/>
          </a:p>
        </p:txBody>
      </p:sp>
      <p:sp>
        <p:nvSpPr>
          <p:cNvPr id="5" name="Slide Number Placeholder 4"/>
          <p:cNvSpPr>
            <a:spLocks noGrp="1"/>
          </p:cNvSpPr>
          <p:nvPr>
            <p:ph type="sldNum" sz="quarter" idx="11"/>
          </p:nvPr>
        </p:nvSpPr>
        <p:spPr/>
        <p:txBody>
          <a:bodyPr/>
          <a:lstStyle/>
          <a:p>
            <a:fld id="{76975FB5-9214-4EFA-B591-A6F1A7368D3F}" type="slidenum">
              <a:rPr lang="en-US" smtClean="0"/>
              <a:pPr/>
              <a:t>7</a:t>
            </a:fld>
            <a:endParaRPr lang="en-US"/>
          </a:p>
        </p:txBody>
      </p:sp>
    </p:spTree>
    <p:extLst>
      <p:ext uri="{BB962C8B-B14F-4D97-AF65-F5344CB8AC3E}">
        <p14:creationId xmlns:p14="http://schemas.microsoft.com/office/powerpoint/2010/main" val="36743735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a:defRPr/>
            </a:pPr>
            <a:endParaRPr lang="en-US"/>
          </a:p>
        </p:txBody>
      </p:sp>
      <p:sp>
        <p:nvSpPr>
          <p:cNvPr id="5" name="Slide Number Placeholder 4"/>
          <p:cNvSpPr>
            <a:spLocks noGrp="1"/>
          </p:cNvSpPr>
          <p:nvPr>
            <p:ph type="sldNum" sz="quarter" idx="11"/>
          </p:nvPr>
        </p:nvSpPr>
        <p:spPr/>
        <p:txBody>
          <a:bodyPr/>
          <a:lstStyle/>
          <a:p>
            <a:fld id="{76975FB5-9214-4EFA-B591-A6F1A7368D3F}" type="slidenum">
              <a:rPr lang="en-US" smtClean="0"/>
              <a:pPr/>
              <a:t>8</a:t>
            </a:fld>
            <a:endParaRPr lang="en-US"/>
          </a:p>
        </p:txBody>
      </p:sp>
    </p:spTree>
    <p:extLst>
      <p:ext uri="{BB962C8B-B14F-4D97-AF65-F5344CB8AC3E}">
        <p14:creationId xmlns:p14="http://schemas.microsoft.com/office/powerpoint/2010/main" val="25302302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a:defRPr/>
            </a:pPr>
            <a:endParaRPr lang="en-US"/>
          </a:p>
        </p:txBody>
      </p:sp>
      <p:sp>
        <p:nvSpPr>
          <p:cNvPr id="5" name="Slide Number Placeholder 4"/>
          <p:cNvSpPr>
            <a:spLocks noGrp="1"/>
          </p:cNvSpPr>
          <p:nvPr>
            <p:ph type="sldNum" sz="quarter" idx="11"/>
          </p:nvPr>
        </p:nvSpPr>
        <p:spPr/>
        <p:txBody>
          <a:bodyPr/>
          <a:lstStyle/>
          <a:p>
            <a:fld id="{76975FB5-9214-4EFA-B591-A6F1A7368D3F}" type="slidenum">
              <a:rPr lang="en-US" smtClean="0"/>
              <a:pPr/>
              <a:t>9</a:t>
            </a:fld>
            <a:endParaRPr lang="en-US"/>
          </a:p>
        </p:txBody>
      </p:sp>
    </p:spTree>
    <p:extLst>
      <p:ext uri="{BB962C8B-B14F-4D97-AF65-F5344CB8AC3E}">
        <p14:creationId xmlns:p14="http://schemas.microsoft.com/office/powerpoint/2010/main" val="32530244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E0B3A59B-C183-4BD2-9E39-27E16D54F00E}" type="datetime1">
              <a:rPr lang="en-US" smtClean="0"/>
              <a:t>10/2/2018</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76975FB5-9214-4EFA-B591-A6F1A7368D3F}" type="slidenum">
              <a:rPr lang="en-US" smtClean="0"/>
              <a:pPr/>
              <a:t>10</a:t>
            </a:fld>
            <a:endParaRPr lang="en-US"/>
          </a:p>
        </p:txBody>
      </p:sp>
    </p:spTree>
    <p:extLst>
      <p:ext uri="{BB962C8B-B14F-4D97-AF65-F5344CB8AC3E}">
        <p14:creationId xmlns:p14="http://schemas.microsoft.com/office/powerpoint/2010/main" val="41314678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a:defRPr/>
            </a:pPr>
            <a:endParaRPr lang="en-US"/>
          </a:p>
        </p:txBody>
      </p:sp>
      <p:sp>
        <p:nvSpPr>
          <p:cNvPr id="5" name="Slide Number Placeholder 4"/>
          <p:cNvSpPr>
            <a:spLocks noGrp="1"/>
          </p:cNvSpPr>
          <p:nvPr>
            <p:ph type="sldNum" sz="quarter" idx="11"/>
          </p:nvPr>
        </p:nvSpPr>
        <p:spPr/>
        <p:txBody>
          <a:bodyPr/>
          <a:lstStyle/>
          <a:p>
            <a:fld id="{76975FB5-9214-4EFA-B591-A6F1A7368D3F}" type="slidenum">
              <a:rPr lang="en-US" smtClean="0"/>
              <a:pPr/>
              <a:t>11</a:t>
            </a:fld>
            <a:endParaRPr lang="en-US"/>
          </a:p>
        </p:txBody>
      </p:sp>
    </p:spTree>
    <p:extLst>
      <p:ext uri="{BB962C8B-B14F-4D97-AF65-F5344CB8AC3E}">
        <p14:creationId xmlns:p14="http://schemas.microsoft.com/office/powerpoint/2010/main" val="388667432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ASML Cover slide 01">
    <p:spTree>
      <p:nvGrpSpPr>
        <p:cNvPr id="1" name=""/>
        <p:cNvGrpSpPr/>
        <p:nvPr/>
      </p:nvGrpSpPr>
      <p:grpSpPr>
        <a:xfrm>
          <a:off x="0" y="0"/>
          <a:ext cx="0" cy="0"/>
          <a:chOff x="0" y="0"/>
          <a:chExt cx="0" cy="0"/>
        </a:xfrm>
      </p:grpSpPr>
      <p:pic>
        <p:nvPicPr>
          <p:cNvPr id="3" name="Afbeelding 7" descr="bg_darkblue.png"/>
          <p:cNvPicPr>
            <a:picLocks noChangeAspect="1"/>
          </p:cNvPicPr>
          <p:nvPr/>
        </p:nvPicPr>
        <p:blipFill>
          <a:blip r:embed="rId2"/>
          <a:stretch>
            <a:fillRect/>
          </a:stretch>
        </p:blipFill>
        <p:spPr>
          <a:xfrm>
            <a:off x="0" y="0"/>
            <a:ext cx="9144000" cy="5143500"/>
          </a:xfrm>
          <a:prstGeom prst="rect">
            <a:avLst/>
          </a:prstGeom>
        </p:spPr>
      </p:pic>
      <p:pic>
        <p:nvPicPr>
          <p:cNvPr id="10" name="Afbeelding 7" descr="powerpoint_pres1920_01.png"/>
          <p:cNvPicPr>
            <a:picLocks noChangeAspect="1"/>
          </p:cNvPicPr>
          <p:nvPr/>
        </p:nvPicPr>
        <p:blipFill>
          <a:blip r:embed="rId3"/>
          <a:stretch>
            <a:fillRect/>
          </a:stretch>
        </p:blipFill>
        <p:spPr>
          <a:xfrm>
            <a:off x="0" y="0"/>
            <a:ext cx="9144000" cy="5143500"/>
          </a:xfrm>
          <a:prstGeom prst="rect">
            <a:avLst/>
          </a:prstGeom>
        </p:spPr>
      </p:pic>
      <p:sp>
        <p:nvSpPr>
          <p:cNvPr id="13" name="Text Placeholder 7"/>
          <p:cNvSpPr>
            <a:spLocks noGrp="1"/>
          </p:cNvSpPr>
          <p:nvPr>
            <p:ph type="body" sz="quarter" idx="10" hasCustomPrompt="1"/>
          </p:nvPr>
        </p:nvSpPr>
        <p:spPr>
          <a:xfrm>
            <a:off x="486000" y="3456000"/>
            <a:ext cx="7920000" cy="381600"/>
          </a:xfrm>
          <a:prstGeom prst="rect">
            <a:avLst/>
          </a:prstGeom>
        </p:spPr>
        <p:txBody>
          <a:bodyPr lIns="0" tIns="0" rIns="0" bIns="0" anchor="b" anchorCtr="0"/>
          <a:lstStyle>
            <a:lvl1pPr marL="0" indent="0" algn="r">
              <a:lnSpc>
                <a:spcPts val="1500"/>
              </a:lnSpc>
              <a:spcBef>
                <a:spcPts val="0"/>
              </a:spcBef>
              <a:buNone/>
              <a:defRPr sz="1300" baseline="0">
                <a:solidFill>
                  <a:schemeClr val="tx1"/>
                </a:solidFill>
              </a:defRPr>
            </a:lvl1pPr>
            <a:lvl2pPr marL="457200" indent="0">
              <a:buNone/>
              <a:defRPr/>
            </a:lvl2pPr>
          </a:lstStyle>
          <a:p>
            <a:pPr lvl="0"/>
            <a:r>
              <a:rPr lang="en-US" noProof="0" dirty="0"/>
              <a:t>Name of the presenter</a:t>
            </a:r>
          </a:p>
        </p:txBody>
      </p:sp>
      <p:sp>
        <p:nvSpPr>
          <p:cNvPr id="14" name="Text Placeholder 9"/>
          <p:cNvSpPr>
            <a:spLocks noGrp="1"/>
          </p:cNvSpPr>
          <p:nvPr>
            <p:ph type="body" sz="quarter" idx="11" hasCustomPrompt="1"/>
          </p:nvPr>
        </p:nvSpPr>
        <p:spPr>
          <a:xfrm>
            <a:off x="486000" y="4410000"/>
            <a:ext cx="7920000" cy="140400"/>
          </a:xfrm>
          <a:prstGeom prst="rect">
            <a:avLst/>
          </a:prstGeom>
        </p:spPr>
        <p:txBody>
          <a:bodyPr lIns="0" tIns="0" rIns="0" bIns="0"/>
          <a:lstStyle>
            <a:lvl1pPr marL="0" indent="0" algn="r">
              <a:lnSpc>
                <a:spcPts val="1100"/>
              </a:lnSpc>
              <a:spcBef>
                <a:spcPts val="0"/>
              </a:spcBef>
              <a:buNone/>
              <a:defRPr sz="900">
                <a:solidFill>
                  <a:schemeClr val="tx2"/>
                </a:solidFill>
              </a:defRPr>
            </a:lvl1pPr>
          </a:lstStyle>
          <a:p>
            <a:pPr lvl="0"/>
            <a:r>
              <a:rPr lang="en-US" noProof="0" dirty="0"/>
              <a:t>&lt;Date&gt;  |  &lt;Place&gt;</a:t>
            </a:r>
          </a:p>
        </p:txBody>
      </p:sp>
      <p:sp>
        <p:nvSpPr>
          <p:cNvPr id="15" name="Text Placeholder 11"/>
          <p:cNvSpPr>
            <a:spLocks noGrp="1"/>
          </p:cNvSpPr>
          <p:nvPr>
            <p:ph type="body" sz="quarter" idx="12" hasCustomPrompt="1"/>
          </p:nvPr>
        </p:nvSpPr>
        <p:spPr>
          <a:xfrm>
            <a:off x="486000" y="2840447"/>
            <a:ext cx="7920000" cy="615553"/>
          </a:xfrm>
          <a:prstGeom prst="rect">
            <a:avLst/>
          </a:prstGeom>
        </p:spPr>
        <p:txBody>
          <a:bodyPr wrap="square" lIns="0" tIns="0" rIns="0" bIns="0" anchor="b" anchorCtr="0">
            <a:spAutoFit/>
          </a:bodyPr>
          <a:lstStyle>
            <a:lvl1pPr marL="0" indent="0" algn="r">
              <a:lnSpc>
                <a:spcPts val="2400"/>
              </a:lnSpc>
              <a:spcBef>
                <a:spcPts val="0"/>
              </a:spcBef>
              <a:buNone/>
              <a:defRPr sz="2200">
                <a:solidFill>
                  <a:schemeClr val="tx1"/>
                </a:solidFill>
              </a:defRPr>
            </a:lvl1pPr>
          </a:lstStyle>
          <a:p>
            <a:pPr lvl="0"/>
            <a:r>
              <a:rPr lang="en-US" noProof="0" dirty="0"/>
              <a:t>Fill in your title here: </a:t>
            </a:r>
            <a:br>
              <a:rPr lang="en-US" noProof="0" dirty="0"/>
            </a:br>
            <a:r>
              <a:rPr lang="en-US" noProof="0" dirty="0"/>
              <a:t>This template is for presentation purposes only </a:t>
            </a:r>
          </a:p>
        </p:txBody>
      </p:sp>
      <p:sp>
        <p:nvSpPr>
          <p:cNvPr id="28" name="Freeform 27"/>
          <p:cNvSpPr/>
          <p:nvPr/>
        </p:nvSpPr>
        <p:spPr>
          <a:xfrm>
            <a:off x="6834277" y="1361500"/>
            <a:ext cx="417231" cy="446740"/>
          </a:xfrm>
          <a:custGeom>
            <a:avLst/>
            <a:gdLst>
              <a:gd name="connsiteX0" fmla="*/ 0 w 1097756"/>
              <a:gd name="connsiteY0" fmla="*/ 0 h 1181100"/>
              <a:gd name="connsiteX1" fmla="*/ 745331 w 1097756"/>
              <a:gd name="connsiteY1" fmla="*/ 0 h 1181100"/>
              <a:gd name="connsiteX2" fmla="*/ 1097756 w 1097756"/>
              <a:gd name="connsiteY2" fmla="*/ 1178718 h 1181100"/>
              <a:gd name="connsiteX3" fmla="*/ 523875 w 1097756"/>
              <a:gd name="connsiteY3" fmla="*/ 1181100 h 1181100"/>
              <a:gd name="connsiteX4" fmla="*/ 0 w 1097756"/>
              <a:gd name="connsiteY4" fmla="*/ 0 h 1181100"/>
              <a:gd name="connsiteX0" fmla="*/ 0 w 1400175"/>
              <a:gd name="connsiteY0" fmla="*/ 0 h 2197893"/>
              <a:gd name="connsiteX1" fmla="*/ 745331 w 1400175"/>
              <a:gd name="connsiteY1" fmla="*/ 0 h 2197893"/>
              <a:gd name="connsiteX2" fmla="*/ 1400175 w 1400175"/>
              <a:gd name="connsiteY2" fmla="*/ 2197893 h 2197893"/>
              <a:gd name="connsiteX3" fmla="*/ 523875 w 1400175"/>
              <a:gd name="connsiteY3" fmla="*/ 1181100 h 2197893"/>
              <a:gd name="connsiteX4" fmla="*/ 0 w 1400175"/>
              <a:gd name="connsiteY4" fmla="*/ 0 h 2197893"/>
              <a:gd name="connsiteX0" fmla="*/ 0 w 1400175"/>
              <a:gd name="connsiteY0" fmla="*/ 0 h 2197893"/>
              <a:gd name="connsiteX1" fmla="*/ 745331 w 1400175"/>
              <a:gd name="connsiteY1" fmla="*/ 0 h 2197893"/>
              <a:gd name="connsiteX2" fmla="*/ 1400175 w 1400175"/>
              <a:gd name="connsiteY2" fmla="*/ 2197893 h 2197893"/>
              <a:gd name="connsiteX3" fmla="*/ 1047750 w 1400175"/>
              <a:gd name="connsiteY3" fmla="*/ 1790700 h 2197893"/>
              <a:gd name="connsiteX4" fmla="*/ 523875 w 1400175"/>
              <a:gd name="connsiteY4" fmla="*/ 1181100 h 2197893"/>
              <a:gd name="connsiteX5" fmla="*/ 0 w 1400175"/>
              <a:gd name="connsiteY5" fmla="*/ 0 h 2197893"/>
              <a:gd name="connsiteX0" fmla="*/ 0 w 1400175"/>
              <a:gd name="connsiteY0" fmla="*/ 0 h 2197893"/>
              <a:gd name="connsiteX1" fmla="*/ 745331 w 1400175"/>
              <a:gd name="connsiteY1" fmla="*/ 0 h 2197893"/>
              <a:gd name="connsiteX2" fmla="*/ 1400175 w 1400175"/>
              <a:gd name="connsiteY2" fmla="*/ 2197893 h 2197893"/>
              <a:gd name="connsiteX3" fmla="*/ 750094 w 1400175"/>
              <a:gd name="connsiteY3" fmla="*/ 2193131 h 2197893"/>
              <a:gd name="connsiteX4" fmla="*/ 523875 w 1400175"/>
              <a:gd name="connsiteY4" fmla="*/ 1181100 h 2197893"/>
              <a:gd name="connsiteX5" fmla="*/ 0 w 1400175"/>
              <a:gd name="connsiteY5" fmla="*/ 0 h 2197893"/>
              <a:gd name="connsiteX0" fmla="*/ 0 w 1400175"/>
              <a:gd name="connsiteY0" fmla="*/ 0 h 2197893"/>
              <a:gd name="connsiteX1" fmla="*/ 745331 w 1400175"/>
              <a:gd name="connsiteY1" fmla="*/ 0 h 2197893"/>
              <a:gd name="connsiteX2" fmla="*/ 1400175 w 1400175"/>
              <a:gd name="connsiteY2" fmla="*/ 2197893 h 2197893"/>
              <a:gd name="connsiteX3" fmla="*/ 747713 w 1400175"/>
              <a:gd name="connsiteY3" fmla="*/ 2195512 h 2197893"/>
              <a:gd name="connsiteX4" fmla="*/ 523875 w 1400175"/>
              <a:gd name="connsiteY4" fmla="*/ 1181100 h 2197893"/>
              <a:gd name="connsiteX5" fmla="*/ 0 w 1400175"/>
              <a:gd name="connsiteY5" fmla="*/ 0 h 2197893"/>
              <a:gd name="connsiteX0" fmla="*/ 0 w 1400175"/>
              <a:gd name="connsiteY0" fmla="*/ 0 h 2197893"/>
              <a:gd name="connsiteX1" fmla="*/ 745331 w 1400175"/>
              <a:gd name="connsiteY1" fmla="*/ 0 h 2197893"/>
              <a:gd name="connsiteX2" fmla="*/ 1400175 w 1400175"/>
              <a:gd name="connsiteY2" fmla="*/ 2197893 h 2197893"/>
              <a:gd name="connsiteX3" fmla="*/ 747713 w 1400175"/>
              <a:gd name="connsiteY3" fmla="*/ 2195512 h 2197893"/>
              <a:gd name="connsiteX4" fmla="*/ 371475 w 1400175"/>
              <a:gd name="connsiteY4" fmla="*/ 478631 h 2197893"/>
              <a:gd name="connsiteX5" fmla="*/ 0 w 1400175"/>
              <a:gd name="connsiteY5" fmla="*/ 0 h 2197893"/>
              <a:gd name="connsiteX0" fmla="*/ 0 w 1400175"/>
              <a:gd name="connsiteY0" fmla="*/ 0 h 2197893"/>
              <a:gd name="connsiteX1" fmla="*/ 745331 w 1400175"/>
              <a:gd name="connsiteY1" fmla="*/ 0 h 2197893"/>
              <a:gd name="connsiteX2" fmla="*/ 1400175 w 1400175"/>
              <a:gd name="connsiteY2" fmla="*/ 2197893 h 2197893"/>
              <a:gd name="connsiteX3" fmla="*/ 747713 w 1400175"/>
              <a:gd name="connsiteY3" fmla="*/ 2195512 h 2197893"/>
              <a:gd name="connsiteX4" fmla="*/ 371475 w 1400175"/>
              <a:gd name="connsiteY4" fmla="*/ 478631 h 2197893"/>
              <a:gd name="connsiteX5" fmla="*/ 230981 w 1400175"/>
              <a:gd name="connsiteY5" fmla="*/ 295275 h 2197893"/>
              <a:gd name="connsiteX6" fmla="*/ 0 w 1400175"/>
              <a:gd name="connsiteY6" fmla="*/ 0 h 2197893"/>
              <a:gd name="connsiteX0" fmla="*/ 0 w 1400175"/>
              <a:gd name="connsiteY0" fmla="*/ 0 h 2197893"/>
              <a:gd name="connsiteX1" fmla="*/ 745331 w 1400175"/>
              <a:gd name="connsiteY1" fmla="*/ 0 h 2197893"/>
              <a:gd name="connsiteX2" fmla="*/ 1400175 w 1400175"/>
              <a:gd name="connsiteY2" fmla="*/ 2197893 h 2197893"/>
              <a:gd name="connsiteX3" fmla="*/ 747713 w 1400175"/>
              <a:gd name="connsiteY3" fmla="*/ 2195512 h 2197893"/>
              <a:gd name="connsiteX4" fmla="*/ 371475 w 1400175"/>
              <a:gd name="connsiteY4" fmla="*/ 478631 h 2197893"/>
              <a:gd name="connsiteX5" fmla="*/ 195262 w 1400175"/>
              <a:gd name="connsiteY5" fmla="*/ 1204913 h 2197893"/>
              <a:gd name="connsiteX6" fmla="*/ 0 w 1400175"/>
              <a:gd name="connsiteY6" fmla="*/ 0 h 2197893"/>
              <a:gd name="connsiteX0" fmla="*/ 0 w 1400175"/>
              <a:gd name="connsiteY0" fmla="*/ 0 h 2197893"/>
              <a:gd name="connsiteX1" fmla="*/ 745331 w 1400175"/>
              <a:gd name="connsiteY1" fmla="*/ 0 h 2197893"/>
              <a:gd name="connsiteX2" fmla="*/ 1400175 w 1400175"/>
              <a:gd name="connsiteY2" fmla="*/ 2197893 h 2197893"/>
              <a:gd name="connsiteX3" fmla="*/ 747713 w 1400175"/>
              <a:gd name="connsiteY3" fmla="*/ 2195512 h 2197893"/>
              <a:gd name="connsiteX4" fmla="*/ 371475 w 1400175"/>
              <a:gd name="connsiteY4" fmla="*/ 478631 h 2197893"/>
              <a:gd name="connsiteX5" fmla="*/ 173830 w 1400175"/>
              <a:gd name="connsiteY5" fmla="*/ 1383507 h 2197893"/>
              <a:gd name="connsiteX6" fmla="*/ 0 w 1400175"/>
              <a:gd name="connsiteY6" fmla="*/ 0 h 2197893"/>
              <a:gd name="connsiteX0" fmla="*/ 0 w 1400175"/>
              <a:gd name="connsiteY0" fmla="*/ 0 h 2197893"/>
              <a:gd name="connsiteX1" fmla="*/ 745331 w 1400175"/>
              <a:gd name="connsiteY1" fmla="*/ 0 h 2197893"/>
              <a:gd name="connsiteX2" fmla="*/ 1400175 w 1400175"/>
              <a:gd name="connsiteY2" fmla="*/ 2197893 h 2197893"/>
              <a:gd name="connsiteX3" fmla="*/ 747713 w 1400175"/>
              <a:gd name="connsiteY3" fmla="*/ 2195512 h 2197893"/>
              <a:gd name="connsiteX4" fmla="*/ 371475 w 1400175"/>
              <a:gd name="connsiteY4" fmla="*/ 478631 h 2197893"/>
              <a:gd name="connsiteX5" fmla="*/ 173830 w 1400175"/>
              <a:gd name="connsiteY5" fmla="*/ 1383507 h 2197893"/>
              <a:gd name="connsiteX6" fmla="*/ 135731 w 1400175"/>
              <a:gd name="connsiteY6" fmla="*/ 1102518 h 2197893"/>
              <a:gd name="connsiteX7" fmla="*/ 0 w 1400175"/>
              <a:gd name="connsiteY7" fmla="*/ 0 h 2197893"/>
              <a:gd name="connsiteX0" fmla="*/ 0 w 1400175"/>
              <a:gd name="connsiteY0" fmla="*/ 0 h 2197893"/>
              <a:gd name="connsiteX1" fmla="*/ 745331 w 1400175"/>
              <a:gd name="connsiteY1" fmla="*/ 0 h 2197893"/>
              <a:gd name="connsiteX2" fmla="*/ 1400175 w 1400175"/>
              <a:gd name="connsiteY2" fmla="*/ 2197893 h 2197893"/>
              <a:gd name="connsiteX3" fmla="*/ 747713 w 1400175"/>
              <a:gd name="connsiteY3" fmla="*/ 2195512 h 2197893"/>
              <a:gd name="connsiteX4" fmla="*/ 371475 w 1400175"/>
              <a:gd name="connsiteY4" fmla="*/ 478631 h 2197893"/>
              <a:gd name="connsiteX5" fmla="*/ 173830 w 1400175"/>
              <a:gd name="connsiteY5" fmla="*/ 1383507 h 2197893"/>
              <a:gd name="connsiteX6" fmla="*/ 609600 w 1400175"/>
              <a:gd name="connsiteY6" fmla="*/ 1385887 h 2197893"/>
              <a:gd name="connsiteX7" fmla="*/ 0 w 1400175"/>
              <a:gd name="connsiteY7" fmla="*/ 0 h 2197893"/>
              <a:gd name="connsiteX0" fmla="*/ 0 w 1400175"/>
              <a:gd name="connsiteY0" fmla="*/ 0 h 2197893"/>
              <a:gd name="connsiteX1" fmla="*/ 745331 w 1400175"/>
              <a:gd name="connsiteY1" fmla="*/ 0 h 2197893"/>
              <a:gd name="connsiteX2" fmla="*/ 1400175 w 1400175"/>
              <a:gd name="connsiteY2" fmla="*/ 2197893 h 2197893"/>
              <a:gd name="connsiteX3" fmla="*/ 747713 w 1400175"/>
              <a:gd name="connsiteY3" fmla="*/ 2195512 h 2197893"/>
              <a:gd name="connsiteX4" fmla="*/ 371475 w 1400175"/>
              <a:gd name="connsiteY4" fmla="*/ 478631 h 2197893"/>
              <a:gd name="connsiteX5" fmla="*/ 173830 w 1400175"/>
              <a:gd name="connsiteY5" fmla="*/ 1383507 h 2197893"/>
              <a:gd name="connsiteX6" fmla="*/ 609600 w 1400175"/>
              <a:gd name="connsiteY6" fmla="*/ 1385887 h 2197893"/>
              <a:gd name="connsiteX7" fmla="*/ 378619 w 1400175"/>
              <a:gd name="connsiteY7" fmla="*/ 862012 h 2197893"/>
              <a:gd name="connsiteX8" fmla="*/ 0 w 1400175"/>
              <a:gd name="connsiteY8" fmla="*/ 0 h 2197893"/>
              <a:gd name="connsiteX0" fmla="*/ 0 w 1400175"/>
              <a:gd name="connsiteY0" fmla="*/ 0 h 2197893"/>
              <a:gd name="connsiteX1" fmla="*/ 745331 w 1400175"/>
              <a:gd name="connsiteY1" fmla="*/ 0 h 2197893"/>
              <a:gd name="connsiteX2" fmla="*/ 1400175 w 1400175"/>
              <a:gd name="connsiteY2" fmla="*/ 2197893 h 2197893"/>
              <a:gd name="connsiteX3" fmla="*/ 747713 w 1400175"/>
              <a:gd name="connsiteY3" fmla="*/ 2195512 h 2197893"/>
              <a:gd name="connsiteX4" fmla="*/ 371475 w 1400175"/>
              <a:gd name="connsiteY4" fmla="*/ 478631 h 2197893"/>
              <a:gd name="connsiteX5" fmla="*/ 173830 w 1400175"/>
              <a:gd name="connsiteY5" fmla="*/ 1383507 h 2197893"/>
              <a:gd name="connsiteX6" fmla="*/ 609600 w 1400175"/>
              <a:gd name="connsiteY6" fmla="*/ 1385887 h 2197893"/>
              <a:gd name="connsiteX7" fmla="*/ 692944 w 1400175"/>
              <a:gd name="connsiteY7" fmla="*/ 1797843 h 2197893"/>
              <a:gd name="connsiteX8" fmla="*/ 0 w 1400175"/>
              <a:gd name="connsiteY8" fmla="*/ 0 h 2197893"/>
              <a:gd name="connsiteX0" fmla="*/ 0 w 1400175"/>
              <a:gd name="connsiteY0" fmla="*/ 0 h 2197893"/>
              <a:gd name="connsiteX1" fmla="*/ 745331 w 1400175"/>
              <a:gd name="connsiteY1" fmla="*/ 0 h 2197893"/>
              <a:gd name="connsiteX2" fmla="*/ 1400175 w 1400175"/>
              <a:gd name="connsiteY2" fmla="*/ 2197893 h 2197893"/>
              <a:gd name="connsiteX3" fmla="*/ 747713 w 1400175"/>
              <a:gd name="connsiteY3" fmla="*/ 2195512 h 2197893"/>
              <a:gd name="connsiteX4" fmla="*/ 371475 w 1400175"/>
              <a:gd name="connsiteY4" fmla="*/ 478631 h 2197893"/>
              <a:gd name="connsiteX5" fmla="*/ 173830 w 1400175"/>
              <a:gd name="connsiteY5" fmla="*/ 1383507 h 2197893"/>
              <a:gd name="connsiteX6" fmla="*/ 609600 w 1400175"/>
              <a:gd name="connsiteY6" fmla="*/ 1385887 h 2197893"/>
              <a:gd name="connsiteX7" fmla="*/ 692944 w 1400175"/>
              <a:gd name="connsiteY7" fmla="*/ 1797843 h 2197893"/>
              <a:gd name="connsiteX8" fmla="*/ 426244 w 1400175"/>
              <a:gd name="connsiteY8" fmla="*/ 1112043 h 2197893"/>
              <a:gd name="connsiteX9" fmla="*/ 0 w 1400175"/>
              <a:gd name="connsiteY9" fmla="*/ 0 h 2197893"/>
              <a:gd name="connsiteX0" fmla="*/ 0 w 1400175"/>
              <a:gd name="connsiteY0" fmla="*/ 0 h 2197893"/>
              <a:gd name="connsiteX1" fmla="*/ 745331 w 1400175"/>
              <a:gd name="connsiteY1" fmla="*/ 0 h 2197893"/>
              <a:gd name="connsiteX2" fmla="*/ 1400175 w 1400175"/>
              <a:gd name="connsiteY2" fmla="*/ 2197893 h 2197893"/>
              <a:gd name="connsiteX3" fmla="*/ 747713 w 1400175"/>
              <a:gd name="connsiteY3" fmla="*/ 2195512 h 2197893"/>
              <a:gd name="connsiteX4" fmla="*/ 371475 w 1400175"/>
              <a:gd name="connsiteY4" fmla="*/ 478631 h 2197893"/>
              <a:gd name="connsiteX5" fmla="*/ 173830 w 1400175"/>
              <a:gd name="connsiteY5" fmla="*/ 1383507 h 2197893"/>
              <a:gd name="connsiteX6" fmla="*/ 609600 w 1400175"/>
              <a:gd name="connsiteY6" fmla="*/ 1385887 h 2197893"/>
              <a:gd name="connsiteX7" fmla="*/ 692944 w 1400175"/>
              <a:gd name="connsiteY7" fmla="*/ 1797843 h 2197893"/>
              <a:gd name="connsiteX8" fmla="*/ 88106 w 1400175"/>
              <a:gd name="connsiteY8" fmla="*/ 1795462 h 2197893"/>
              <a:gd name="connsiteX9" fmla="*/ 0 w 1400175"/>
              <a:gd name="connsiteY9" fmla="*/ 0 h 2197893"/>
              <a:gd name="connsiteX0" fmla="*/ 0 w 1400175"/>
              <a:gd name="connsiteY0" fmla="*/ 0 h 2197893"/>
              <a:gd name="connsiteX1" fmla="*/ 745331 w 1400175"/>
              <a:gd name="connsiteY1" fmla="*/ 0 h 2197893"/>
              <a:gd name="connsiteX2" fmla="*/ 1400175 w 1400175"/>
              <a:gd name="connsiteY2" fmla="*/ 2197893 h 2197893"/>
              <a:gd name="connsiteX3" fmla="*/ 747713 w 1400175"/>
              <a:gd name="connsiteY3" fmla="*/ 2195512 h 2197893"/>
              <a:gd name="connsiteX4" fmla="*/ 371475 w 1400175"/>
              <a:gd name="connsiteY4" fmla="*/ 478631 h 2197893"/>
              <a:gd name="connsiteX5" fmla="*/ 173830 w 1400175"/>
              <a:gd name="connsiteY5" fmla="*/ 1383507 h 2197893"/>
              <a:gd name="connsiteX6" fmla="*/ 609600 w 1400175"/>
              <a:gd name="connsiteY6" fmla="*/ 1385887 h 2197893"/>
              <a:gd name="connsiteX7" fmla="*/ 692944 w 1400175"/>
              <a:gd name="connsiteY7" fmla="*/ 1797843 h 2197893"/>
              <a:gd name="connsiteX8" fmla="*/ 88106 w 1400175"/>
              <a:gd name="connsiteY8" fmla="*/ 1795462 h 2197893"/>
              <a:gd name="connsiteX9" fmla="*/ 52388 w 1400175"/>
              <a:gd name="connsiteY9" fmla="*/ 1131093 h 2197893"/>
              <a:gd name="connsiteX10" fmla="*/ 0 w 1400175"/>
              <a:gd name="connsiteY10" fmla="*/ 0 h 2197893"/>
              <a:gd name="connsiteX0" fmla="*/ 0 w 1400175"/>
              <a:gd name="connsiteY0" fmla="*/ 0 h 2197893"/>
              <a:gd name="connsiteX1" fmla="*/ 745331 w 1400175"/>
              <a:gd name="connsiteY1" fmla="*/ 0 h 2197893"/>
              <a:gd name="connsiteX2" fmla="*/ 1400175 w 1400175"/>
              <a:gd name="connsiteY2" fmla="*/ 2197893 h 2197893"/>
              <a:gd name="connsiteX3" fmla="*/ 747713 w 1400175"/>
              <a:gd name="connsiteY3" fmla="*/ 2195512 h 2197893"/>
              <a:gd name="connsiteX4" fmla="*/ 371475 w 1400175"/>
              <a:gd name="connsiteY4" fmla="*/ 478631 h 2197893"/>
              <a:gd name="connsiteX5" fmla="*/ 173830 w 1400175"/>
              <a:gd name="connsiteY5" fmla="*/ 1383507 h 2197893"/>
              <a:gd name="connsiteX6" fmla="*/ 609600 w 1400175"/>
              <a:gd name="connsiteY6" fmla="*/ 1385887 h 2197893"/>
              <a:gd name="connsiteX7" fmla="*/ 692944 w 1400175"/>
              <a:gd name="connsiteY7" fmla="*/ 1797843 h 2197893"/>
              <a:gd name="connsiteX8" fmla="*/ 88106 w 1400175"/>
              <a:gd name="connsiteY8" fmla="*/ 1795462 h 2197893"/>
              <a:gd name="connsiteX9" fmla="*/ 0 w 1400175"/>
              <a:gd name="connsiteY9" fmla="*/ 2197893 h 2197893"/>
              <a:gd name="connsiteX10" fmla="*/ 0 w 1400175"/>
              <a:gd name="connsiteY10" fmla="*/ 0 h 2197893"/>
              <a:gd name="connsiteX0" fmla="*/ 4762 w 1404937"/>
              <a:gd name="connsiteY0" fmla="*/ 0 h 2197893"/>
              <a:gd name="connsiteX1" fmla="*/ 750093 w 1404937"/>
              <a:gd name="connsiteY1" fmla="*/ 0 h 2197893"/>
              <a:gd name="connsiteX2" fmla="*/ 1404937 w 1404937"/>
              <a:gd name="connsiteY2" fmla="*/ 2197893 h 2197893"/>
              <a:gd name="connsiteX3" fmla="*/ 752475 w 1404937"/>
              <a:gd name="connsiteY3" fmla="*/ 2195512 h 2197893"/>
              <a:gd name="connsiteX4" fmla="*/ 376237 w 1404937"/>
              <a:gd name="connsiteY4" fmla="*/ 478631 h 2197893"/>
              <a:gd name="connsiteX5" fmla="*/ 178592 w 1404937"/>
              <a:gd name="connsiteY5" fmla="*/ 1383507 h 2197893"/>
              <a:gd name="connsiteX6" fmla="*/ 614362 w 1404937"/>
              <a:gd name="connsiteY6" fmla="*/ 1385887 h 2197893"/>
              <a:gd name="connsiteX7" fmla="*/ 697706 w 1404937"/>
              <a:gd name="connsiteY7" fmla="*/ 1797843 h 2197893"/>
              <a:gd name="connsiteX8" fmla="*/ 92868 w 1404937"/>
              <a:gd name="connsiteY8" fmla="*/ 1795462 h 2197893"/>
              <a:gd name="connsiteX9" fmla="*/ 4762 w 1404937"/>
              <a:gd name="connsiteY9" fmla="*/ 2197893 h 2197893"/>
              <a:gd name="connsiteX10" fmla="*/ 0 w 1404937"/>
              <a:gd name="connsiteY10" fmla="*/ 2045493 h 2197893"/>
              <a:gd name="connsiteX11" fmla="*/ 4762 w 1404937"/>
              <a:gd name="connsiteY11" fmla="*/ 0 h 2197893"/>
              <a:gd name="connsiteX0" fmla="*/ 652462 w 2052637"/>
              <a:gd name="connsiteY0" fmla="*/ 0 h 2197893"/>
              <a:gd name="connsiteX1" fmla="*/ 1397793 w 2052637"/>
              <a:gd name="connsiteY1" fmla="*/ 0 h 2197893"/>
              <a:gd name="connsiteX2" fmla="*/ 2052637 w 2052637"/>
              <a:gd name="connsiteY2" fmla="*/ 2197893 h 2197893"/>
              <a:gd name="connsiteX3" fmla="*/ 1400175 w 2052637"/>
              <a:gd name="connsiteY3" fmla="*/ 2195512 h 2197893"/>
              <a:gd name="connsiteX4" fmla="*/ 1023937 w 2052637"/>
              <a:gd name="connsiteY4" fmla="*/ 478631 h 2197893"/>
              <a:gd name="connsiteX5" fmla="*/ 826292 w 2052637"/>
              <a:gd name="connsiteY5" fmla="*/ 1383507 h 2197893"/>
              <a:gd name="connsiteX6" fmla="*/ 1262062 w 2052637"/>
              <a:gd name="connsiteY6" fmla="*/ 1385887 h 2197893"/>
              <a:gd name="connsiteX7" fmla="*/ 1345406 w 2052637"/>
              <a:gd name="connsiteY7" fmla="*/ 1797843 h 2197893"/>
              <a:gd name="connsiteX8" fmla="*/ 740568 w 2052637"/>
              <a:gd name="connsiteY8" fmla="*/ 1795462 h 2197893"/>
              <a:gd name="connsiteX9" fmla="*/ 652462 w 2052637"/>
              <a:gd name="connsiteY9" fmla="*/ 2197893 h 2197893"/>
              <a:gd name="connsiteX10" fmla="*/ 0 w 2052637"/>
              <a:gd name="connsiteY10" fmla="*/ 2193131 h 2197893"/>
              <a:gd name="connsiteX11" fmla="*/ 652462 w 2052637"/>
              <a:gd name="connsiteY11" fmla="*/ 0 h 2197893"/>
              <a:gd name="connsiteX0" fmla="*/ 652462 w 2052637"/>
              <a:gd name="connsiteY0" fmla="*/ 1 h 2197894"/>
              <a:gd name="connsiteX1" fmla="*/ 1397793 w 2052637"/>
              <a:gd name="connsiteY1" fmla="*/ 1 h 2197894"/>
              <a:gd name="connsiteX2" fmla="*/ 2052637 w 2052637"/>
              <a:gd name="connsiteY2" fmla="*/ 2197894 h 2197894"/>
              <a:gd name="connsiteX3" fmla="*/ 1400175 w 2052637"/>
              <a:gd name="connsiteY3" fmla="*/ 2195513 h 2197894"/>
              <a:gd name="connsiteX4" fmla="*/ 1023937 w 2052637"/>
              <a:gd name="connsiteY4" fmla="*/ 478632 h 2197894"/>
              <a:gd name="connsiteX5" fmla="*/ 826292 w 2052637"/>
              <a:gd name="connsiteY5" fmla="*/ 1383508 h 2197894"/>
              <a:gd name="connsiteX6" fmla="*/ 1262062 w 2052637"/>
              <a:gd name="connsiteY6" fmla="*/ 1385888 h 2197894"/>
              <a:gd name="connsiteX7" fmla="*/ 1345406 w 2052637"/>
              <a:gd name="connsiteY7" fmla="*/ 1797844 h 2197894"/>
              <a:gd name="connsiteX8" fmla="*/ 740568 w 2052637"/>
              <a:gd name="connsiteY8" fmla="*/ 1795463 h 2197894"/>
              <a:gd name="connsiteX9" fmla="*/ 652462 w 2052637"/>
              <a:gd name="connsiteY9" fmla="*/ 2197894 h 2197894"/>
              <a:gd name="connsiteX10" fmla="*/ 0 w 2052637"/>
              <a:gd name="connsiteY10" fmla="*/ 2193132 h 2197894"/>
              <a:gd name="connsiteX11" fmla="*/ 652462 w 2052637"/>
              <a:gd name="connsiteY11" fmla="*/ 1 h 2197894"/>
              <a:gd name="connsiteX0" fmla="*/ 652533 w 2052708"/>
              <a:gd name="connsiteY0" fmla="*/ 1 h 2197894"/>
              <a:gd name="connsiteX1" fmla="*/ 1397864 w 2052708"/>
              <a:gd name="connsiteY1" fmla="*/ 1 h 2197894"/>
              <a:gd name="connsiteX2" fmla="*/ 2052708 w 2052708"/>
              <a:gd name="connsiteY2" fmla="*/ 2197894 h 2197894"/>
              <a:gd name="connsiteX3" fmla="*/ 1400246 w 2052708"/>
              <a:gd name="connsiteY3" fmla="*/ 2195513 h 2197894"/>
              <a:gd name="connsiteX4" fmla="*/ 1024008 w 2052708"/>
              <a:gd name="connsiteY4" fmla="*/ 478632 h 2197894"/>
              <a:gd name="connsiteX5" fmla="*/ 826363 w 2052708"/>
              <a:gd name="connsiteY5" fmla="*/ 1383508 h 2197894"/>
              <a:gd name="connsiteX6" fmla="*/ 1262133 w 2052708"/>
              <a:gd name="connsiteY6" fmla="*/ 1385888 h 2197894"/>
              <a:gd name="connsiteX7" fmla="*/ 1345477 w 2052708"/>
              <a:gd name="connsiteY7" fmla="*/ 1797844 h 2197894"/>
              <a:gd name="connsiteX8" fmla="*/ 740639 w 2052708"/>
              <a:gd name="connsiteY8" fmla="*/ 1795463 h 2197894"/>
              <a:gd name="connsiteX9" fmla="*/ 652533 w 2052708"/>
              <a:gd name="connsiteY9" fmla="*/ 2197894 h 2197894"/>
              <a:gd name="connsiteX10" fmla="*/ 71 w 2052708"/>
              <a:gd name="connsiteY10" fmla="*/ 2193132 h 2197894"/>
              <a:gd name="connsiteX11" fmla="*/ 652533 w 2052708"/>
              <a:gd name="connsiteY11" fmla="*/ 1 h 2197894"/>
              <a:gd name="connsiteX0" fmla="*/ 652533 w 2052708"/>
              <a:gd name="connsiteY0" fmla="*/ 1 h 2197894"/>
              <a:gd name="connsiteX1" fmla="*/ 1397864 w 2052708"/>
              <a:gd name="connsiteY1" fmla="*/ 1 h 2197894"/>
              <a:gd name="connsiteX2" fmla="*/ 2052708 w 2052708"/>
              <a:gd name="connsiteY2" fmla="*/ 2197894 h 2197894"/>
              <a:gd name="connsiteX3" fmla="*/ 1400246 w 2052708"/>
              <a:gd name="connsiteY3" fmla="*/ 2195513 h 2197894"/>
              <a:gd name="connsiteX4" fmla="*/ 1024008 w 2052708"/>
              <a:gd name="connsiteY4" fmla="*/ 478632 h 2197894"/>
              <a:gd name="connsiteX5" fmla="*/ 826363 w 2052708"/>
              <a:gd name="connsiteY5" fmla="*/ 1383508 h 2197894"/>
              <a:gd name="connsiteX6" fmla="*/ 1214508 w 2052708"/>
              <a:gd name="connsiteY6" fmla="*/ 1383506 h 2197894"/>
              <a:gd name="connsiteX7" fmla="*/ 1345477 w 2052708"/>
              <a:gd name="connsiteY7" fmla="*/ 1797844 h 2197894"/>
              <a:gd name="connsiteX8" fmla="*/ 740639 w 2052708"/>
              <a:gd name="connsiteY8" fmla="*/ 1795463 h 2197894"/>
              <a:gd name="connsiteX9" fmla="*/ 652533 w 2052708"/>
              <a:gd name="connsiteY9" fmla="*/ 2197894 h 2197894"/>
              <a:gd name="connsiteX10" fmla="*/ 71 w 2052708"/>
              <a:gd name="connsiteY10" fmla="*/ 2193132 h 2197894"/>
              <a:gd name="connsiteX11" fmla="*/ 652533 w 2052708"/>
              <a:gd name="connsiteY11" fmla="*/ 1 h 2197894"/>
              <a:gd name="connsiteX0" fmla="*/ 652533 w 2052708"/>
              <a:gd name="connsiteY0" fmla="*/ 1 h 2197894"/>
              <a:gd name="connsiteX1" fmla="*/ 1397864 w 2052708"/>
              <a:gd name="connsiteY1" fmla="*/ 1 h 2197894"/>
              <a:gd name="connsiteX2" fmla="*/ 2052708 w 2052708"/>
              <a:gd name="connsiteY2" fmla="*/ 2197894 h 2197894"/>
              <a:gd name="connsiteX3" fmla="*/ 1400246 w 2052708"/>
              <a:gd name="connsiteY3" fmla="*/ 2195513 h 2197894"/>
              <a:gd name="connsiteX4" fmla="*/ 1024008 w 2052708"/>
              <a:gd name="connsiteY4" fmla="*/ 478632 h 2197894"/>
              <a:gd name="connsiteX5" fmla="*/ 826363 w 2052708"/>
              <a:gd name="connsiteY5" fmla="*/ 1383508 h 2197894"/>
              <a:gd name="connsiteX6" fmla="*/ 1214508 w 2052708"/>
              <a:gd name="connsiteY6" fmla="*/ 1383506 h 2197894"/>
              <a:gd name="connsiteX7" fmla="*/ 1312139 w 2052708"/>
              <a:gd name="connsiteY7" fmla="*/ 1797844 h 2197894"/>
              <a:gd name="connsiteX8" fmla="*/ 740639 w 2052708"/>
              <a:gd name="connsiteY8" fmla="*/ 1795463 h 2197894"/>
              <a:gd name="connsiteX9" fmla="*/ 652533 w 2052708"/>
              <a:gd name="connsiteY9" fmla="*/ 2197894 h 2197894"/>
              <a:gd name="connsiteX10" fmla="*/ 71 w 2052708"/>
              <a:gd name="connsiteY10" fmla="*/ 2193132 h 2197894"/>
              <a:gd name="connsiteX11" fmla="*/ 652533 w 2052708"/>
              <a:gd name="connsiteY11" fmla="*/ 1 h 2197894"/>
              <a:gd name="connsiteX0" fmla="*/ 652533 w 2052708"/>
              <a:gd name="connsiteY0" fmla="*/ 1 h 2197894"/>
              <a:gd name="connsiteX1" fmla="*/ 1397864 w 2052708"/>
              <a:gd name="connsiteY1" fmla="*/ 1 h 2197894"/>
              <a:gd name="connsiteX2" fmla="*/ 2052708 w 2052708"/>
              <a:gd name="connsiteY2" fmla="*/ 2197894 h 2197894"/>
              <a:gd name="connsiteX3" fmla="*/ 1400246 w 2052708"/>
              <a:gd name="connsiteY3" fmla="*/ 2195513 h 2197894"/>
              <a:gd name="connsiteX4" fmla="*/ 1024008 w 2052708"/>
              <a:gd name="connsiteY4" fmla="*/ 478632 h 2197894"/>
              <a:gd name="connsiteX5" fmla="*/ 826363 w 2052708"/>
              <a:gd name="connsiteY5" fmla="*/ 1383508 h 2197894"/>
              <a:gd name="connsiteX6" fmla="*/ 1219271 w 2052708"/>
              <a:gd name="connsiteY6" fmla="*/ 1376363 h 2197894"/>
              <a:gd name="connsiteX7" fmla="*/ 1312139 w 2052708"/>
              <a:gd name="connsiteY7" fmla="*/ 1797844 h 2197894"/>
              <a:gd name="connsiteX8" fmla="*/ 740639 w 2052708"/>
              <a:gd name="connsiteY8" fmla="*/ 1795463 h 2197894"/>
              <a:gd name="connsiteX9" fmla="*/ 652533 w 2052708"/>
              <a:gd name="connsiteY9" fmla="*/ 2197894 h 2197894"/>
              <a:gd name="connsiteX10" fmla="*/ 71 w 2052708"/>
              <a:gd name="connsiteY10" fmla="*/ 2193132 h 2197894"/>
              <a:gd name="connsiteX11" fmla="*/ 652533 w 2052708"/>
              <a:gd name="connsiteY11" fmla="*/ 1 h 2197894"/>
              <a:gd name="connsiteX0" fmla="*/ 652533 w 2052708"/>
              <a:gd name="connsiteY0" fmla="*/ 1 h 2197894"/>
              <a:gd name="connsiteX1" fmla="*/ 1397864 w 2052708"/>
              <a:gd name="connsiteY1" fmla="*/ 1 h 2197894"/>
              <a:gd name="connsiteX2" fmla="*/ 2052708 w 2052708"/>
              <a:gd name="connsiteY2" fmla="*/ 2197894 h 2197894"/>
              <a:gd name="connsiteX3" fmla="*/ 1400246 w 2052708"/>
              <a:gd name="connsiteY3" fmla="*/ 2195513 h 2197894"/>
              <a:gd name="connsiteX4" fmla="*/ 1024008 w 2052708"/>
              <a:gd name="connsiteY4" fmla="*/ 478632 h 2197894"/>
              <a:gd name="connsiteX5" fmla="*/ 826363 w 2052708"/>
              <a:gd name="connsiteY5" fmla="*/ 1383508 h 2197894"/>
              <a:gd name="connsiteX6" fmla="*/ 1221653 w 2052708"/>
              <a:gd name="connsiteY6" fmla="*/ 1383507 h 2197894"/>
              <a:gd name="connsiteX7" fmla="*/ 1312139 w 2052708"/>
              <a:gd name="connsiteY7" fmla="*/ 1797844 h 2197894"/>
              <a:gd name="connsiteX8" fmla="*/ 740639 w 2052708"/>
              <a:gd name="connsiteY8" fmla="*/ 1795463 h 2197894"/>
              <a:gd name="connsiteX9" fmla="*/ 652533 w 2052708"/>
              <a:gd name="connsiteY9" fmla="*/ 2197894 h 2197894"/>
              <a:gd name="connsiteX10" fmla="*/ 71 w 2052708"/>
              <a:gd name="connsiteY10" fmla="*/ 2193132 h 2197894"/>
              <a:gd name="connsiteX11" fmla="*/ 652533 w 2052708"/>
              <a:gd name="connsiteY11" fmla="*/ 1 h 2197894"/>
              <a:gd name="connsiteX0" fmla="*/ 652533 w 2052708"/>
              <a:gd name="connsiteY0" fmla="*/ 1 h 2197894"/>
              <a:gd name="connsiteX1" fmla="*/ 1397864 w 2052708"/>
              <a:gd name="connsiteY1" fmla="*/ 1 h 2197894"/>
              <a:gd name="connsiteX2" fmla="*/ 2052708 w 2052708"/>
              <a:gd name="connsiteY2" fmla="*/ 2197894 h 2197894"/>
              <a:gd name="connsiteX3" fmla="*/ 1400246 w 2052708"/>
              <a:gd name="connsiteY3" fmla="*/ 2195513 h 2197894"/>
              <a:gd name="connsiteX4" fmla="*/ 1024008 w 2052708"/>
              <a:gd name="connsiteY4" fmla="*/ 478632 h 2197894"/>
              <a:gd name="connsiteX5" fmla="*/ 826363 w 2052708"/>
              <a:gd name="connsiteY5" fmla="*/ 1383508 h 2197894"/>
              <a:gd name="connsiteX6" fmla="*/ 1221653 w 2052708"/>
              <a:gd name="connsiteY6" fmla="*/ 1383507 h 2197894"/>
              <a:gd name="connsiteX7" fmla="*/ 1312139 w 2052708"/>
              <a:gd name="connsiteY7" fmla="*/ 1795463 h 2197894"/>
              <a:gd name="connsiteX8" fmla="*/ 740639 w 2052708"/>
              <a:gd name="connsiteY8" fmla="*/ 1795463 h 2197894"/>
              <a:gd name="connsiteX9" fmla="*/ 652533 w 2052708"/>
              <a:gd name="connsiteY9" fmla="*/ 2197894 h 2197894"/>
              <a:gd name="connsiteX10" fmla="*/ 71 w 2052708"/>
              <a:gd name="connsiteY10" fmla="*/ 2193132 h 2197894"/>
              <a:gd name="connsiteX11" fmla="*/ 652533 w 2052708"/>
              <a:gd name="connsiteY11" fmla="*/ 1 h 21978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52708" h="2197894">
                <a:moveTo>
                  <a:pt x="652533" y="1"/>
                </a:moveTo>
                <a:lnTo>
                  <a:pt x="1397864" y="1"/>
                </a:lnTo>
                <a:lnTo>
                  <a:pt x="2052708" y="2197894"/>
                </a:lnTo>
                <a:lnTo>
                  <a:pt x="1400246" y="2195513"/>
                </a:lnTo>
                <a:lnTo>
                  <a:pt x="1024008" y="478632"/>
                </a:lnTo>
                <a:lnTo>
                  <a:pt x="826363" y="1383508"/>
                </a:lnTo>
                <a:lnTo>
                  <a:pt x="1221653" y="1383507"/>
                </a:lnTo>
                <a:lnTo>
                  <a:pt x="1312139" y="1795463"/>
                </a:lnTo>
                <a:lnTo>
                  <a:pt x="740639" y="1795463"/>
                </a:lnTo>
                <a:lnTo>
                  <a:pt x="652533" y="2197894"/>
                </a:lnTo>
                <a:lnTo>
                  <a:pt x="71" y="2193132"/>
                </a:lnTo>
                <a:cubicBezTo>
                  <a:pt x="-7867" y="2197101"/>
                  <a:pt x="648565" y="-1587"/>
                  <a:pt x="652533" y="1"/>
                </a:cubicBezTo>
                <a:close/>
              </a:path>
            </a:pathLst>
          </a:custGeom>
          <a:solidFill>
            <a:srgbClr val="0F238C"/>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noProof="0">
              <a:solidFill>
                <a:schemeClr val="accent1"/>
              </a:solidFill>
            </a:endParaRPr>
          </a:p>
        </p:txBody>
      </p:sp>
      <p:sp>
        <p:nvSpPr>
          <p:cNvPr id="29" name="Freeform 28"/>
          <p:cNvSpPr/>
          <p:nvPr/>
        </p:nvSpPr>
        <p:spPr>
          <a:xfrm>
            <a:off x="7648693" y="1361015"/>
            <a:ext cx="508209" cy="446742"/>
          </a:xfrm>
          <a:custGeom>
            <a:avLst/>
            <a:gdLst>
              <a:gd name="connsiteX0" fmla="*/ 0 w 688182"/>
              <a:gd name="connsiteY0" fmla="*/ 950119 h 950119"/>
              <a:gd name="connsiteX1" fmla="*/ 611982 w 688182"/>
              <a:gd name="connsiteY1" fmla="*/ 950119 h 950119"/>
              <a:gd name="connsiteX2" fmla="*/ 688182 w 688182"/>
              <a:gd name="connsiteY2" fmla="*/ 0 h 950119"/>
              <a:gd name="connsiteX3" fmla="*/ 0 w 688182"/>
              <a:gd name="connsiteY3" fmla="*/ 950119 h 950119"/>
              <a:gd name="connsiteX0" fmla="*/ 0 w 688182"/>
              <a:gd name="connsiteY0" fmla="*/ 950119 h 950119"/>
              <a:gd name="connsiteX1" fmla="*/ 611982 w 688182"/>
              <a:gd name="connsiteY1" fmla="*/ 950119 h 950119"/>
              <a:gd name="connsiteX2" fmla="*/ 688182 w 688182"/>
              <a:gd name="connsiteY2" fmla="*/ 0 h 950119"/>
              <a:gd name="connsiteX3" fmla="*/ 214313 w 688182"/>
              <a:gd name="connsiteY3" fmla="*/ 652463 h 950119"/>
              <a:gd name="connsiteX4" fmla="*/ 0 w 688182"/>
              <a:gd name="connsiteY4" fmla="*/ 950119 h 950119"/>
              <a:gd name="connsiteX0" fmla="*/ 0 w 688182"/>
              <a:gd name="connsiteY0" fmla="*/ 950119 h 950119"/>
              <a:gd name="connsiteX1" fmla="*/ 611982 w 688182"/>
              <a:gd name="connsiteY1" fmla="*/ 950119 h 950119"/>
              <a:gd name="connsiteX2" fmla="*/ 688182 w 688182"/>
              <a:gd name="connsiteY2" fmla="*/ 0 h 950119"/>
              <a:gd name="connsiteX3" fmla="*/ 111919 w 688182"/>
              <a:gd name="connsiteY3" fmla="*/ 95250 h 950119"/>
              <a:gd name="connsiteX4" fmla="*/ 0 w 688182"/>
              <a:gd name="connsiteY4" fmla="*/ 950119 h 950119"/>
              <a:gd name="connsiteX0" fmla="*/ 0 w 723900"/>
              <a:gd name="connsiteY0" fmla="*/ 1395413 h 1395413"/>
              <a:gd name="connsiteX1" fmla="*/ 611982 w 723900"/>
              <a:gd name="connsiteY1" fmla="*/ 1395413 h 1395413"/>
              <a:gd name="connsiteX2" fmla="*/ 723900 w 723900"/>
              <a:gd name="connsiteY2" fmla="*/ 0 h 1395413"/>
              <a:gd name="connsiteX3" fmla="*/ 111919 w 723900"/>
              <a:gd name="connsiteY3" fmla="*/ 540544 h 1395413"/>
              <a:gd name="connsiteX4" fmla="*/ 0 w 723900"/>
              <a:gd name="connsiteY4" fmla="*/ 1395413 h 1395413"/>
              <a:gd name="connsiteX0" fmla="*/ 0 w 723900"/>
              <a:gd name="connsiteY0" fmla="*/ 2031206 h 2031206"/>
              <a:gd name="connsiteX1" fmla="*/ 611982 w 723900"/>
              <a:gd name="connsiteY1" fmla="*/ 2031206 h 2031206"/>
              <a:gd name="connsiteX2" fmla="*/ 723900 w 723900"/>
              <a:gd name="connsiteY2" fmla="*/ 635793 h 2031206"/>
              <a:gd name="connsiteX3" fmla="*/ 266700 w 723900"/>
              <a:gd name="connsiteY3" fmla="*/ 0 h 2031206"/>
              <a:gd name="connsiteX4" fmla="*/ 0 w 723900"/>
              <a:gd name="connsiteY4" fmla="*/ 2031206 h 2031206"/>
              <a:gd name="connsiteX0" fmla="*/ 0 w 723900"/>
              <a:gd name="connsiteY0" fmla="*/ 2195513 h 2195513"/>
              <a:gd name="connsiteX1" fmla="*/ 611982 w 723900"/>
              <a:gd name="connsiteY1" fmla="*/ 2195513 h 2195513"/>
              <a:gd name="connsiteX2" fmla="*/ 723900 w 723900"/>
              <a:gd name="connsiteY2" fmla="*/ 800100 h 2195513"/>
              <a:gd name="connsiteX3" fmla="*/ 283369 w 723900"/>
              <a:gd name="connsiteY3" fmla="*/ 0 h 2195513"/>
              <a:gd name="connsiteX4" fmla="*/ 0 w 723900"/>
              <a:gd name="connsiteY4" fmla="*/ 2195513 h 2195513"/>
              <a:gd name="connsiteX0" fmla="*/ 0 w 723900"/>
              <a:gd name="connsiteY0" fmla="*/ 2195513 h 2195513"/>
              <a:gd name="connsiteX1" fmla="*/ 611982 w 723900"/>
              <a:gd name="connsiteY1" fmla="*/ 2195513 h 2195513"/>
              <a:gd name="connsiteX2" fmla="*/ 723900 w 723900"/>
              <a:gd name="connsiteY2" fmla="*/ 800100 h 2195513"/>
              <a:gd name="connsiteX3" fmla="*/ 500063 w 723900"/>
              <a:gd name="connsiteY3" fmla="*/ 388145 h 2195513"/>
              <a:gd name="connsiteX4" fmla="*/ 283369 w 723900"/>
              <a:gd name="connsiteY4" fmla="*/ 0 h 2195513"/>
              <a:gd name="connsiteX5" fmla="*/ 0 w 723900"/>
              <a:gd name="connsiteY5" fmla="*/ 2195513 h 2195513"/>
              <a:gd name="connsiteX0" fmla="*/ 0 w 945356"/>
              <a:gd name="connsiteY0" fmla="*/ 2195513 h 2195513"/>
              <a:gd name="connsiteX1" fmla="*/ 611982 w 945356"/>
              <a:gd name="connsiteY1" fmla="*/ 2195513 h 2195513"/>
              <a:gd name="connsiteX2" fmla="*/ 723900 w 945356"/>
              <a:gd name="connsiteY2" fmla="*/ 800100 h 2195513"/>
              <a:gd name="connsiteX3" fmla="*/ 945356 w 945356"/>
              <a:gd name="connsiteY3" fmla="*/ 2382 h 2195513"/>
              <a:gd name="connsiteX4" fmla="*/ 283369 w 945356"/>
              <a:gd name="connsiteY4" fmla="*/ 0 h 2195513"/>
              <a:gd name="connsiteX5" fmla="*/ 0 w 945356"/>
              <a:gd name="connsiteY5" fmla="*/ 2195513 h 2195513"/>
              <a:gd name="connsiteX0" fmla="*/ 0 w 945356"/>
              <a:gd name="connsiteY0" fmla="*/ 2195513 h 2195513"/>
              <a:gd name="connsiteX1" fmla="*/ 611982 w 945356"/>
              <a:gd name="connsiteY1" fmla="*/ 2195513 h 2195513"/>
              <a:gd name="connsiteX2" fmla="*/ 723900 w 945356"/>
              <a:gd name="connsiteY2" fmla="*/ 800100 h 2195513"/>
              <a:gd name="connsiteX3" fmla="*/ 790575 w 945356"/>
              <a:gd name="connsiteY3" fmla="*/ 545308 h 2195513"/>
              <a:gd name="connsiteX4" fmla="*/ 945356 w 945356"/>
              <a:gd name="connsiteY4" fmla="*/ 2382 h 2195513"/>
              <a:gd name="connsiteX5" fmla="*/ 283369 w 945356"/>
              <a:gd name="connsiteY5" fmla="*/ 0 h 2195513"/>
              <a:gd name="connsiteX6" fmla="*/ 0 w 945356"/>
              <a:gd name="connsiteY6" fmla="*/ 2195513 h 2195513"/>
              <a:gd name="connsiteX0" fmla="*/ 0 w 1252537"/>
              <a:gd name="connsiteY0" fmla="*/ 2195513 h 2195513"/>
              <a:gd name="connsiteX1" fmla="*/ 611982 w 1252537"/>
              <a:gd name="connsiteY1" fmla="*/ 2195513 h 2195513"/>
              <a:gd name="connsiteX2" fmla="*/ 723900 w 1252537"/>
              <a:gd name="connsiteY2" fmla="*/ 800100 h 2195513"/>
              <a:gd name="connsiteX3" fmla="*/ 1252537 w 1252537"/>
              <a:gd name="connsiteY3" fmla="*/ 1333501 h 2195513"/>
              <a:gd name="connsiteX4" fmla="*/ 945356 w 1252537"/>
              <a:gd name="connsiteY4" fmla="*/ 2382 h 2195513"/>
              <a:gd name="connsiteX5" fmla="*/ 283369 w 1252537"/>
              <a:gd name="connsiteY5" fmla="*/ 0 h 2195513"/>
              <a:gd name="connsiteX6" fmla="*/ 0 w 1252537"/>
              <a:gd name="connsiteY6" fmla="*/ 2195513 h 2195513"/>
              <a:gd name="connsiteX0" fmla="*/ 0 w 1252537"/>
              <a:gd name="connsiteY0" fmla="*/ 2195513 h 2195513"/>
              <a:gd name="connsiteX1" fmla="*/ 611982 w 1252537"/>
              <a:gd name="connsiteY1" fmla="*/ 2195513 h 2195513"/>
              <a:gd name="connsiteX2" fmla="*/ 723900 w 1252537"/>
              <a:gd name="connsiteY2" fmla="*/ 800100 h 2195513"/>
              <a:gd name="connsiteX3" fmla="*/ 1031082 w 1252537"/>
              <a:gd name="connsiteY3" fmla="*/ 1112045 h 2195513"/>
              <a:gd name="connsiteX4" fmla="*/ 1252537 w 1252537"/>
              <a:gd name="connsiteY4" fmla="*/ 1333501 h 2195513"/>
              <a:gd name="connsiteX5" fmla="*/ 945356 w 1252537"/>
              <a:gd name="connsiteY5" fmla="*/ 2382 h 2195513"/>
              <a:gd name="connsiteX6" fmla="*/ 283369 w 1252537"/>
              <a:gd name="connsiteY6" fmla="*/ 0 h 2195513"/>
              <a:gd name="connsiteX7" fmla="*/ 0 w 1252537"/>
              <a:gd name="connsiteY7" fmla="*/ 2195513 h 2195513"/>
              <a:gd name="connsiteX0" fmla="*/ 0 w 1252537"/>
              <a:gd name="connsiteY0" fmla="*/ 2195513 h 2195513"/>
              <a:gd name="connsiteX1" fmla="*/ 611982 w 1252537"/>
              <a:gd name="connsiteY1" fmla="*/ 2195513 h 2195513"/>
              <a:gd name="connsiteX2" fmla="*/ 723900 w 1252537"/>
              <a:gd name="connsiteY2" fmla="*/ 800100 h 2195513"/>
              <a:gd name="connsiteX3" fmla="*/ 1007270 w 1252537"/>
              <a:gd name="connsiteY3" fmla="*/ 2193132 h 2195513"/>
              <a:gd name="connsiteX4" fmla="*/ 1252537 w 1252537"/>
              <a:gd name="connsiteY4" fmla="*/ 1333501 h 2195513"/>
              <a:gd name="connsiteX5" fmla="*/ 945356 w 1252537"/>
              <a:gd name="connsiteY5" fmla="*/ 2382 h 2195513"/>
              <a:gd name="connsiteX6" fmla="*/ 283369 w 1252537"/>
              <a:gd name="connsiteY6" fmla="*/ 0 h 2195513"/>
              <a:gd name="connsiteX7" fmla="*/ 0 w 1252537"/>
              <a:gd name="connsiteY7" fmla="*/ 2195513 h 2195513"/>
              <a:gd name="connsiteX0" fmla="*/ 0 w 1252537"/>
              <a:gd name="connsiteY0" fmla="*/ 2195513 h 2195513"/>
              <a:gd name="connsiteX1" fmla="*/ 611982 w 1252537"/>
              <a:gd name="connsiteY1" fmla="*/ 2195513 h 2195513"/>
              <a:gd name="connsiteX2" fmla="*/ 723900 w 1252537"/>
              <a:gd name="connsiteY2" fmla="*/ 800100 h 2195513"/>
              <a:gd name="connsiteX3" fmla="*/ 1007270 w 1252537"/>
              <a:gd name="connsiteY3" fmla="*/ 2193132 h 2195513"/>
              <a:gd name="connsiteX4" fmla="*/ 1173957 w 1252537"/>
              <a:gd name="connsiteY4" fmla="*/ 1600202 h 2195513"/>
              <a:gd name="connsiteX5" fmla="*/ 1252537 w 1252537"/>
              <a:gd name="connsiteY5" fmla="*/ 1333501 h 2195513"/>
              <a:gd name="connsiteX6" fmla="*/ 945356 w 1252537"/>
              <a:gd name="connsiteY6" fmla="*/ 2382 h 2195513"/>
              <a:gd name="connsiteX7" fmla="*/ 283369 w 1252537"/>
              <a:gd name="connsiteY7" fmla="*/ 0 h 2195513"/>
              <a:gd name="connsiteX8" fmla="*/ 0 w 1252537"/>
              <a:gd name="connsiteY8" fmla="*/ 2195513 h 2195513"/>
              <a:gd name="connsiteX0" fmla="*/ 0 w 1488282"/>
              <a:gd name="connsiteY0" fmla="*/ 2195513 h 2195514"/>
              <a:gd name="connsiteX1" fmla="*/ 611982 w 1488282"/>
              <a:gd name="connsiteY1" fmla="*/ 2195513 h 2195514"/>
              <a:gd name="connsiteX2" fmla="*/ 723900 w 1488282"/>
              <a:gd name="connsiteY2" fmla="*/ 800100 h 2195514"/>
              <a:gd name="connsiteX3" fmla="*/ 1007270 w 1488282"/>
              <a:gd name="connsiteY3" fmla="*/ 2193132 h 2195514"/>
              <a:gd name="connsiteX4" fmla="*/ 1488282 w 1488282"/>
              <a:gd name="connsiteY4" fmla="*/ 2195514 h 2195514"/>
              <a:gd name="connsiteX5" fmla="*/ 1252537 w 1488282"/>
              <a:gd name="connsiteY5" fmla="*/ 1333501 h 2195514"/>
              <a:gd name="connsiteX6" fmla="*/ 945356 w 1488282"/>
              <a:gd name="connsiteY6" fmla="*/ 2382 h 2195514"/>
              <a:gd name="connsiteX7" fmla="*/ 283369 w 1488282"/>
              <a:gd name="connsiteY7" fmla="*/ 0 h 2195514"/>
              <a:gd name="connsiteX8" fmla="*/ 0 w 1488282"/>
              <a:gd name="connsiteY8" fmla="*/ 2195513 h 2195514"/>
              <a:gd name="connsiteX0" fmla="*/ 0 w 1488282"/>
              <a:gd name="connsiteY0" fmla="*/ 2195513 h 2195514"/>
              <a:gd name="connsiteX1" fmla="*/ 611982 w 1488282"/>
              <a:gd name="connsiteY1" fmla="*/ 2195513 h 2195514"/>
              <a:gd name="connsiteX2" fmla="*/ 723900 w 1488282"/>
              <a:gd name="connsiteY2" fmla="*/ 800100 h 2195514"/>
              <a:gd name="connsiteX3" fmla="*/ 1007270 w 1488282"/>
              <a:gd name="connsiteY3" fmla="*/ 2193132 h 2195514"/>
              <a:gd name="connsiteX4" fmla="*/ 1488282 w 1488282"/>
              <a:gd name="connsiteY4" fmla="*/ 2195514 h 2195514"/>
              <a:gd name="connsiteX5" fmla="*/ 1352549 w 1488282"/>
              <a:gd name="connsiteY5" fmla="*/ 1690688 h 2195514"/>
              <a:gd name="connsiteX6" fmla="*/ 1252537 w 1488282"/>
              <a:gd name="connsiteY6" fmla="*/ 1333501 h 2195514"/>
              <a:gd name="connsiteX7" fmla="*/ 945356 w 1488282"/>
              <a:gd name="connsiteY7" fmla="*/ 2382 h 2195514"/>
              <a:gd name="connsiteX8" fmla="*/ 283369 w 1488282"/>
              <a:gd name="connsiteY8" fmla="*/ 0 h 2195514"/>
              <a:gd name="connsiteX9" fmla="*/ 0 w 1488282"/>
              <a:gd name="connsiteY9" fmla="*/ 2195513 h 2195514"/>
              <a:gd name="connsiteX0" fmla="*/ 0 w 1781174"/>
              <a:gd name="connsiteY0" fmla="*/ 2195513 h 2195514"/>
              <a:gd name="connsiteX1" fmla="*/ 611982 w 1781174"/>
              <a:gd name="connsiteY1" fmla="*/ 2195513 h 2195514"/>
              <a:gd name="connsiteX2" fmla="*/ 723900 w 1781174"/>
              <a:gd name="connsiteY2" fmla="*/ 800100 h 2195514"/>
              <a:gd name="connsiteX3" fmla="*/ 1007270 w 1781174"/>
              <a:gd name="connsiteY3" fmla="*/ 2193132 h 2195514"/>
              <a:gd name="connsiteX4" fmla="*/ 1488282 w 1781174"/>
              <a:gd name="connsiteY4" fmla="*/ 2195514 h 2195514"/>
              <a:gd name="connsiteX5" fmla="*/ 1781174 w 1781174"/>
              <a:gd name="connsiteY5" fmla="*/ 792957 h 2195514"/>
              <a:gd name="connsiteX6" fmla="*/ 1252537 w 1781174"/>
              <a:gd name="connsiteY6" fmla="*/ 1333501 h 2195514"/>
              <a:gd name="connsiteX7" fmla="*/ 945356 w 1781174"/>
              <a:gd name="connsiteY7" fmla="*/ 2382 h 2195514"/>
              <a:gd name="connsiteX8" fmla="*/ 283369 w 1781174"/>
              <a:gd name="connsiteY8" fmla="*/ 0 h 2195514"/>
              <a:gd name="connsiteX9" fmla="*/ 0 w 1781174"/>
              <a:gd name="connsiteY9" fmla="*/ 2195513 h 2195514"/>
              <a:gd name="connsiteX0" fmla="*/ 0 w 1781174"/>
              <a:gd name="connsiteY0" fmla="*/ 2195513 h 2195514"/>
              <a:gd name="connsiteX1" fmla="*/ 611982 w 1781174"/>
              <a:gd name="connsiteY1" fmla="*/ 2195513 h 2195514"/>
              <a:gd name="connsiteX2" fmla="*/ 723900 w 1781174"/>
              <a:gd name="connsiteY2" fmla="*/ 800100 h 2195514"/>
              <a:gd name="connsiteX3" fmla="*/ 1007270 w 1781174"/>
              <a:gd name="connsiteY3" fmla="*/ 2193132 h 2195514"/>
              <a:gd name="connsiteX4" fmla="*/ 1488282 w 1781174"/>
              <a:gd name="connsiteY4" fmla="*/ 2195514 h 2195514"/>
              <a:gd name="connsiteX5" fmla="*/ 1781174 w 1781174"/>
              <a:gd name="connsiteY5" fmla="*/ 792957 h 2195514"/>
              <a:gd name="connsiteX6" fmla="*/ 1528762 w 1781174"/>
              <a:gd name="connsiteY6" fmla="*/ 1052513 h 2195514"/>
              <a:gd name="connsiteX7" fmla="*/ 1252537 w 1781174"/>
              <a:gd name="connsiteY7" fmla="*/ 1333501 h 2195514"/>
              <a:gd name="connsiteX8" fmla="*/ 945356 w 1781174"/>
              <a:gd name="connsiteY8" fmla="*/ 2382 h 2195514"/>
              <a:gd name="connsiteX9" fmla="*/ 283369 w 1781174"/>
              <a:gd name="connsiteY9" fmla="*/ 0 h 2195514"/>
              <a:gd name="connsiteX10" fmla="*/ 0 w 1781174"/>
              <a:gd name="connsiteY10" fmla="*/ 2195513 h 2195514"/>
              <a:gd name="connsiteX0" fmla="*/ 0 w 1781174"/>
              <a:gd name="connsiteY0" fmla="*/ 2197894 h 2197895"/>
              <a:gd name="connsiteX1" fmla="*/ 611982 w 1781174"/>
              <a:gd name="connsiteY1" fmla="*/ 2197894 h 2197895"/>
              <a:gd name="connsiteX2" fmla="*/ 723900 w 1781174"/>
              <a:gd name="connsiteY2" fmla="*/ 802481 h 2197895"/>
              <a:gd name="connsiteX3" fmla="*/ 1007270 w 1781174"/>
              <a:gd name="connsiteY3" fmla="*/ 2195513 h 2197895"/>
              <a:gd name="connsiteX4" fmla="*/ 1488282 w 1781174"/>
              <a:gd name="connsiteY4" fmla="*/ 2197895 h 2197895"/>
              <a:gd name="connsiteX5" fmla="*/ 1781174 w 1781174"/>
              <a:gd name="connsiteY5" fmla="*/ 795338 h 2197895"/>
              <a:gd name="connsiteX6" fmla="*/ 1559719 w 1781174"/>
              <a:gd name="connsiteY6" fmla="*/ 0 h 2197895"/>
              <a:gd name="connsiteX7" fmla="*/ 1252537 w 1781174"/>
              <a:gd name="connsiteY7" fmla="*/ 1335882 h 2197895"/>
              <a:gd name="connsiteX8" fmla="*/ 945356 w 1781174"/>
              <a:gd name="connsiteY8" fmla="*/ 4763 h 2197895"/>
              <a:gd name="connsiteX9" fmla="*/ 283369 w 1781174"/>
              <a:gd name="connsiteY9" fmla="*/ 2381 h 2197895"/>
              <a:gd name="connsiteX10" fmla="*/ 0 w 1781174"/>
              <a:gd name="connsiteY10" fmla="*/ 2197894 h 2197895"/>
              <a:gd name="connsiteX0" fmla="*/ 0 w 1781174"/>
              <a:gd name="connsiteY0" fmla="*/ 2197894 h 2197895"/>
              <a:gd name="connsiteX1" fmla="*/ 611982 w 1781174"/>
              <a:gd name="connsiteY1" fmla="*/ 2197894 h 2197895"/>
              <a:gd name="connsiteX2" fmla="*/ 723900 w 1781174"/>
              <a:gd name="connsiteY2" fmla="*/ 802481 h 2197895"/>
              <a:gd name="connsiteX3" fmla="*/ 1007270 w 1781174"/>
              <a:gd name="connsiteY3" fmla="*/ 2195513 h 2197895"/>
              <a:gd name="connsiteX4" fmla="*/ 1488282 w 1781174"/>
              <a:gd name="connsiteY4" fmla="*/ 2197895 h 2197895"/>
              <a:gd name="connsiteX5" fmla="*/ 1781174 w 1781174"/>
              <a:gd name="connsiteY5" fmla="*/ 795338 h 2197895"/>
              <a:gd name="connsiteX6" fmla="*/ 1688306 w 1781174"/>
              <a:gd name="connsiteY6" fmla="*/ 454820 h 2197895"/>
              <a:gd name="connsiteX7" fmla="*/ 1559719 w 1781174"/>
              <a:gd name="connsiteY7" fmla="*/ 0 h 2197895"/>
              <a:gd name="connsiteX8" fmla="*/ 1252537 w 1781174"/>
              <a:gd name="connsiteY8" fmla="*/ 1335882 h 2197895"/>
              <a:gd name="connsiteX9" fmla="*/ 945356 w 1781174"/>
              <a:gd name="connsiteY9" fmla="*/ 4763 h 2197895"/>
              <a:gd name="connsiteX10" fmla="*/ 283369 w 1781174"/>
              <a:gd name="connsiteY10" fmla="*/ 2381 h 2197895"/>
              <a:gd name="connsiteX11" fmla="*/ 0 w 1781174"/>
              <a:gd name="connsiteY11" fmla="*/ 2197894 h 2197895"/>
              <a:gd name="connsiteX0" fmla="*/ 0 w 2212181"/>
              <a:gd name="connsiteY0" fmla="*/ 2197894 h 2197895"/>
              <a:gd name="connsiteX1" fmla="*/ 611982 w 2212181"/>
              <a:gd name="connsiteY1" fmla="*/ 2197894 h 2197895"/>
              <a:gd name="connsiteX2" fmla="*/ 723900 w 2212181"/>
              <a:gd name="connsiteY2" fmla="*/ 802481 h 2197895"/>
              <a:gd name="connsiteX3" fmla="*/ 1007270 w 2212181"/>
              <a:gd name="connsiteY3" fmla="*/ 2195513 h 2197895"/>
              <a:gd name="connsiteX4" fmla="*/ 1488282 w 2212181"/>
              <a:gd name="connsiteY4" fmla="*/ 2197895 h 2197895"/>
              <a:gd name="connsiteX5" fmla="*/ 1781174 w 2212181"/>
              <a:gd name="connsiteY5" fmla="*/ 795338 h 2197895"/>
              <a:gd name="connsiteX6" fmla="*/ 2212181 w 2212181"/>
              <a:gd name="connsiteY6" fmla="*/ 7145 h 2197895"/>
              <a:gd name="connsiteX7" fmla="*/ 1559719 w 2212181"/>
              <a:gd name="connsiteY7" fmla="*/ 0 h 2197895"/>
              <a:gd name="connsiteX8" fmla="*/ 1252537 w 2212181"/>
              <a:gd name="connsiteY8" fmla="*/ 1335882 h 2197895"/>
              <a:gd name="connsiteX9" fmla="*/ 945356 w 2212181"/>
              <a:gd name="connsiteY9" fmla="*/ 4763 h 2197895"/>
              <a:gd name="connsiteX10" fmla="*/ 283369 w 2212181"/>
              <a:gd name="connsiteY10" fmla="*/ 2381 h 2197895"/>
              <a:gd name="connsiteX11" fmla="*/ 0 w 2212181"/>
              <a:gd name="connsiteY11" fmla="*/ 2197894 h 2197895"/>
              <a:gd name="connsiteX0" fmla="*/ 0 w 2212181"/>
              <a:gd name="connsiteY0" fmla="*/ 2197894 h 2197895"/>
              <a:gd name="connsiteX1" fmla="*/ 611982 w 2212181"/>
              <a:gd name="connsiteY1" fmla="*/ 2197894 h 2197895"/>
              <a:gd name="connsiteX2" fmla="*/ 723900 w 2212181"/>
              <a:gd name="connsiteY2" fmla="*/ 802481 h 2197895"/>
              <a:gd name="connsiteX3" fmla="*/ 1007270 w 2212181"/>
              <a:gd name="connsiteY3" fmla="*/ 2195513 h 2197895"/>
              <a:gd name="connsiteX4" fmla="*/ 1488282 w 2212181"/>
              <a:gd name="connsiteY4" fmla="*/ 2197895 h 2197895"/>
              <a:gd name="connsiteX5" fmla="*/ 1781174 w 2212181"/>
              <a:gd name="connsiteY5" fmla="*/ 795338 h 2197895"/>
              <a:gd name="connsiteX6" fmla="*/ 2035968 w 2212181"/>
              <a:gd name="connsiteY6" fmla="*/ 328614 h 2197895"/>
              <a:gd name="connsiteX7" fmla="*/ 2212181 w 2212181"/>
              <a:gd name="connsiteY7" fmla="*/ 7145 h 2197895"/>
              <a:gd name="connsiteX8" fmla="*/ 1559719 w 2212181"/>
              <a:gd name="connsiteY8" fmla="*/ 0 h 2197895"/>
              <a:gd name="connsiteX9" fmla="*/ 1252537 w 2212181"/>
              <a:gd name="connsiteY9" fmla="*/ 1335882 h 2197895"/>
              <a:gd name="connsiteX10" fmla="*/ 945356 w 2212181"/>
              <a:gd name="connsiteY10" fmla="*/ 4763 h 2197895"/>
              <a:gd name="connsiteX11" fmla="*/ 283369 w 2212181"/>
              <a:gd name="connsiteY11" fmla="*/ 2381 h 2197895"/>
              <a:gd name="connsiteX12" fmla="*/ 0 w 2212181"/>
              <a:gd name="connsiteY12" fmla="*/ 2197894 h 2197895"/>
              <a:gd name="connsiteX0" fmla="*/ 0 w 2500312"/>
              <a:gd name="connsiteY0" fmla="*/ 2197894 h 2197895"/>
              <a:gd name="connsiteX1" fmla="*/ 611982 w 2500312"/>
              <a:gd name="connsiteY1" fmla="*/ 2197894 h 2197895"/>
              <a:gd name="connsiteX2" fmla="*/ 723900 w 2500312"/>
              <a:gd name="connsiteY2" fmla="*/ 802481 h 2197895"/>
              <a:gd name="connsiteX3" fmla="*/ 1007270 w 2500312"/>
              <a:gd name="connsiteY3" fmla="*/ 2195513 h 2197895"/>
              <a:gd name="connsiteX4" fmla="*/ 1488282 w 2500312"/>
              <a:gd name="connsiteY4" fmla="*/ 2197895 h 2197895"/>
              <a:gd name="connsiteX5" fmla="*/ 1781174 w 2500312"/>
              <a:gd name="connsiteY5" fmla="*/ 795338 h 2197895"/>
              <a:gd name="connsiteX6" fmla="*/ 2500312 w 2500312"/>
              <a:gd name="connsiteY6" fmla="*/ 2197895 h 2197895"/>
              <a:gd name="connsiteX7" fmla="*/ 2212181 w 2500312"/>
              <a:gd name="connsiteY7" fmla="*/ 7145 h 2197895"/>
              <a:gd name="connsiteX8" fmla="*/ 1559719 w 2500312"/>
              <a:gd name="connsiteY8" fmla="*/ 0 h 2197895"/>
              <a:gd name="connsiteX9" fmla="*/ 1252537 w 2500312"/>
              <a:gd name="connsiteY9" fmla="*/ 1335882 h 2197895"/>
              <a:gd name="connsiteX10" fmla="*/ 945356 w 2500312"/>
              <a:gd name="connsiteY10" fmla="*/ 4763 h 2197895"/>
              <a:gd name="connsiteX11" fmla="*/ 283369 w 2500312"/>
              <a:gd name="connsiteY11" fmla="*/ 2381 h 2197895"/>
              <a:gd name="connsiteX12" fmla="*/ 0 w 2500312"/>
              <a:gd name="connsiteY12" fmla="*/ 2197894 h 2197895"/>
              <a:gd name="connsiteX0" fmla="*/ 0 w 2500312"/>
              <a:gd name="connsiteY0" fmla="*/ 2197894 h 2197895"/>
              <a:gd name="connsiteX1" fmla="*/ 611982 w 2500312"/>
              <a:gd name="connsiteY1" fmla="*/ 2197894 h 2197895"/>
              <a:gd name="connsiteX2" fmla="*/ 723900 w 2500312"/>
              <a:gd name="connsiteY2" fmla="*/ 802481 h 2197895"/>
              <a:gd name="connsiteX3" fmla="*/ 1007270 w 2500312"/>
              <a:gd name="connsiteY3" fmla="*/ 2195513 h 2197895"/>
              <a:gd name="connsiteX4" fmla="*/ 1488282 w 2500312"/>
              <a:gd name="connsiteY4" fmla="*/ 2197895 h 2197895"/>
              <a:gd name="connsiteX5" fmla="*/ 1781174 w 2500312"/>
              <a:gd name="connsiteY5" fmla="*/ 795338 h 2197895"/>
              <a:gd name="connsiteX6" fmla="*/ 2190748 w 2500312"/>
              <a:gd name="connsiteY6" fmla="*/ 1595439 h 2197895"/>
              <a:gd name="connsiteX7" fmla="*/ 2500312 w 2500312"/>
              <a:gd name="connsiteY7" fmla="*/ 2197895 h 2197895"/>
              <a:gd name="connsiteX8" fmla="*/ 2212181 w 2500312"/>
              <a:gd name="connsiteY8" fmla="*/ 7145 h 2197895"/>
              <a:gd name="connsiteX9" fmla="*/ 1559719 w 2500312"/>
              <a:gd name="connsiteY9" fmla="*/ 0 h 2197895"/>
              <a:gd name="connsiteX10" fmla="*/ 1252537 w 2500312"/>
              <a:gd name="connsiteY10" fmla="*/ 1335882 h 2197895"/>
              <a:gd name="connsiteX11" fmla="*/ 945356 w 2500312"/>
              <a:gd name="connsiteY11" fmla="*/ 4763 h 2197895"/>
              <a:gd name="connsiteX12" fmla="*/ 283369 w 2500312"/>
              <a:gd name="connsiteY12" fmla="*/ 2381 h 2197895"/>
              <a:gd name="connsiteX13" fmla="*/ 0 w 2500312"/>
              <a:gd name="connsiteY13" fmla="*/ 2197894 h 2197895"/>
              <a:gd name="connsiteX0" fmla="*/ 0 w 2500312"/>
              <a:gd name="connsiteY0" fmla="*/ 2197894 h 2197895"/>
              <a:gd name="connsiteX1" fmla="*/ 611982 w 2500312"/>
              <a:gd name="connsiteY1" fmla="*/ 2197894 h 2197895"/>
              <a:gd name="connsiteX2" fmla="*/ 723900 w 2500312"/>
              <a:gd name="connsiteY2" fmla="*/ 802481 h 2197895"/>
              <a:gd name="connsiteX3" fmla="*/ 1007270 w 2500312"/>
              <a:gd name="connsiteY3" fmla="*/ 2195513 h 2197895"/>
              <a:gd name="connsiteX4" fmla="*/ 1488282 w 2500312"/>
              <a:gd name="connsiteY4" fmla="*/ 2197895 h 2197895"/>
              <a:gd name="connsiteX5" fmla="*/ 1781174 w 2500312"/>
              <a:gd name="connsiteY5" fmla="*/ 795338 h 2197895"/>
              <a:gd name="connsiteX6" fmla="*/ 1883567 w 2500312"/>
              <a:gd name="connsiteY6" fmla="*/ 2195514 h 2197895"/>
              <a:gd name="connsiteX7" fmla="*/ 2500312 w 2500312"/>
              <a:gd name="connsiteY7" fmla="*/ 2197895 h 2197895"/>
              <a:gd name="connsiteX8" fmla="*/ 2212181 w 2500312"/>
              <a:gd name="connsiteY8" fmla="*/ 7145 h 2197895"/>
              <a:gd name="connsiteX9" fmla="*/ 1559719 w 2500312"/>
              <a:gd name="connsiteY9" fmla="*/ 0 h 2197895"/>
              <a:gd name="connsiteX10" fmla="*/ 1252537 w 2500312"/>
              <a:gd name="connsiteY10" fmla="*/ 1335882 h 2197895"/>
              <a:gd name="connsiteX11" fmla="*/ 945356 w 2500312"/>
              <a:gd name="connsiteY11" fmla="*/ 4763 h 2197895"/>
              <a:gd name="connsiteX12" fmla="*/ 283369 w 2500312"/>
              <a:gd name="connsiteY12" fmla="*/ 2381 h 2197895"/>
              <a:gd name="connsiteX13" fmla="*/ 0 w 2500312"/>
              <a:gd name="connsiteY13" fmla="*/ 2197894 h 2197895"/>
              <a:gd name="connsiteX0" fmla="*/ 0 w 2500312"/>
              <a:gd name="connsiteY0" fmla="*/ 2197894 h 2197895"/>
              <a:gd name="connsiteX1" fmla="*/ 611982 w 2500312"/>
              <a:gd name="connsiteY1" fmla="*/ 2197894 h 2197895"/>
              <a:gd name="connsiteX2" fmla="*/ 723900 w 2500312"/>
              <a:gd name="connsiteY2" fmla="*/ 802481 h 2197895"/>
              <a:gd name="connsiteX3" fmla="*/ 1007270 w 2500312"/>
              <a:gd name="connsiteY3" fmla="*/ 2195513 h 2197895"/>
              <a:gd name="connsiteX4" fmla="*/ 1488282 w 2500312"/>
              <a:gd name="connsiteY4" fmla="*/ 2197895 h 2197895"/>
              <a:gd name="connsiteX5" fmla="*/ 1776411 w 2500312"/>
              <a:gd name="connsiteY5" fmla="*/ 809626 h 2197895"/>
              <a:gd name="connsiteX6" fmla="*/ 1883567 w 2500312"/>
              <a:gd name="connsiteY6" fmla="*/ 2195514 h 2197895"/>
              <a:gd name="connsiteX7" fmla="*/ 2500312 w 2500312"/>
              <a:gd name="connsiteY7" fmla="*/ 2197895 h 2197895"/>
              <a:gd name="connsiteX8" fmla="*/ 2212181 w 2500312"/>
              <a:gd name="connsiteY8" fmla="*/ 7145 h 2197895"/>
              <a:gd name="connsiteX9" fmla="*/ 1559719 w 2500312"/>
              <a:gd name="connsiteY9" fmla="*/ 0 h 2197895"/>
              <a:gd name="connsiteX10" fmla="*/ 1252537 w 2500312"/>
              <a:gd name="connsiteY10" fmla="*/ 1335882 h 2197895"/>
              <a:gd name="connsiteX11" fmla="*/ 945356 w 2500312"/>
              <a:gd name="connsiteY11" fmla="*/ 4763 h 2197895"/>
              <a:gd name="connsiteX12" fmla="*/ 283369 w 2500312"/>
              <a:gd name="connsiteY12" fmla="*/ 2381 h 2197895"/>
              <a:gd name="connsiteX13" fmla="*/ 0 w 2500312"/>
              <a:gd name="connsiteY13" fmla="*/ 2197894 h 2197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00312" h="2197895">
                <a:moveTo>
                  <a:pt x="0" y="2197894"/>
                </a:moveTo>
                <a:lnTo>
                  <a:pt x="611982" y="2197894"/>
                </a:lnTo>
                <a:lnTo>
                  <a:pt x="723900" y="802481"/>
                </a:lnTo>
                <a:lnTo>
                  <a:pt x="1007270" y="2195513"/>
                </a:lnTo>
                <a:lnTo>
                  <a:pt x="1488282" y="2197895"/>
                </a:lnTo>
                <a:lnTo>
                  <a:pt x="1776411" y="809626"/>
                </a:lnTo>
                <a:lnTo>
                  <a:pt x="1883567" y="2195514"/>
                </a:lnTo>
                <a:lnTo>
                  <a:pt x="2500312" y="2197895"/>
                </a:lnTo>
                <a:lnTo>
                  <a:pt x="2212181" y="7145"/>
                </a:lnTo>
                <a:lnTo>
                  <a:pt x="1559719" y="0"/>
                </a:lnTo>
                <a:lnTo>
                  <a:pt x="1252537" y="1335882"/>
                </a:lnTo>
                <a:lnTo>
                  <a:pt x="945356" y="4763"/>
                </a:lnTo>
                <a:lnTo>
                  <a:pt x="283369" y="2381"/>
                </a:lnTo>
                <a:lnTo>
                  <a:pt x="0" y="2197894"/>
                </a:lnTo>
                <a:close/>
              </a:path>
            </a:pathLst>
          </a:custGeom>
          <a:solidFill>
            <a:srgbClr val="0F238C"/>
          </a:solidFill>
          <a:ln w="190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noProof="0">
              <a:solidFill>
                <a:schemeClr val="accent1"/>
              </a:solidFill>
            </a:endParaRPr>
          </a:p>
        </p:txBody>
      </p:sp>
      <p:sp>
        <p:nvSpPr>
          <p:cNvPr id="30" name="Freeform 29"/>
          <p:cNvSpPr/>
          <p:nvPr/>
        </p:nvSpPr>
        <p:spPr>
          <a:xfrm>
            <a:off x="8218855" y="1361983"/>
            <a:ext cx="285565" cy="445289"/>
          </a:xfrm>
          <a:custGeom>
            <a:avLst/>
            <a:gdLst>
              <a:gd name="connsiteX0" fmla="*/ 0 w 1428750"/>
              <a:gd name="connsiteY0" fmla="*/ 997744 h 997744"/>
              <a:gd name="connsiteX1" fmla="*/ 1404937 w 1428750"/>
              <a:gd name="connsiteY1" fmla="*/ 997744 h 997744"/>
              <a:gd name="connsiteX2" fmla="*/ 1404937 w 1428750"/>
              <a:gd name="connsiteY2" fmla="*/ 538163 h 997744"/>
              <a:gd name="connsiteX3" fmla="*/ 1428750 w 1428750"/>
              <a:gd name="connsiteY3" fmla="*/ 540544 h 997744"/>
              <a:gd name="connsiteX4" fmla="*/ 590550 w 1428750"/>
              <a:gd name="connsiteY4" fmla="*/ 540544 h 997744"/>
              <a:gd name="connsiteX5" fmla="*/ 590550 w 1428750"/>
              <a:gd name="connsiteY5" fmla="*/ 0 h 997744"/>
              <a:gd name="connsiteX6" fmla="*/ 0 w 1428750"/>
              <a:gd name="connsiteY6" fmla="*/ 0 h 997744"/>
              <a:gd name="connsiteX7" fmla="*/ 0 w 1428750"/>
              <a:gd name="connsiteY7" fmla="*/ 997744 h 997744"/>
              <a:gd name="connsiteX0" fmla="*/ 0 w 1404937"/>
              <a:gd name="connsiteY0" fmla="*/ 997744 h 997744"/>
              <a:gd name="connsiteX1" fmla="*/ 1404937 w 1404937"/>
              <a:gd name="connsiteY1" fmla="*/ 997744 h 997744"/>
              <a:gd name="connsiteX2" fmla="*/ 1404937 w 1404937"/>
              <a:gd name="connsiteY2" fmla="*/ 538163 h 997744"/>
              <a:gd name="connsiteX3" fmla="*/ 1219200 w 1404937"/>
              <a:gd name="connsiteY3" fmla="*/ 476250 h 997744"/>
              <a:gd name="connsiteX4" fmla="*/ 590550 w 1404937"/>
              <a:gd name="connsiteY4" fmla="*/ 540544 h 997744"/>
              <a:gd name="connsiteX5" fmla="*/ 590550 w 1404937"/>
              <a:gd name="connsiteY5" fmla="*/ 0 h 997744"/>
              <a:gd name="connsiteX6" fmla="*/ 0 w 1404937"/>
              <a:gd name="connsiteY6" fmla="*/ 0 h 997744"/>
              <a:gd name="connsiteX7" fmla="*/ 0 w 1404937"/>
              <a:gd name="connsiteY7" fmla="*/ 997744 h 997744"/>
              <a:gd name="connsiteX0" fmla="*/ 0 w 1404937"/>
              <a:gd name="connsiteY0" fmla="*/ 997744 h 997744"/>
              <a:gd name="connsiteX1" fmla="*/ 1404937 w 1404937"/>
              <a:gd name="connsiteY1" fmla="*/ 997744 h 997744"/>
              <a:gd name="connsiteX2" fmla="*/ 1404937 w 1404937"/>
              <a:gd name="connsiteY2" fmla="*/ 538163 h 997744"/>
              <a:gd name="connsiteX3" fmla="*/ 590550 w 1404937"/>
              <a:gd name="connsiteY3" fmla="*/ 540544 h 997744"/>
              <a:gd name="connsiteX4" fmla="*/ 590550 w 1404937"/>
              <a:gd name="connsiteY4" fmla="*/ 0 h 997744"/>
              <a:gd name="connsiteX5" fmla="*/ 0 w 1404937"/>
              <a:gd name="connsiteY5" fmla="*/ 0 h 997744"/>
              <a:gd name="connsiteX6" fmla="*/ 0 w 1404937"/>
              <a:gd name="connsiteY6" fmla="*/ 997744 h 997744"/>
              <a:gd name="connsiteX0" fmla="*/ 0 w 1404937"/>
              <a:gd name="connsiteY0" fmla="*/ 1614488 h 1614488"/>
              <a:gd name="connsiteX1" fmla="*/ 1404937 w 1404937"/>
              <a:gd name="connsiteY1" fmla="*/ 1614488 h 1614488"/>
              <a:gd name="connsiteX2" fmla="*/ 1404937 w 1404937"/>
              <a:gd name="connsiteY2" fmla="*/ 1154907 h 1614488"/>
              <a:gd name="connsiteX3" fmla="*/ 590550 w 1404937"/>
              <a:gd name="connsiteY3" fmla="*/ 1157288 h 1614488"/>
              <a:gd name="connsiteX4" fmla="*/ 592931 w 1404937"/>
              <a:gd name="connsiteY4" fmla="*/ 0 h 1614488"/>
              <a:gd name="connsiteX5" fmla="*/ 0 w 1404937"/>
              <a:gd name="connsiteY5" fmla="*/ 616744 h 1614488"/>
              <a:gd name="connsiteX6" fmla="*/ 0 w 1404937"/>
              <a:gd name="connsiteY6" fmla="*/ 1614488 h 1614488"/>
              <a:gd name="connsiteX0" fmla="*/ 0 w 1404937"/>
              <a:gd name="connsiteY0" fmla="*/ 2188369 h 2188369"/>
              <a:gd name="connsiteX1" fmla="*/ 1404937 w 1404937"/>
              <a:gd name="connsiteY1" fmla="*/ 2188369 h 2188369"/>
              <a:gd name="connsiteX2" fmla="*/ 1404937 w 1404937"/>
              <a:gd name="connsiteY2" fmla="*/ 1728788 h 2188369"/>
              <a:gd name="connsiteX3" fmla="*/ 590550 w 1404937"/>
              <a:gd name="connsiteY3" fmla="*/ 1731169 h 2188369"/>
              <a:gd name="connsiteX4" fmla="*/ 592931 w 1404937"/>
              <a:gd name="connsiteY4" fmla="*/ 573881 h 2188369"/>
              <a:gd name="connsiteX5" fmla="*/ 2382 w 1404937"/>
              <a:gd name="connsiteY5" fmla="*/ 0 h 2188369"/>
              <a:gd name="connsiteX6" fmla="*/ 0 w 1404937"/>
              <a:gd name="connsiteY6" fmla="*/ 2188369 h 2188369"/>
              <a:gd name="connsiteX0" fmla="*/ 0 w 1404937"/>
              <a:gd name="connsiteY0" fmla="*/ 2190750 h 2190750"/>
              <a:gd name="connsiteX1" fmla="*/ 1404937 w 1404937"/>
              <a:gd name="connsiteY1" fmla="*/ 2190750 h 2190750"/>
              <a:gd name="connsiteX2" fmla="*/ 1404937 w 1404937"/>
              <a:gd name="connsiteY2" fmla="*/ 1731169 h 2190750"/>
              <a:gd name="connsiteX3" fmla="*/ 590550 w 1404937"/>
              <a:gd name="connsiteY3" fmla="*/ 1733550 h 2190750"/>
              <a:gd name="connsiteX4" fmla="*/ 592931 w 1404937"/>
              <a:gd name="connsiteY4" fmla="*/ 0 h 2190750"/>
              <a:gd name="connsiteX5" fmla="*/ 2382 w 1404937"/>
              <a:gd name="connsiteY5" fmla="*/ 2381 h 2190750"/>
              <a:gd name="connsiteX6" fmla="*/ 0 w 1404937"/>
              <a:gd name="connsiteY6" fmla="*/ 2190750 h 2190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04937" h="2190750">
                <a:moveTo>
                  <a:pt x="0" y="2190750"/>
                </a:moveTo>
                <a:lnTo>
                  <a:pt x="1404937" y="2190750"/>
                </a:lnTo>
                <a:lnTo>
                  <a:pt x="1404937" y="1731169"/>
                </a:lnTo>
                <a:lnTo>
                  <a:pt x="590550" y="1733550"/>
                </a:lnTo>
                <a:cubicBezTo>
                  <a:pt x="591344" y="1347787"/>
                  <a:pt x="592137" y="385763"/>
                  <a:pt x="592931" y="0"/>
                </a:cubicBezTo>
                <a:lnTo>
                  <a:pt x="2382" y="2381"/>
                </a:lnTo>
                <a:cubicBezTo>
                  <a:pt x="3969" y="334962"/>
                  <a:pt x="3175" y="1858169"/>
                  <a:pt x="0" y="2190750"/>
                </a:cubicBezTo>
                <a:close/>
              </a:path>
            </a:pathLst>
          </a:custGeom>
          <a:solidFill>
            <a:srgbClr val="0F238C"/>
          </a:solidFill>
          <a:ln w="190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noProof="0">
              <a:solidFill>
                <a:schemeClr val="accent1"/>
              </a:solidFill>
            </a:endParaRPr>
          </a:p>
        </p:txBody>
      </p:sp>
      <p:sp>
        <p:nvSpPr>
          <p:cNvPr id="31" name="Freeform 30"/>
          <p:cNvSpPr/>
          <p:nvPr/>
        </p:nvSpPr>
        <p:spPr>
          <a:xfrm>
            <a:off x="7278612" y="1451041"/>
            <a:ext cx="330600" cy="365922"/>
          </a:xfrm>
          <a:custGeom>
            <a:avLst/>
            <a:gdLst>
              <a:gd name="connsiteX0" fmla="*/ 0 w 483394"/>
              <a:gd name="connsiteY0" fmla="*/ 0 h 645319"/>
              <a:gd name="connsiteX1" fmla="*/ 0 w 483394"/>
              <a:gd name="connsiteY1" fmla="*/ 528638 h 645319"/>
              <a:gd name="connsiteX2" fmla="*/ 33338 w 483394"/>
              <a:gd name="connsiteY2" fmla="*/ 528638 h 645319"/>
              <a:gd name="connsiteX3" fmla="*/ 381000 w 483394"/>
              <a:gd name="connsiteY3" fmla="*/ 645319 h 645319"/>
              <a:gd name="connsiteX4" fmla="*/ 483394 w 483394"/>
              <a:gd name="connsiteY4" fmla="*/ 216694 h 645319"/>
              <a:gd name="connsiteX5" fmla="*/ 0 w 483394"/>
              <a:gd name="connsiteY5" fmla="*/ 0 h 645319"/>
              <a:gd name="connsiteX0" fmla="*/ 0 w 1626394"/>
              <a:gd name="connsiteY0" fmla="*/ 0 h 528638"/>
              <a:gd name="connsiteX1" fmla="*/ 0 w 1626394"/>
              <a:gd name="connsiteY1" fmla="*/ 528638 h 528638"/>
              <a:gd name="connsiteX2" fmla="*/ 33338 w 1626394"/>
              <a:gd name="connsiteY2" fmla="*/ 528638 h 528638"/>
              <a:gd name="connsiteX3" fmla="*/ 1626394 w 1626394"/>
              <a:gd name="connsiteY3" fmla="*/ 7144 h 528638"/>
              <a:gd name="connsiteX4" fmla="*/ 483394 w 1626394"/>
              <a:gd name="connsiteY4" fmla="*/ 216694 h 528638"/>
              <a:gd name="connsiteX5" fmla="*/ 0 w 1626394"/>
              <a:gd name="connsiteY5" fmla="*/ 0 h 528638"/>
              <a:gd name="connsiteX0" fmla="*/ 0 w 1626394"/>
              <a:gd name="connsiteY0" fmla="*/ 0 h 528638"/>
              <a:gd name="connsiteX1" fmla="*/ 0 w 1626394"/>
              <a:gd name="connsiteY1" fmla="*/ 528638 h 528638"/>
              <a:gd name="connsiteX2" fmla="*/ 33338 w 1626394"/>
              <a:gd name="connsiteY2" fmla="*/ 528638 h 528638"/>
              <a:gd name="connsiteX3" fmla="*/ 1626394 w 1626394"/>
              <a:gd name="connsiteY3" fmla="*/ 7144 h 528638"/>
              <a:gd name="connsiteX4" fmla="*/ 483394 w 1626394"/>
              <a:gd name="connsiteY4" fmla="*/ 216694 h 528638"/>
              <a:gd name="connsiteX5" fmla="*/ 0 w 1626394"/>
              <a:gd name="connsiteY5" fmla="*/ 0 h 528638"/>
              <a:gd name="connsiteX0" fmla="*/ 0 w 1626394"/>
              <a:gd name="connsiteY0" fmla="*/ 0 h 714375"/>
              <a:gd name="connsiteX1" fmla="*/ 0 w 1626394"/>
              <a:gd name="connsiteY1" fmla="*/ 528638 h 714375"/>
              <a:gd name="connsiteX2" fmla="*/ 354807 w 1626394"/>
              <a:gd name="connsiteY2" fmla="*/ 714375 h 714375"/>
              <a:gd name="connsiteX3" fmla="*/ 1626394 w 1626394"/>
              <a:gd name="connsiteY3" fmla="*/ 7144 h 714375"/>
              <a:gd name="connsiteX4" fmla="*/ 483394 w 1626394"/>
              <a:gd name="connsiteY4" fmla="*/ 216694 h 714375"/>
              <a:gd name="connsiteX5" fmla="*/ 0 w 1626394"/>
              <a:gd name="connsiteY5" fmla="*/ 0 h 714375"/>
              <a:gd name="connsiteX0" fmla="*/ 0 w 1626394"/>
              <a:gd name="connsiteY0" fmla="*/ 0 h 528638"/>
              <a:gd name="connsiteX1" fmla="*/ 0 w 1626394"/>
              <a:gd name="connsiteY1" fmla="*/ 528638 h 528638"/>
              <a:gd name="connsiteX2" fmla="*/ 1626394 w 1626394"/>
              <a:gd name="connsiteY2" fmla="*/ 7144 h 528638"/>
              <a:gd name="connsiteX3" fmla="*/ 483394 w 1626394"/>
              <a:gd name="connsiteY3" fmla="*/ 216694 h 528638"/>
              <a:gd name="connsiteX4" fmla="*/ 0 w 1626394"/>
              <a:gd name="connsiteY4" fmla="*/ 0 h 528638"/>
              <a:gd name="connsiteX0" fmla="*/ 0 w 1626394"/>
              <a:gd name="connsiteY0" fmla="*/ 0 h 528638"/>
              <a:gd name="connsiteX1" fmla="*/ 0 w 1626394"/>
              <a:gd name="connsiteY1" fmla="*/ 528638 h 528638"/>
              <a:gd name="connsiteX2" fmla="*/ 1626394 w 1626394"/>
              <a:gd name="connsiteY2" fmla="*/ 7144 h 528638"/>
              <a:gd name="connsiteX3" fmla="*/ 483394 w 1626394"/>
              <a:gd name="connsiteY3" fmla="*/ 216694 h 528638"/>
              <a:gd name="connsiteX4" fmla="*/ 0 w 1626394"/>
              <a:gd name="connsiteY4" fmla="*/ 0 h 528638"/>
              <a:gd name="connsiteX0" fmla="*/ 0 w 1626394"/>
              <a:gd name="connsiteY0" fmla="*/ 0 h 681404"/>
              <a:gd name="connsiteX1" fmla="*/ 0 w 1626394"/>
              <a:gd name="connsiteY1" fmla="*/ 528638 h 681404"/>
              <a:gd name="connsiteX2" fmla="*/ 1626394 w 1626394"/>
              <a:gd name="connsiteY2" fmla="*/ 7144 h 681404"/>
              <a:gd name="connsiteX3" fmla="*/ 483394 w 1626394"/>
              <a:gd name="connsiteY3" fmla="*/ 216694 h 681404"/>
              <a:gd name="connsiteX4" fmla="*/ 0 w 1626394"/>
              <a:gd name="connsiteY4" fmla="*/ 0 h 681404"/>
              <a:gd name="connsiteX0" fmla="*/ 0 w 1626394"/>
              <a:gd name="connsiteY0" fmla="*/ 0 h 661055"/>
              <a:gd name="connsiteX1" fmla="*/ 0 w 1626394"/>
              <a:gd name="connsiteY1" fmla="*/ 528638 h 661055"/>
              <a:gd name="connsiteX2" fmla="*/ 1626394 w 1626394"/>
              <a:gd name="connsiteY2" fmla="*/ 7144 h 661055"/>
              <a:gd name="connsiteX3" fmla="*/ 483394 w 1626394"/>
              <a:gd name="connsiteY3" fmla="*/ 216694 h 661055"/>
              <a:gd name="connsiteX4" fmla="*/ 0 w 1626394"/>
              <a:gd name="connsiteY4" fmla="*/ 0 h 661055"/>
              <a:gd name="connsiteX0" fmla="*/ 0 w 1626394"/>
              <a:gd name="connsiteY0" fmla="*/ 0 h 678971"/>
              <a:gd name="connsiteX1" fmla="*/ 0 w 1626394"/>
              <a:gd name="connsiteY1" fmla="*/ 528638 h 678971"/>
              <a:gd name="connsiteX2" fmla="*/ 1626394 w 1626394"/>
              <a:gd name="connsiteY2" fmla="*/ 7144 h 678971"/>
              <a:gd name="connsiteX3" fmla="*/ 483394 w 1626394"/>
              <a:gd name="connsiteY3" fmla="*/ 216694 h 678971"/>
              <a:gd name="connsiteX4" fmla="*/ 0 w 1626394"/>
              <a:gd name="connsiteY4" fmla="*/ 0 h 678971"/>
              <a:gd name="connsiteX0" fmla="*/ 0 w 1626394"/>
              <a:gd name="connsiteY0" fmla="*/ 0 h 678971"/>
              <a:gd name="connsiteX1" fmla="*/ 0 w 1626394"/>
              <a:gd name="connsiteY1" fmla="*/ 528638 h 678971"/>
              <a:gd name="connsiteX2" fmla="*/ 1626394 w 1626394"/>
              <a:gd name="connsiteY2" fmla="*/ 7144 h 678971"/>
              <a:gd name="connsiteX3" fmla="*/ 621506 w 1626394"/>
              <a:gd name="connsiteY3" fmla="*/ 233363 h 678971"/>
              <a:gd name="connsiteX4" fmla="*/ 0 w 1626394"/>
              <a:gd name="connsiteY4" fmla="*/ 0 h 678971"/>
              <a:gd name="connsiteX0" fmla="*/ 0 w 1626394"/>
              <a:gd name="connsiteY0" fmla="*/ 4860 h 683831"/>
              <a:gd name="connsiteX1" fmla="*/ 0 w 1626394"/>
              <a:gd name="connsiteY1" fmla="*/ 533498 h 683831"/>
              <a:gd name="connsiteX2" fmla="*/ 1626394 w 1626394"/>
              <a:gd name="connsiteY2" fmla="*/ 12004 h 683831"/>
              <a:gd name="connsiteX3" fmla="*/ 621506 w 1626394"/>
              <a:gd name="connsiteY3" fmla="*/ 238223 h 683831"/>
              <a:gd name="connsiteX4" fmla="*/ 0 w 1626394"/>
              <a:gd name="connsiteY4" fmla="*/ 4860 h 683831"/>
              <a:gd name="connsiteX0" fmla="*/ 0 w 1626394"/>
              <a:gd name="connsiteY0" fmla="*/ 4860 h 683831"/>
              <a:gd name="connsiteX1" fmla="*/ 0 w 1626394"/>
              <a:gd name="connsiteY1" fmla="*/ 533498 h 683831"/>
              <a:gd name="connsiteX2" fmla="*/ 1626394 w 1626394"/>
              <a:gd name="connsiteY2" fmla="*/ 12004 h 683831"/>
              <a:gd name="connsiteX3" fmla="*/ 1066800 w 1626394"/>
              <a:gd name="connsiteY3" fmla="*/ 135830 h 683831"/>
              <a:gd name="connsiteX4" fmla="*/ 621506 w 1626394"/>
              <a:gd name="connsiteY4" fmla="*/ 238223 h 683831"/>
              <a:gd name="connsiteX5" fmla="*/ 0 w 1626394"/>
              <a:gd name="connsiteY5" fmla="*/ 4860 h 683831"/>
              <a:gd name="connsiteX0" fmla="*/ 0 w 1626394"/>
              <a:gd name="connsiteY0" fmla="*/ 111917 h 790888"/>
              <a:gd name="connsiteX1" fmla="*/ 0 w 1626394"/>
              <a:gd name="connsiteY1" fmla="*/ 640555 h 790888"/>
              <a:gd name="connsiteX2" fmla="*/ 1626394 w 1626394"/>
              <a:gd name="connsiteY2" fmla="*/ 119061 h 790888"/>
              <a:gd name="connsiteX3" fmla="*/ 923925 w 1626394"/>
              <a:gd name="connsiteY3" fmla="*/ 0 h 790888"/>
              <a:gd name="connsiteX4" fmla="*/ 621506 w 1626394"/>
              <a:gd name="connsiteY4" fmla="*/ 345280 h 790888"/>
              <a:gd name="connsiteX5" fmla="*/ 0 w 1626394"/>
              <a:gd name="connsiteY5" fmla="*/ 111917 h 790888"/>
              <a:gd name="connsiteX0" fmla="*/ 0 w 1626394"/>
              <a:gd name="connsiteY0" fmla="*/ 111917 h 790888"/>
              <a:gd name="connsiteX1" fmla="*/ 0 w 1626394"/>
              <a:gd name="connsiteY1" fmla="*/ 640555 h 790888"/>
              <a:gd name="connsiteX2" fmla="*/ 1626394 w 1626394"/>
              <a:gd name="connsiteY2" fmla="*/ 119061 h 790888"/>
              <a:gd name="connsiteX3" fmla="*/ 1059656 w 1626394"/>
              <a:gd name="connsiteY3" fmla="*/ 23812 h 790888"/>
              <a:gd name="connsiteX4" fmla="*/ 923925 w 1626394"/>
              <a:gd name="connsiteY4" fmla="*/ 0 h 790888"/>
              <a:gd name="connsiteX5" fmla="*/ 621506 w 1626394"/>
              <a:gd name="connsiteY5" fmla="*/ 345280 h 790888"/>
              <a:gd name="connsiteX6" fmla="*/ 0 w 1626394"/>
              <a:gd name="connsiteY6" fmla="*/ 111917 h 790888"/>
              <a:gd name="connsiteX0" fmla="*/ 0 w 1626394"/>
              <a:gd name="connsiteY0" fmla="*/ 538161 h 1217132"/>
              <a:gd name="connsiteX1" fmla="*/ 0 w 1626394"/>
              <a:gd name="connsiteY1" fmla="*/ 1066799 h 1217132"/>
              <a:gd name="connsiteX2" fmla="*/ 1626394 w 1626394"/>
              <a:gd name="connsiteY2" fmla="*/ 545305 h 1217132"/>
              <a:gd name="connsiteX3" fmla="*/ 1323974 w 1626394"/>
              <a:gd name="connsiteY3" fmla="*/ 0 h 1217132"/>
              <a:gd name="connsiteX4" fmla="*/ 923925 w 1626394"/>
              <a:gd name="connsiteY4" fmla="*/ 426244 h 1217132"/>
              <a:gd name="connsiteX5" fmla="*/ 621506 w 1626394"/>
              <a:gd name="connsiteY5" fmla="*/ 771524 h 1217132"/>
              <a:gd name="connsiteX6" fmla="*/ 0 w 1626394"/>
              <a:gd name="connsiteY6" fmla="*/ 538161 h 1217132"/>
              <a:gd name="connsiteX0" fmla="*/ 0 w 1626394"/>
              <a:gd name="connsiteY0" fmla="*/ 538161 h 1217132"/>
              <a:gd name="connsiteX1" fmla="*/ 0 w 1626394"/>
              <a:gd name="connsiteY1" fmla="*/ 1066799 h 1217132"/>
              <a:gd name="connsiteX2" fmla="*/ 1626394 w 1626394"/>
              <a:gd name="connsiteY2" fmla="*/ 545305 h 1217132"/>
              <a:gd name="connsiteX3" fmla="*/ 1323974 w 1626394"/>
              <a:gd name="connsiteY3" fmla="*/ 0 h 1217132"/>
              <a:gd name="connsiteX4" fmla="*/ 923925 w 1626394"/>
              <a:gd name="connsiteY4" fmla="*/ 426244 h 1217132"/>
              <a:gd name="connsiteX5" fmla="*/ 621506 w 1626394"/>
              <a:gd name="connsiteY5" fmla="*/ 771524 h 1217132"/>
              <a:gd name="connsiteX6" fmla="*/ 0 w 1626394"/>
              <a:gd name="connsiteY6" fmla="*/ 538161 h 1217132"/>
              <a:gd name="connsiteX0" fmla="*/ 0 w 1635310"/>
              <a:gd name="connsiteY0" fmla="*/ 538161 h 1066802"/>
              <a:gd name="connsiteX1" fmla="*/ 0 w 1635310"/>
              <a:gd name="connsiteY1" fmla="*/ 1066799 h 1066802"/>
              <a:gd name="connsiteX2" fmla="*/ 1626394 w 1635310"/>
              <a:gd name="connsiteY2" fmla="*/ 545305 h 1066802"/>
              <a:gd name="connsiteX3" fmla="*/ 1323974 w 1635310"/>
              <a:gd name="connsiteY3" fmla="*/ 0 h 1066802"/>
              <a:gd name="connsiteX4" fmla="*/ 923925 w 1635310"/>
              <a:gd name="connsiteY4" fmla="*/ 426244 h 1066802"/>
              <a:gd name="connsiteX5" fmla="*/ 621506 w 1635310"/>
              <a:gd name="connsiteY5" fmla="*/ 771524 h 1066802"/>
              <a:gd name="connsiteX6" fmla="*/ 0 w 1635310"/>
              <a:gd name="connsiteY6" fmla="*/ 538161 h 1066802"/>
              <a:gd name="connsiteX0" fmla="*/ 0 w 1632620"/>
              <a:gd name="connsiteY0" fmla="*/ 538161 h 1083110"/>
              <a:gd name="connsiteX1" fmla="*/ 0 w 1632620"/>
              <a:gd name="connsiteY1" fmla="*/ 1066799 h 1083110"/>
              <a:gd name="connsiteX2" fmla="*/ 1626394 w 1632620"/>
              <a:gd name="connsiteY2" fmla="*/ 545305 h 1083110"/>
              <a:gd name="connsiteX3" fmla="*/ 1323974 w 1632620"/>
              <a:gd name="connsiteY3" fmla="*/ 0 h 1083110"/>
              <a:gd name="connsiteX4" fmla="*/ 923925 w 1632620"/>
              <a:gd name="connsiteY4" fmla="*/ 426244 h 1083110"/>
              <a:gd name="connsiteX5" fmla="*/ 621506 w 1632620"/>
              <a:gd name="connsiteY5" fmla="*/ 771524 h 1083110"/>
              <a:gd name="connsiteX6" fmla="*/ 0 w 1632620"/>
              <a:gd name="connsiteY6" fmla="*/ 538161 h 1083110"/>
              <a:gd name="connsiteX0" fmla="*/ 0 w 1638832"/>
              <a:gd name="connsiteY0" fmla="*/ 538161 h 1079262"/>
              <a:gd name="connsiteX1" fmla="*/ 0 w 1638832"/>
              <a:gd name="connsiteY1" fmla="*/ 1066799 h 1079262"/>
              <a:gd name="connsiteX2" fmla="*/ 1626394 w 1638832"/>
              <a:gd name="connsiteY2" fmla="*/ 545305 h 1079262"/>
              <a:gd name="connsiteX3" fmla="*/ 1323974 w 1638832"/>
              <a:gd name="connsiteY3" fmla="*/ 0 h 1079262"/>
              <a:gd name="connsiteX4" fmla="*/ 923925 w 1638832"/>
              <a:gd name="connsiteY4" fmla="*/ 426244 h 1079262"/>
              <a:gd name="connsiteX5" fmla="*/ 621506 w 1638832"/>
              <a:gd name="connsiteY5" fmla="*/ 771524 h 1079262"/>
              <a:gd name="connsiteX6" fmla="*/ 0 w 1638832"/>
              <a:gd name="connsiteY6" fmla="*/ 538161 h 1079262"/>
              <a:gd name="connsiteX0" fmla="*/ 0 w 1629379"/>
              <a:gd name="connsiteY0" fmla="*/ 538161 h 1066897"/>
              <a:gd name="connsiteX1" fmla="*/ 0 w 1629379"/>
              <a:gd name="connsiteY1" fmla="*/ 1066799 h 1066897"/>
              <a:gd name="connsiteX2" fmla="*/ 1616869 w 1629379"/>
              <a:gd name="connsiteY2" fmla="*/ 409574 h 1066897"/>
              <a:gd name="connsiteX3" fmla="*/ 1323974 w 1629379"/>
              <a:gd name="connsiteY3" fmla="*/ 0 h 1066897"/>
              <a:gd name="connsiteX4" fmla="*/ 923925 w 1629379"/>
              <a:gd name="connsiteY4" fmla="*/ 426244 h 1066897"/>
              <a:gd name="connsiteX5" fmla="*/ 621506 w 1629379"/>
              <a:gd name="connsiteY5" fmla="*/ 771524 h 1066897"/>
              <a:gd name="connsiteX6" fmla="*/ 0 w 1629379"/>
              <a:gd name="connsiteY6" fmla="*/ 538161 h 1066897"/>
              <a:gd name="connsiteX0" fmla="*/ 0 w 1620913"/>
              <a:gd name="connsiteY0" fmla="*/ 538161 h 1107877"/>
              <a:gd name="connsiteX1" fmla="*/ 0 w 1620913"/>
              <a:gd name="connsiteY1" fmla="*/ 1066799 h 1107877"/>
              <a:gd name="connsiteX2" fmla="*/ 1616869 w 1620913"/>
              <a:gd name="connsiteY2" fmla="*/ 409574 h 1107877"/>
              <a:gd name="connsiteX3" fmla="*/ 1323974 w 1620913"/>
              <a:gd name="connsiteY3" fmla="*/ 0 h 1107877"/>
              <a:gd name="connsiteX4" fmla="*/ 923925 w 1620913"/>
              <a:gd name="connsiteY4" fmla="*/ 426244 h 1107877"/>
              <a:gd name="connsiteX5" fmla="*/ 621506 w 1620913"/>
              <a:gd name="connsiteY5" fmla="*/ 771524 h 1107877"/>
              <a:gd name="connsiteX6" fmla="*/ 0 w 1620913"/>
              <a:gd name="connsiteY6" fmla="*/ 538161 h 1107877"/>
              <a:gd name="connsiteX0" fmla="*/ 0 w 1620913"/>
              <a:gd name="connsiteY0" fmla="*/ 538161 h 1218265"/>
              <a:gd name="connsiteX1" fmla="*/ 0 w 1620913"/>
              <a:gd name="connsiteY1" fmla="*/ 1066799 h 1218265"/>
              <a:gd name="connsiteX2" fmla="*/ 1616869 w 1620913"/>
              <a:gd name="connsiteY2" fmla="*/ 409574 h 1218265"/>
              <a:gd name="connsiteX3" fmla="*/ 1323974 w 1620913"/>
              <a:gd name="connsiteY3" fmla="*/ 0 h 1218265"/>
              <a:gd name="connsiteX4" fmla="*/ 923925 w 1620913"/>
              <a:gd name="connsiteY4" fmla="*/ 426244 h 1218265"/>
              <a:gd name="connsiteX5" fmla="*/ 621506 w 1620913"/>
              <a:gd name="connsiteY5" fmla="*/ 771524 h 1218265"/>
              <a:gd name="connsiteX6" fmla="*/ 0 w 1620913"/>
              <a:gd name="connsiteY6" fmla="*/ 538161 h 1218265"/>
              <a:gd name="connsiteX0" fmla="*/ 0 w 1620913"/>
              <a:gd name="connsiteY0" fmla="*/ 538161 h 1066799"/>
              <a:gd name="connsiteX1" fmla="*/ 0 w 1620913"/>
              <a:gd name="connsiteY1" fmla="*/ 1066799 h 1066799"/>
              <a:gd name="connsiteX2" fmla="*/ 1616869 w 1620913"/>
              <a:gd name="connsiteY2" fmla="*/ 409574 h 1066799"/>
              <a:gd name="connsiteX3" fmla="*/ 1323974 w 1620913"/>
              <a:gd name="connsiteY3" fmla="*/ 0 h 1066799"/>
              <a:gd name="connsiteX4" fmla="*/ 923925 w 1620913"/>
              <a:gd name="connsiteY4" fmla="*/ 426244 h 1066799"/>
              <a:gd name="connsiteX5" fmla="*/ 621506 w 1620913"/>
              <a:gd name="connsiteY5" fmla="*/ 771524 h 1066799"/>
              <a:gd name="connsiteX6" fmla="*/ 0 w 1620913"/>
              <a:gd name="connsiteY6" fmla="*/ 538161 h 1066799"/>
              <a:gd name="connsiteX0" fmla="*/ 0 w 1620913"/>
              <a:gd name="connsiteY0" fmla="*/ 538161 h 1213299"/>
              <a:gd name="connsiteX1" fmla="*/ 0 w 1620913"/>
              <a:gd name="connsiteY1" fmla="*/ 1066799 h 1213299"/>
              <a:gd name="connsiteX2" fmla="*/ 1616869 w 1620913"/>
              <a:gd name="connsiteY2" fmla="*/ 409574 h 1213299"/>
              <a:gd name="connsiteX3" fmla="*/ 1323974 w 1620913"/>
              <a:gd name="connsiteY3" fmla="*/ 0 h 1213299"/>
              <a:gd name="connsiteX4" fmla="*/ 923925 w 1620913"/>
              <a:gd name="connsiteY4" fmla="*/ 426244 h 1213299"/>
              <a:gd name="connsiteX5" fmla="*/ 621506 w 1620913"/>
              <a:gd name="connsiteY5" fmla="*/ 771524 h 1213299"/>
              <a:gd name="connsiteX6" fmla="*/ 0 w 1620913"/>
              <a:gd name="connsiteY6" fmla="*/ 538161 h 1213299"/>
              <a:gd name="connsiteX0" fmla="*/ 0 w 1628230"/>
              <a:gd name="connsiteY0" fmla="*/ 538161 h 1218919"/>
              <a:gd name="connsiteX1" fmla="*/ 0 w 1628230"/>
              <a:gd name="connsiteY1" fmla="*/ 1066799 h 1218919"/>
              <a:gd name="connsiteX2" fmla="*/ 1616869 w 1628230"/>
              <a:gd name="connsiteY2" fmla="*/ 409574 h 1218919"/>
              <a:gd name="connsiteX3" fmla="*/ 1323974 w 1628230"/>
              <a:gd name="connsiteY3" fmla="*/ 0 h 1218919"/>
              <a:gd name="connsiteX4" fmla="*/ 923925 w 1628230"/>
              <a:gd name="connsiteY4" fmla="*/ 426244 h 1218919"/>
              <a:gd name="connsiteX5" fmla="*/ 621506 w 1628230"/>
              <a:gd name="connsiteY5" fmla="*/ 771524 h 1218919"/>
              <a:gd name="connsiteX6" fmla="*/ 0 w 1628230"/>
              <a:gd name="connsiteY6" fmla="*/ 538161 h 1218919"/>
              <a:gd name="connsiteX0" fmla="*/ 0 w 1628230"/>
              <a:gd name="connsiteY0" fmla="*/ 538161 h 1218919"/>
              <a:gd name="connsiteX1" fmla="*/ 0 w 1628230"/>
              <a:gd name="connsiteY1" fmla="*/ 1066799 h 1218919"/>
              <a:gd name="connsiteX2" fmla="*/ 1616869 w 1628230"/>
              <a:gd name="connsiteY2" fmla="*/ 409574 h 1218919"/>
              <a:gd name="connsiteX3" fmla="*/ 1323974 w 1628230"/>
              <a:gd name="connsiteY3" fmla="*/ 0 h 1218919"/>
              <a:gd name="connsiteX4" fmla="*/ 923925 w 1628230"/>
              <a:gd name="connsiteY4" fmla="*/ 426244 h 1218919"/>
              <a:gd name="connsiteX5" fmla="*/ 621506 w 1628230"/>
              <a:gd name="connsiteY5" fmla="*/ 771524 h 1218919"/>
              <a:gd name="connsiteX6" fmla="*/ 0 w 1628230"/>
              <a:gd name="connsiteY6" fmla="*/ 538161 h 1218919"/>
              <a:gd name="connsiteX0" fmla="*/ 0 w 1628230"/>
              <a:gd name="connsiteY0" fmla="*/ 538161 h 1218919"/>
              <a:gd name="connsiteX1" fmla="*/ 0 w 1628230"/>
              <a:gd name="connsiteY1" fmla="*/ 1066799 h 1218919"/>
              <a:gd name="connsiteX2" fmla="*/ 1616869 w 1628230"/>
              <a:gd name="connsiteY2" fmla="*/ 409574 h 1218919"/>
              <a:gd name="connsiteX3" fmla="*/ 1323974 w 1628230"/>
              <a:gd name="connsiteY3" fmla="*/ 0 h 1218919"/>
              <a:gd name="connsiteX4" fmla="*/ 923925 w 1628230"/>
              <a:gd name="connsiteY4" fmla="*/ 426244 h 1218919"/>
              <a:gd name="connsiteX5" fmla="*/ 621506 w 1628230"/>
              <a:gd name="connsiteY5" fmla="*/ 771524 h 1218919"/>
              <a:gd name="connsiteX6" fmla="*/ 0 w 1628230"/>
              <a:gd name="connsiteY6" fmla="*/ 538161 h 1218919"/>
              <a:gd name="connsiteX0" fmla="*/ 0 w 1628230"/>
              <a:gd name="connsiteY0" fmla="*/ 538161 h 1218919"/>
              <a:gd name="connsiteX1" fmla="*/ 0 w 1628230"/>
              <a:gd name="connsiteY1" fmla="*/ 1066799 h 1218919"/>
              <a:gd name="connsiteX2" fmla="*/ 1616869 w 1628230"/>
              <a:gd name="connsiteY2" fmla="*/ 409574 h 1218919"/>
              <a:gd name="connsiteX3" fmla="*/ 1323974 w 1628230"/>
              <a:gd name="connsiteY3" fmla="*/ 0 h 1218919"/>
              <a:gd name="connsiteX4" fmla="*/ 923925 w 1628230"/>
              <a:gd name="connsiteY4" fmla="*/ 426244 h 1218919"/>
              <a:gd name="connsiteX5" fmla="*/ 621506 w 1628230"/>
              <a:gd name="connsiteY5" fmla="*/ 771524 h 1218919"/>
              <a:gd name="connsiteX6" fmla="*/ 0 w 1628230"/>
              <a:gd name="connsiteY6" fmla="*/ 538161 h 1218919"/>
              <a:gd name="connsiteX0" fmla="*/ 0 w 1628230"/>
              <a:gd name="connsiteY0" fmla="*/ 538161 h 1218919"/>
              <a:gd name="connsiteX1" fmla="*/ 0 w 1628230"/>
              <a:gd name="connsiteY1" fmla="*/ 1066799 h 1218919"/>
              <a:gd name="connsiteX2" fmla="*/ 1616869 w 1628230"/>
              <a:gd name="connsiteY2" fmla="*/ 409574 h 1218919"/>
              <a:gd name="connsiteX3" fmla="*/ 1323974 w 1628230"/>
              <a:gd name="connsiteY3" fmla="*/ 0 h 1218919"/>
              <a:gd name="connsiteX4" fmla="*/ 923925 w 1628230"/>
              <a:gd name="connsiteY4" fmla="*/ 426244 h 1218919"/>
              <a:gd name="connsiteX5" fmla="*/ 621506 w 1628230"/>
              <a:gd name="connsiteY5" fmla="*/ 771524 h 1218919"/>
              <a:gd name="connsiteX6" fmla="*/ 0 w 1628230"/>
              <a:gd name="connsiteY6" fmla="*/ 538161 h 1218919"/>
              <a:gd name="connsiteX0" fmla="*/ 0 w 1632881"/>
              <a:gd name="connsiteY0" fmla="*/ 538161 h 1232035"/>
              <a:gd name="connsiteX1" fmla="*/ 0 w 1632881"/>
              <a:gd name="connsiteY1" fmla="*/ 1066799 h 1232035"/>
              <a:gd name="connsiteX2" fmla="*/ 1621631 w 1632881"/>
              <a:gd name="connsiteY2" fmla="*/ 523874 h 1232035"/>
              <a:gd name="connsiteX3" fmla="*/ 1323974 w 1632881"/>
              <a:gd name="connsiteY3" fmla="*/ 0 h 1232035"/>
              <a:gd name="connsiteX4" fmla="*/ 923925 w 1632881"/>
              <a:gd name="connsiteY4" fmla="*/ 426244 h 1232035"/>
              <a:gd name="connsiteX5" fmla="*/ 621506 w 1632881"/>
              <a:gd name="connsiteY5" fmla="*/ 771524 h 1232035"/>
              <a:gd name="connsiteX6" fmla="*/ 0 w 1632881"/>
              <a:gd name="connsiteY6" fmla="*/ 538161 h 1232035"/>
              <a:gd name="connsiteX0" fmla="*/ 0 w 1622936"/>
              <a:gd name="connsiteY0" fmla="*/ 538161 h 1236750"/>
              <a:gd name="connsiteX1" fmla="*/ 0 w 1622936"/>
              <a:gd name="connsiteY1" fmla="*/ 1066799 h 1236750"/>
              <a:gd name="connsiteX2" fmla="*/ 1621631 w 1622936"/>
              <a:gd name="connsiteY2" fmla="*/ 523874 h 1236750"/>
              <a:gd name="connsiteX3" fmla="*/ 1323974 w 1622936"/>
              <a:gd name="connsiteY3" fmla="*/ 0 h 1236750"/>
              <a:gd name="connsiteX4" fmla="*/ 923925 w 1622936"/>
              <a:gd name="connsiteY4" fmla="*/ 426244 h 1236750"/>
              <a:gd name="connsiteX5" fmla="*/ 621506 w 1622936"/>
              <a:gd name="connsiteY5" fmla="*/ 771524 h 1236750"/>
              <a:gd name="connsiteX6" fmla="*/ 0 w 1622936"/>
              <a:gd name="connsiteY6" fmla="*/ 538161 h 1236750"/>
              <a:gd name="connsiteX0" fmla="*/ 0 w 1627932"/>
              <a:gd name="connsiteY0" fmla="*/ 538161 h 1227283"/>
              <a:gd name="connsiteX1" fmla="*/ 0 w 1627932"/>
              <a:gd name="connsiteY1" fmla="*/ 1066799 h 1227283"/>
              <a:gd name="connsiteX2" fmla="*/ 1621631 w 1627932"/>
              <a:gd name="connsiteY2" fmla="*/ 523874 h 1227283"/>
              <a:gd name="connsiteX3" fmla="*/ 1323974 w 1627932"/>
              <a:gd name="connsiteY3" fmla="*/ 0 h 1227283"/>
              <a:gd name="connsiteX4" fmla="*/ 923925 w 1627932"/>
              <a:gd name="connsiteY4" fmla="*/ 426244 h 1227283"/>
              <a:gd name="connsiteX5" fmla="*/ 621506 w 1627932"/>
              <a:gd name="connsiteY5" fmla="*/ 771524 h 1227283"/>
              <a:gd name="connsiteX6" fmla="*/ 0 w 1627932"/>
              <a:gd name="connsiteY6" fmla="*/ 538161 h 1227283"/>
              <a:gd name="connsiteX0" fmla="*/ 0 w 1627932"/>
              <a:gd name="connsiteY0" fmla="*/ 538161 h 1066799"/>
              <a:gd name="connsiteX1" fmla="*/ 0 w 1627932"/>
              <a:gd name="connsiteY1" fmla="*/ 1066799 h 1066799"/>
              <a:gd name="connsiteX2" fmla="*/ 1621631 w 1627932"/>
              <a:gd name="connsiteY2" fmla="*/ 523874 h 1066799"/>
              <a:gd name="connsiteX3" fmla="*/ 1323974 w 1627932"/>
              <a:gd name="connsiteY3" fmla="*/ 0 h 1066799"/>
              <a:gd name="connsiteX4" fmla="*/ 923925 w 1627932"/>
              <a:gd name="connsiteY4" fmla="*/ 426244 h 1066799"/>
              <a:gd name="connsiteX5" fmla="*/ 621506 w 1627932"/>
              <a:gd name="connsiteY5" fmla="*/ 771524 h 1066799"/>
              <a:gd name="connsiteX6" fmla="*/ 0 w 1627932"/>
              <a:gd name="connsiteY6" fmla="*/ 538161 h 1066799"/>
              <a:gd name="connsiteX0" fmla="*/ 0 w 1627647"/>
              <a:gd name="connsiteY0" fmla="*/ 538161 h 1066799"/>
              <a:gd name="connsiteX1" fmla="*/ 0 w 1627647"/>
              <a:gd name="connsiteY1" fmla="*/ 1066799 h 1066799"/>
              <a:gd name="connsiteX2" fmla="*/ 1621631 w 1627647"/>
              <a:gd name="connsiteY2" fmla="*/ 523874 h 1066799"/>
              <a:gd name="connsiteX3" fmla="*/ 1323974 w 1627647"/>
              <a:gd name="connsiteY3" fmla="*/ 0 h 1066799"/>
              <a:gd name="connsiteX4" fmla="*/ 923925 w 1627647"/>
              <a:gd name="connsiteY4" fmla="*/ 426244 h 1066799"/>
              <a:gd name="connsiteX5" fmla="*/ 621506 w 1627647"/>
              <a:gd name="connsiteY5" fmla="*/ 771524 h 1066799"/>
              <a:gd name="connsiteX6" fmla="*/ 0 w 1627647"/>
              <a:gd name="connsiteY6" fmla="*/ 538161 h 1066799"/>
              <a:gd name="connsiteX0" fmla="*/ 0 w 1627647"/>
              <a:gd name="connsiteY0" fmla="*/ 538161 h 1066799"/>
              <a:gd name="connsiteX1" fmla="*/ 0 w 1627647"/>
              <a:gd name="connsiteY1" fmla="*/ 1066799 h 1066799"/>
              <a:gd name="connsiteX2" fmla="*/ 1621631 w 1627647"/>
              <a:gd name="connsiteY2" fmla="*/ 523874 h 1066799"/>
              <a:gd name="connsiteX3" fmla="*/ 1323974 w 1627647"/>
              <a:gd name="connsiteY3" fmla="*/ 0 h 1066799"/>
              <a:gd name="connsiteX4" fmla="*/ 923925 w 1627647"/>
              <a:gd name="connsiteY4" fmla="*/ 426244 h 1066799"/>
              <a:gd name="connsiteX5" fmla="*/ 621506 w 1627647"/>
              <a:gd name="connsiteY5" fmla="*/ 771524 h 1066799"/>
              <a:gd name="connsiteX6" fmla="*/ 0 w 1627647"/>
              <a:gd name="connsiteY6" fmla="*/ 538161 h 1066799"/>
              <a:gd name="connsiteX0" fmla="*/ 0 w 1627647"/>
              <a:gd name="connsiteY0" fmla="*/ 538161 h 1134969"/>
              <a:gd name="connsiteX1" fmla="*/ 0 w 1627647"/>
              <a:gd name="connsiteY1" fmla="*/ 1066799 h 1134969"/>
              <a:gd name="connsiteX2" fmla="*/ 1621631 w 1627647"/>
              <a:gd name="connsiteY2" fmla="*/ 523874 h 1134969"/>
              <a:gd name="connsiteX3" fmla="*/ 1323974 w 1627647"/>
              <a:gd name="connsiteY3" fmla="*/ 0 h 1134969"/>
              <a:gd name="connsiteX4" fmla="*/ 923925 w 1627647"/>
              <a:gd name="connsiteY4" fmla="*/ 426244 h 1134969"/>
              <a:gd name="connsiteX5" fmla="*/ 621506 w 1627647"/>
              <a:gd name="connsiteY5" fmla="*/ 771524 h 1134969"/>
              <a:gd name="connsiteX6" fmla="*/ 0 w 1627647"/>
              <a:gd name="connsiteY6" fmla="*/ 538161 h 1134969"/>
              <a:gd name="connsiteX0" fmla="*/ 0 w 1627647"/>
              <a:gd name="connsiteY0" fmla="*/ 538161 h 1213483"/>
              <a:gd name="connsiteX1" fmla="*/ 0 w 1627647"/>
              <a:gd name="connsiteY1" fmla="*/ 1066799 h 1213483"/>
              <a:gd name="connsiteX2" fmla="*/ 1621631 w 1627647"/>
              <a:gd name="connsiteY2" fmla="*/ 523874 h 1213483"/>
              <a:gd name="connsiteX3" fmla="*/ 1323974 w 1627647"/>
              <a:gd name="connsiteY3" fmla="*/ 0 h 1213483"/>
              <a:gd name="connsiteX4" fmla="*/ 923925 w 1627647"/>
              <a:gd name="connsiteY4" fmla="*/ 426244 h 1213483"/>
              <a:gd name="connsiteX5" fmla="*/ 621506 w 1627647"/>
              <a:gd name="connsiteY5" fmla="*/ 771524 h 1213483"/>
              <a:gd name="connsiteX6" fmla="*/ 0 w 1627647"/>
              <a:gd name="connsiteY6" fmla="*/ 538161 h 1213483"/>
              <a:gd name="connsiteX0" fmla="*/ 0 w 1627647"/>
              <a:gd name="connsiteY0" fmla="*/ 538161 h 1190326"/>
              <a:gd name="connsiteX1" fmla="*/ 0 w 1627647"/>
              <a:gd name="connsiteY1" fmla="*/ 1066799 h 1190326"/>
              <a:gd name="connsiteX2" fmla="*/ 1621631 w 1627647"/>
              <a:gd name="connsiteY2" fmla="*/ 523874 h 1190326"/>
              <a:gd name="connsiteX3" fmla="*/ 1323974 w 1627647"/>
              <a:gd name="connsiteY3" fmla="*/ 0 h 1190326"/>
              <a:gd name="connsiteX4" fmla="*/ 923925 w 1627647"/>
              <a:gd name="connsiteY4" fmla="*/ 426244 h 1190326"/>
              <a:gd name="connsiteX5" fmla="*/ 621506 w 1627647"/>
              <a:gd name="connsiteY5" fmla="*/ 771524 h 1190326"/>
              <a:gd name="connsiteX6" fmla="*/ 0 w 1627647"/>
              <a:gd name="connsiteY6" fmla="*/ 538161 h 1190326"/>
              <a:gd name="connsiteX0" fmla="*/ 0 w 1627647"/>
              <a:gd name="connsiteY0" fmla="*/ 538161 h 1219698"/>
              <a:gd name="connsiteX1" fmla="*/ 0 w 1627647"/>
              <a:gd name="connsiteY1" fmla="*/ 1066799 h 1219698"/>
              <a:gd name="connsiteX2" fmla="*/ 1621631 w 1627647"/>
              <a:gd name="connsiteY2" fmla="*/ 523874 h 1219698"/>
              <a:gd name="connsiteX3" fmla="*/ 1323974 w 1627647"/>
              <a:gd name="connsiteY3" fmla="*/ 0 h 1219698"/>
              <a:gd name="connsiteX4" fmla="*/ 923925 w 1627647"/>
              <a:gd name="connsiteY4" fmla="*/ 426244 h 1219698"/>
              <a:gd name="connsiteX5" fmla="*/ 621506 w 1627647"/>
              <a:gd name="connsiteY5" fmla="*/ 771524 h 1219698"/>
              <a:gd name="connsiteX6" fmla="*/ 0 w 1627647"/>
              <a:gd name="connsiteY6" fmla="*/ 538161 h 1219698"/>
              <a:gd name="connsiteX0" fmla="*/ 0 w 1627647"/>
              <a:gd name="connsiteY0" fmla="*/ 538161 h 1232307"/>
              <a:gd name="connsiteX1" fmla="*/ 0 w 1627647"/>
              <a:gd name="connsiteY1" fmla="*/ 1066799 h 1232307"/>
              <a:gd name="connsiteX2" fmla="*/ 1621631 w 1627647"/>
              <a:gd name="connsiteY2" fmla="*/ 523874 h 1232307"/>
              <a:gd name="connsiteX3" fmla="*/ 1323974 w 1627647"/>
              <a:gd name="connsiteY3" fmla="*/ 0 h 1232307"/>
              <a:gd name="connsiteX4" fmla="*/ 923925 w 1627647"/>
              <a:gd name="connsiteY4" fmla="*/ 426244 h 1232307"/>
              <a:gd name="connsiteX5" fmla="*/ 621506 w 1627647"/>
              <a:gd name="connsiteY5" fmla="*/ 771524 h 1232307"/>
              <a:gd name="connsiteX6" fmla="*/ 0 w 1627647"/>
              <a:gd name="connsiteY6" fmla="*/ 538161 h 1232307"/>
              <a:gd name="connsiteX0" fmla="*/ 0 w 1627647"/>
              <a:gd name="connsiteY0" fmla="*/ 538161 h 1217230"/>
              <a:gd name="connsiteX1" fmla="*/ 0 w 1627647"/>
              <a:gd name="connsiteY1" fmla="*/ 1066799 h 1217230"/>
              <a:gd name="connsiteX2" fmla="*/ 1621631 w 1627647"/>
              <a:gd name="connsiteY2" fmla="*/ 523874 h 1217230"/>
              <a:gd name="connsiteX3" fmla="*/ 1323974 w 1627647"/>
              <a:gd name="connsiteY3" fmla="*/ 0 h 1217230"/>
              <a:gd name="connsiteX4" fmla="*/ 923925 w 1627647"/>
              <a:gd name="connsiteY4" fmla="*/ 426244 h 1217230"/>
              <a:gd name="connsiteX5" fmla="*/ 621506 w 1627647"/>
              <a:gd name="connsiteY5" fmla="*/ 771524 h 1217230"/>
              <a:gd name="connsiteX6" fmla="*/ 0 w 1627647"/>
              <a:gd name="connsiteY6" fmla="*/ 538161 h 1217230"/>
              <a:gd name="connsiteX0" fmla="*/ 0 w 1627647"/>
              <a:gd name="connsiteY0" fmla="*/ 538161 h 1188997"/>
              <a:gd name="connsiteX1" fmla="*/ 0 w 1627647"/>
              <a:gd name="connsiteY1" fmla="*/ 1066799 h 1188997"/>
              <a:gd name="connsiteX2" fmla="*/ 1621631 w 1627647"/>
              <a:gd name="connsiteY2" fmla="*/ 523874 h 1188997"/>
              <a:gd name="connsiteX3" fmla="*/ 1323974 w 1627647"/>
              <a:gd name="connsiteY3" fmla="*/ 0 h 1188997"/>
              <a:gd name="connsiteX4" fmla="*/ 923925 w 1627647"/>
              <a:gd name="connsiteY4" fmla="*/ 426244 h 1188997"/>
              <a:gd name="connsiteX5" fmla="*/ 621506 w 1627647"/>
              <a:gd name="connsiteY5" fmla="*/ 771524 h 1188997"/>
              <a:gd name="connsiteX6" fmla="*/ 0 w 1627647"/>
              <a:gd name="connsiteY6" fmla="*/ 538161 h 1188997"/>
              <a:gd name="connsiteX0" fmla="*/ 0 w 1627647"/>
              <a:gd name="connsiteY0" fmla="*/ 538161 h 1216261"/>
              <a:gd name="connsiteX1" fmla="*/ 0 w 1627647"/>
              <a:gd name="connsiteY1" fmla="*/ 1066799 h 1216261"/>
              <a:gd name="connsiteX2" fmla="*/ 1621631 w 1627647"/>
              <a:gd name="connsiteY2" fmla="*/ 523874 h 1216261"/>
              <a:gd name="connsiteX3" fmla="*/ 1323974 w 1627647"/>
              <a:gd name="connsiteY3" fmla="*/ 0 h 1216261"/>
              <a:gd name="connsiteX4" fmla="*/ 923925 w 1627647"/>
              <a:gd name="connsiteY4" fmla="*/ 426244 h 1216261"/>
              <a:gd name="connsiteX5" fmla="*/ 621506 w 1627647"/>
              <a:gd name="connsiteY5" fmla="*/ 771524 h 1216261"/>
              <a:gd name="connsiteX6" fmla="*/ 0 w 1627647"/>
              <a:gd name="connsiteY6" fmla="*/ 538161 h 1216261"/>
              <a:gd name="connsiteX0" fmla="*/ 0 w 1627647"/>
              <a:gd name="connsiteY0" fmla="*/ 538161 h 1206398"/>
              <a:gd name="connsiteX1" fmla="*/ 0 w 1627647"/>
              <a:gd name="connsiteY1" fmla="*/ 1066799 h 1206398"/>
              <a:gd name="connsiteX2" fmla="*/ 1621631 w 1627647"/>
              <a:gd name="connsiteY2" fmla="*/ 523874 h 1206398"/>
              <a:gd name="connsiteX3" fmla="*/ 1323974 w 1627647"/>
              <a:gd name="connsiteY3" fmla="*/ 0 h 1206398"/>
              <a:gd name="connsiteX4" fmla="*/ 923925 w 1627647"/>
              <a:gd name="connsiteY4" fmla="*/ 426244 h 1206398"/>
              <a:gd name="connsiteX5" fmla="*/ 621506 w 1627647"/>
              <a:gd name="connsiteY5" fmla="*/ 771524 h 1206398"/>
              <a:gd name="connsiteX6" fmla="*/ 0 w 1627647"/>
              <a:gd name="connsiteY6" fmla="*/ 538161 h 1206398"/>
              <a:gd name="connsiteX0" fmla="*/ 0 w 1627647"/>
              <a:gd name="connsiteY0" fmla="*/ 538161 h 1218880"/>
              <a:gd name="connsiteX1" fmla="*/ 0 w 1627647"/>
              <a:gd name="connsiteY1" fmla="*/ 1066799 h 1218880"/>
              <a:gd name="connsiteX2" fmla="*/ 1621631 w 1627647"/>
              <a:gd name="connsiteY2" fmla="*/ 523874 h 1218880"/>
              <a:gd name="connsiteX3" fmla="*/ 1323974 w 1627647"/>
              <a:gd name="connsiteY3" fmla="*/ 0 h 1218880"/>
              <a:gd name="connsiteX4" fmla="*/ 923925 w 1627647"/>
              <a:gd name="connsiteY4" fmla="*/ 426244 h 1218880"/>
              <a:gd name="connsiteX5" fmla="*/ 621506 w 1627647"/>
              <a:gd name="connsiteY5" fmla="*/ 771524 h 1218880"/>
              <a:gd name="connsiteX6" fmla="*/ 0 w 1627647"/>
              <a:gd name="connsiteY6" fmla="*/ 538161 h 1218880"/>
              <a:gd name="connsiteX0" fmla="*/ 0 w 1627647"/>
              <a:gd name="connsiteY0" fmla="*/ 538161 h 1211596"/>
              <a:gd name="connsiteX1" fmla="*/ 0 w 1627647"/>
              <a:gd name="connsiteY1" fmla="*/ 1066799 h 1211596"/>
              <a:gd name="connsiteX2" fmla="*/ 1621631 w 1627647"/>
              <a:gd name="connsiteY2" fmla="*/ 523874 h 1211596"/>
              <a:gd name="connsiteX3" fmla="*/ 1323974 w 1627647"/>
              <a:gd name="connsiteY3" fmla="*/ 0 h 1211596"/>
              <a:gd name="connsiteX4" fmla="*/ 923925 w 1627647"/>
              <a:gd name="connsiteY4" fmla="*/ 426244 h 1211596"/>
              <a:gd name="connsiteX5" fmla="*/ 621506 w 1627647"/>
              <a:gd name="connsiteY5" fmla="*/ 771524 h 1211596"/>
              <a:gd name="connsiteX6" fmla="*/ 0 w 1627647"/>
              <a:gd name="connsiteY6" fmla="*/ 538161 h 1211596"/>
              <a:gd name="connsiteX0" fmla="*/ 0 w 1627647"/>
              <a:gd name="connsiteY0" fmla="*/ 538161 h 1217962"/>
              <a:gd name="connsiteX1" fmla="*/ 0 w 1627647"/>
              <a:gd name="connsiteY1" fmla="*/ 1066799 h 1217962"/>
              <a:gd name="connsiteX2" fmla="*/ 1621631 w 1627647"/>
              <a:gd name="connsiteY2" fmla="*/ 523874 h 1217962"/>
              <a:gd name="connsiteX3" fmla="*/ 1323974 w 1627647"/>
              <a:gd name="connsiteY3" fmla="*/ 0 h 1217962"/>
              <a:gd name="connsiteX4" fmla="*/ 923925 w 1627647"/>
              <a:gd name="connsiteY4" fmla="*/ 426244 h 1217962"/>
              <a:gd name="connsiteX5" fmla="*/ 621506 w 1627647"/>
              <a:gd name="connsiteY5" fmla="*/ 771524 h 1217962"/>
              <a:gd name="connsiteX6" fmla="*/ 0 w 1627647"/>
              <a:gd name="connsiteY6" fmla="*/ 538161 h 1217962"/>
              <a:gd name="connsiteX0" fmla="*/ 0 w 1627647"/>
              <a:gd name="connsiteY0" fmla="*/ 538161 h 1218399"/>
              <a:gd name="connsiteX1" fmla="*/ 0 w 1627647"/>
              <a:gd name="connsiteY1" fmla="*/ 1066799 h 1218399"/>
              <a:gd name="connsiteX2" fmla="*/ 1621631 w 1627647"/>
              <a:gd name="connsiteY2" fmla="*/ 523874 h 1218399"/>
              <a:gd name="connsiteX3" fmla="*/ 1323974 w 1627647"/>
              <a:gd name="connsiteY3" fmla="*/ 0 h 1218399"/>
              <a:gd name="connsiteX4" fmla="*/ 923925 w 1627647"/>
              <a:gd name="connsiteY4" fmla="*/ 426244 h 1218399"/>
              <a:gd name="connsiteX5" fmla="*/ 621506 w 1627647"/>
              <a:gd name="connsiteY5" fmla="*/ 771524 h 1218399"/>
              <a:gd name="connsiteX6" fmla="*/ 0 w 1627647"/>
              <a:gd name="connsiteY6" fmla="*/ 538161 h 1218399"/>
              <a:gd name="connsiteX0" fmla="*/ 0 w 1627647"/>
              <a:gd name="connsiteY0" fmla="*/ 538161 h 1212839"/>
              <a:gd name="connsiteX1" fmla="*/ 0 w 1627647"/>
              <a:gd name="connsiteY1" fmla="*/ 1066799 h 1212839"/>
              <a:gd name="connsiteX2" fmla="*/ 1621631 w 1627647"/>
              <a:gd name="connsiteY2" fmla="*/ 523874 h 1212839"/>
              <a:gd name="connsiteX3" fmla="*/ 1323974 w 1627647"/>
              <a:gd name="connsiteY3" fmla="*/ 0 h 1212839"/>
              <a:gd name="connsiteX4" fmla="*/ 923925 w 1627647"/>
              <a:gd name="connsiteY4" fmla="*/ 426244 h 1212839"/>
              <a:gd name="connsiteX5" fmla="*/ 621506 w 1627647"/>
              <a:gd name="connsiteY5" fmla="*/ 771524 h 1212839"/>
              <a:gd name="connsiteX6" fmla="*/ 0 w 1627647"/>
              <a:gd name="connsiteY6" fmla="*/ 538161 h 1212839"/>
              <a:gd name="connsiteX0" fmla="*/ 0 w 1627647"/>
              <a:gd name="connsiteY0" fmla="*/ 538161 h 1212839"/>
              <a:gd name="connsiteX1" fmla="*/ 0 w 1627647"/>
              <a:gd name="connsiteY1" fmla="*/ 1066799 h 1212839"/>
              <a:gd name="connsiteX2" fmla="*/ 1621631 w 1627647"/>
              <a:gd name="connsiteY2" fmla="*/ 523874 h 1212839"/>
              <a:gd name="connsiteX3" fmla="*/ 1323974 w 1627647"/>
              <a:gd name="connsiteY3" fmla="*/ 0 h 1212839"/>
              <a:gd name="connsiteX4" fmla="*/ 1078707 w 1627647"/>
              <a:gd name="connsiteY4" fmla="*/ 257177 h 1212839"/>
              <a:gd name="connsiteX5" fmla="*/ 923925 w 1627647"/>
              <a:gd name="connsiteY5" fmla="*/ 426244 h 1212839"/>
              <a:gd name="connsiteX6" fmla="*/ 621506 w 1627647"/>
              <a:gd name="connsiteY6" fmla="*/ 771524 h 1212839"/>
              <a:gd name="connsiteX7" fmla="*/ 0 w 1627647"/>
              <a:gd name="connsiteY7" fmla="*/ 538161 h 1212839"/>
              <a:gd name="connsiteX0" fmla="*/ 0 w 1627647"/>
              <a:gd name="connsiteY0" fmla="*/ 538161 h 1212839"/>
              <a:gd name="connsiteX1" fmla="*/ 0 w 1627647"/>
              <a:gd name="connsiteY1" fmla="*/ 1066799 h 1212839"/>
              <a:gd name="connsiteX2" fmla="*/ 1621631 w 1627647"/>
              <a:gd name="connsiteY2" fmla="*/ 523874 h 1212839"/>
              <a:gd name="connsiteX3" fmla="*/ 1323974 w 1627647"/>
              <a:gd name="connsiteY3" fmla="*/ 0 h 1212839"/>
              <a:gd name="connsiteX4" fmla="*/ 595313 w 1627647"/>
              <a:gd name="connsiteY4" fmla="*/ 185739 h 1212839"/>
              <a:gd name="connsiteX5" fmla="*/ 923925 w 1627647"/>
              <a:gd name="connsiteY5" fmla="*/ 426244 h 1212839"/>
              <a:gd name="connsiteX6" fmla="*/ 621506 w 1627647"/>
              <a:gd name="connsiteY6" fmla="*/ 771524 h 1212839"/>
              <a:gd name="connsiteX7" fmla="*/ 0 w 1627647"/>
              <a:gd name="connsiteY7" fmla="*/ 538161 h 1212839"/>
              <a:gd name="connsiteX0" fmla="*/ 0 w 1627647"/>
              <a:gd name="connsiteY0" fmla="*/ 538161 h 1212839"/>
              <a:gd name="connsiteX1" fmla="*/ 0 w 1627647"/>
              <a:gd name="connsiteY1" fmla="*/ 1066799 h 1212839"/>
              <a:gd name="connsiteX2" fmla="*/ 1621631 w 1627647"/>
              <a:gd name="connsiteY2" fmla="*/ 523874 h 1212839"/>
              <a:gd name="connsiteX3" fmla="*/ 1323974 w 1627647"/>
              <a:gd name="connsiteY3" fmla="*/ 0 h 1212839"/>
              <a:gd name="connsiteX4" fmla="*/ 973932 w 1627647"/>
              <a:gd name="connsiteY4" fmla="*/ 85727 h 1212839"/>
              <a:gd name="connsiteX5" fmla="*/ 595313 w 1627647"/>
              <a:gd name="connsiteY5" fmla="*/ 185739 h 1212839"/>
              <a:gd name="connsiteX6" fmla="*/ 923925 w 1627647"/>
              <a:gd name="connsiteY6" fmla="*/ 426244 h 1212839"/>
              <a:gd name="connsiteX7" fmla="*/ 621506 w 1627647"/>
              <a:gd name="connsiteY7" fmla="*/ 771524 h 1212839"/>
              <a:gd name="connsiteX8" fmla="*/ 0 w 1627647"/>
              <a:gd name="connsiteY8" fmla="*/ 538161 h 1212839"/>
              <a:gd name="connsiteX0" fmla="*/ 0 w 1627647"/>
              <a:gd name="connsiteY0" fmla="*/ 745328 h 1420006"/>
              <a:gd name="connsiteX1" fmla="*/ 0 w 1627647"/>
              <a:gd name="connsiteY1" fmla="*/ 1273966 h 1420006"/>
              <a:gd name="connsiteX2" fmla="*/ 1621631 w 1627647"/>
              <a:gd name="connsiteY2" fmla="*/ 731041 h 1420006"/>
              <a:gd name="connsiteX3" fmla="*/ 1323974 w 1627647"/>
              <a:gd name="connsiteY3" fmla="*/ 207167 h 1420006"/>
              <a:gd name="connsiteX4" fmla="*/ 835820 w 1627647"/>
              <a:gd name="connsiteY4" fmla="*/ 0 h 1420006"/>
              <a:gd name="connsiteX5" fmla="*/ 595313 w 1627647"/>
              <a:gd name="connsiteY5" fmla="*/ 392906 h 1420006"/>
              <a:gd name="connsiteX6" fmla="*/ 923925 w 1627647"/>
              <a:gd name="connsiteY6" fmla="*/ 633411 h 1420006"/>
              <a:gd name="connsiteX7" fmla="*/ 621506 w 1627647"/>
              <a:gd name="connsiteY7" fmla="*/ 978691 h 1420006"/>
              <a:gd name="connsiteX8" fmla="*/ 0 w 1627647"/>
              <a:gd name="connsiteY8" fmla="*/ 745328 h 1420006"/>
              <a:gd name="connsiteX0" fmla="*/ 0 w 1591281"/>
              <a:gd name="connsiteY0" fmla="*/ 745328 h 1469663"/>
              <a:gd name="connsiteX1" fmla="*/ 0 w 1591281"/>
              <a:gd name="connsiteY1" fmla="*/ 1273966 h 1469663"/>
              <a:gd name="connsiteX2" fmla="*/ 1574006 w 1591281"/>
              <a:gd name="connsiteY2" fmla="*/ 928685 h 1469663"/>
              <a:gd name="connsiteX3" fmla="*/ 1323974 w 1591281"/>
              <a:gd name="connsiteY3" fmla="*/ 207167 h 1469663"/>
              <a:gd name="connsiteX4" fmla="*/ 835820 w 1591281"/>
              <a:gd name="connsiteY4" fmla="*/ 0 h 1469663"/>
              <a:gd name="connsiteX5" fmla="*/ 595313 w 1591281"/>
              <a:gd name="connsiteY5" fmla="*/ 392906 h 1469663"/>
              <a:gd name="connsiteX6" fmla="*/ 923925 w 1591281"/>
              <a:gd name="connsiteY6" fmla="*/ 633411 h 1469663"/>
              <a:gd name="connsiteX7" fmla="*/ 621506 w 1591281"/>
              <a:gd name="connsiteY7" fmla="*/ 978691 h 1469663"/>
              <a:gd name="connsiteX8" fmla="*/ 0 w 1591281"/>
              <a:gd name="connsiteY8" fmla="*/ 745328 h 1469663"/>
              <a:gd name="connsiteX0" fmla="*/ 0 w 1591281"/>
              <a:gd name="connsiteY0" fmla="*/ 745328 h 1425021"/>
              <a:gd name="connsiteX1" fmla="*/ 0 w 1591281"/>
              <a:gd name="connsiteY1" fmla="*/ 1273966 h 1425021"/>
              <a:gd name="connsiteX2" fmla="*/ 1574006 w 1591281"/>
              <a:gd name="connsiteY2" fmla="*/ 928685 h 1425021"/>
              <a:gd name="connsiteX3" fmla="*/ 1323974 w 1591281"/>
              <a:gd name="connsiteY3" fmla="*/ 207167 h 1425021"/>
              <a:gd name="connsiteX4" fmla="*/ 835820 w 1591281"/>
              <a:gd name="connsiteY4" fmla="*/ 0 h 1425021"/>
              <a:gd name="connsiteX5" fmla="*/ 595313 w 1591281"/>
              <a:gd name="connsiteY5" fmla="*/ 392906 h 1425021"/>
              <a:gd name="connsiteX6" fmla="*/ 923925 w 1591281"/>
              <a:gd name="connsiteY6" fmla="*/ 633411 h 1425021"/>
              <a:gd name="connsiteX7" fmla="*/ 621506 w 1591281"/>
              <a:gd name="connsiteY7" fmla="*/ 978691 h 1425021"/>
              <a:gd name="connsiteX8" fmla="*/ 0 w 1591281"/>
              <a:gd name="connsiteY8" fmla="*/ 745328 h 1425021"/>
              <a:gd name="connsiteX0" fmla="*/ 0 w 1622856"/>
              <a:gd name="connsiteY0" fmla="*/ 745328 h 1425021"/>
              <a:gd name="connsiteX1" fmla="*/ 0 w 1622856"/>
              <a:gd name="connsiteY1" fmla="*/ 1273966 h 1425021"/>
              <a:gd name="connsiteX2" fmla="*/ 1574006 w 1622856"/>
              <a:gd name="connsiteY2" fmla="*/ 928685 h 1425021"/>
              <a:gd name="connsiteX3" fmla="*/ 1323974 w 1622856"/>
              <a:gd name="connsiteY3" fmla="*/ 207167 h 1425021"/>
              <a:gd name="connsiteX4" fmla="*/ 835820 w 1622856"/>
              <a:gd name="connsiteY4" fmla="*/ 0 h 1425021"/>
              <a:gd name="connsiteX5" fmla="*/ 595313 w 1622856"/>
              <a:gd name="connsiteY5" fmla="*/ 392906 h 1425021"/>
              <a:gd name="connsiteX6" fmla="*/ 923925 w 1622856"/>
              <a:gd name="connsiteY6" fmla="*/ 633411 h 1425021"/>
              <a:gd name="connsiteX7" fmla="*/ 621506 w 1622856"/>
              <a:gd name="connsiteY7" fmla="*/ 978691 h 1425021"/>
              <a:gd name="connsiteX8" fmla="*/ 0 w 1622856"/>
              <a:gd name="connsiteY8" fmla="*/ 745328 h 1425021"/>
              <a:gd name="connsiteX0" fmla="*/ 0 w 1608710"/>
              <a:gd name="connsiteY0" fmla="*/ 745328 h 1425021"/>
              <a:gd name="connsiteX1" fmla="*/ 0 w 1608710"/>
              <a:gd name="connsiteY1" fmla="*/ 1273966 h 1425021"/>
              <a:gd name="connsiteX2" fmla="*/ 1574006 w 1608710"/>
              <a:gd name="connsiteY2" fmla="*/ 928685 h 1425021"/>
              <a:gd name="connsiteX3" fmla="*/ 1264443 w 1608710"/>
              <a:gd name="connsiteY3" fmla="*/ 166686 h 1425021"/>
              <a:gd name="connsiteX4" fmla="*/ 835820 w 1608710"/>
              <a:gd name="connsiteY4" fmla="*/ 0 h 1425021"/>
              <a:gd name="connsiteX5" fmla="*/ 595313 w 1608710"/>
              <a:gd name="connsiteY5" fmla="*/ 392906 h 1425021"/>
              <a:gd name="connsiteX6" fmla="*/ 923925 w 1608710"/>
              <a:gd name="connsiteY6" fmla="*/ 633411 h 1425021"/>
              <a:gd name="connsiteX7" fmla="*/ 621506 w 1608710"/>
              <a:gd name="connsiteY7" fmla="*/ 978691 h 1425021"/>
              <a:gd name="connsiteX8" fmla="*/ 0 w 1608710"/>
              <a:gd name="connsiteY8" fmla="*/ 745328 h 1425021"/>
              <a:gd name="connsiteX0" fmla="*/ 0 w 1623138"/>
              <a:gd name="connsiteY0" fmla="*/ 745328 h 1425021"/>
              <a:gd name="connsiteX1" fmla="*/ 0 w 1623138"/>
              <a:gd name="connsiteY1" fmla="*/ 1273966 h 1425021"/>
              <a:gd name="connsiteX2" fmla="*/ 1574006 w 1623138"/>
              <a:gd name="connsiteY2" fmla="*/ 928685 h 1425021"/>
              <a:gd name="connsiteX3" fmla="*/ 1264443 w 1623138"/>
              <a:gd name="connsiteY3" fmla="*/ 166686 h 1425021"/>
              <a:gd name="connsiteX4" fmla="*/ 835820 w 1623138"/>
              <a:gd name="connsiteY4" fmla="*/ 0 h 1425021"/>
              <a:gd name="connsiteX5" fmla="*/ 595313 w 1623138"/>
              <a:gd name="connsiteY5" fmla="*/ 392906 h 1425021"/>
              <a:gd name="connsiteX6" fmla="*/ 923925 w 1623138"/>
              <a:gd name="connsiteY6" fmla="*/ 633411 h 1425021"/>
              <a:gd name="connsiteX7" fmla="*/ 621506 w 1623138"/>
              <a:gd name="connsiteY7" fmla="*/ 978691 h 1425021"/>
              <a:gd name="connsiteX8" fmla="*/ 0 w 1623138"/>
              <a:gd name="connsiteY8" fmla="*/ 745328 h 1425021"/>
              <a:gd name="connsiteX0" fmla="*/ 0 w 1623138"/>
              <a:gd name="connsiteY0" fmla="*/ 745328 h 1425021"/>
              <a:gd name="connsiteX1" fmla="*/ 0 w 1623138"/>
              <a:gd name="connsiteY1" fmla="*/ 1273966 h 1425021"/>
              <a:gd name="connsiteX2" fmla="*/ 1574006 w 1623138"/>
              <a:gd name="connsiteY2" fmla="*/ 928685 h 1425021"/>
              <a:gd name="connsiteX3" fmla="*/ 1264443 w 1623138"/>
              <a:gd name="connsiteY3" fmla="*/ 166686 h 1425021"/>
              <a:gd name="connsiteX4" fmla="*/ 835820 w 1623138"/>
              <a:gd name="connsiteY4" fmla="*/ 0 h 1425021"/>
              <a:gd name="connsiteX5" fmla="*/ 595313 w 1623138"/>
              <a:gd name="connsiteY5" fmla="*/ 392906 h 1425021"/>
              <a:gd name="connsiteX6" fmla="*/ 923925 w 1623138"/>
              <a:gd name="connsiteY6" fmla="*/ 633411 h 1425021"/>
              <a:gd name="connsiteX7" fmla="*/ 621506 w 1623138"/>
              <a:gd name="connsiteY7" fmla="*/ 978691 h 1425021"/>
              <a:gd name="connsiteX8" fmla="*/ 0 w 1623138"/>
              <a:gd name="connsiteY8" fmla="*/ 745328 h 1425021"/>
              <a:gd name="connsiteX0" fmla="*/ 0 w 1623138"/>
              <a:gd name="connsiteY0" fmla="*/ 745328 h 1425021"/>
              <a:gd name="connsiteX1" fmla="*/ 0 w 1623138"/>
              <a:gd name="connsiteY1" fmla="*/ 1273966 h 1425021"/>
              <a:gd name="connsiteX2" fmla="*/ 1574006 w 1623138"/>
              <a:gd name="connsiteY2" fmla="*/ 928685 h 1425021"/>
              <a:gd name="connsiteX3" fmla="*/ 1264443 w 1623138"/>
              <a:gd name="connsiteY3" fmla="*/ 166686 h 1425021"/>
              <a:gd name="connsiteX4" fmla="*/ 835820 w 1623138"/>
              <a:gd name="connsiteY4" fmla="*/ 0 h 1425021"/>
              <a:gd name="connsiteX5" fmla="*/ 709613 w 1623138"/>
              <a:gd name="connsiteY5" fmla="*/ 207169 h 1425021"/>
              <a:gd name="connsiteX6" fmla="*/ 595313 w 1623138"/>
              <a:gd name="connsiteY6" fmla="*/ 392906 h 1425021"/>
              <a:gd name="connsiteX7" fmla="*/ 923925 w 1623138"/>
              <a:gd name="connsiteY7" fmla="*/ 633411 h 1425021"/>
              <a:gd name="connsiteX8" fmla="*/ 621506 w 1623138"/>
              <a:gd name="connsiteY8" fmla="*/ 978691 h 1425021"/>
              <a:gd name="connsiteX9" fmla="*/ 0 w 1623138"/>
              <a:gd name="connsiteY9" fmla="*/ 745328 h 1425021"/>
              <a:gd name="connsiteX0" fmla="*/ 0 w 1623138"/>
              <a:gd name="connsiteY0" fmla="*/ 797716 h 1477409"/>
              <a:gd name="connsiteX1" fmla="*/ 0 w 1623138"/>
              <a:gd name="connsiteY1" fmla="*/ 1326354 h 1477409"/>
              <a:gd name="connsiteX2" fmla="*/ 1574006 w 1623138"/>
              <a:gd name="connsiteY2" fmla="*/ 981073 h 1477409"/>
              <a:gd name="connsiteX3" fmla="*/ 1264443 w 1623138"/>
              <a:gd name="connsiteY3" fmla="*/ 219074 h 1477409"/>
              <a:gd name="connsiteX4" fmla="*/ 835820 w 1623138"/>
              <a:gd name="connsiteY4" fmla="*/ 52388 h 1477409"/>
              <a:gd name="connsiteX5" fmla="*/ 421482 w 1623138"/>
              <a:gd name="connsiteY5" fmla="*/ 0 h 1477409"/>
              <a:gd name="connsiteX6" fmla="*/ 595313 w 1623138"/>
              <a:gd name="connsiteY6" fmla="*/ 445294 h 1477409"/>
              <a:gd name="connsiteX7" fmla="*/ 923925 w 1623138"/>
              <a:gd name="connsiteY7" fmla="*/ 685799 h 1477409"/>
              <a:gd name="connsiteX8" fmla="*/ 621506 w 1623138"/>
              <a:gd name="connsiteY8" fmla="*/ 1031079 h 1477409"/>
              <a:gd name="connsiteX9" fmla="*/ 0 w 1623138"/>
              <a:gd name="connsiteY9" fmla="*/ 797716 h 1477409"/>
              <a:gd name="connsiteX0" fmla="*/ 0 w 1623138"/>
              <a:gd name="connsiteY0" fmla="*/ 797716 h 1477409"/>
              <a:gd name="connsiteX1" fmla="*/ 0 w 1623138"/>
              <a:gd name="connsiteY1" fmla="*/ 1326354 h 1477409"/>
              <a:gd name="connsiteX2" fmla="*/ 1574006 w 1623138"/>
              <a:gd name="connsiteY2" fmla="*/ 981073 h 1477409"/>
              <a:gd name="connsiteX3" fmla="*/ 1264443 w 1623138"/>
              <a:gd name="connsiteY3" fmla="*/ 219074 h 1477409"/>
              <a:gd name="connsiteX4" fmla="*/ 835820 w 1623138"/>
              <a:gd name="connsiteY4" fmla="*/ 52388 h 1477409"/>
              <a:gd name="connsiteX5" fmla="*/ 654844 w 1623138"/>
              <a:gd name="connsiteY5" fmla="*/ 26194 h 1477409"/>
              <a:gd name="connsiteX6" fmla="*/ 421482 w 1623138"/>
              <a:gd name="connsiteY6" fmla="*/ 0 h 1477409"/>
              <a:gd name="connsiteX7" fmla="*/ 595313 w 1623138"/>
              <a:gd name="connsiteY7" fmla="*/ 445294 h 1477409"/>
              <a:gd name="connsiteX8" fmla="*/ 923925 w 1623138"/>
              <a:gd name="connsiteY8" fmla="*/ 685799 h 1477409"/>
              <a:gd name="connsiteX9" fmla="*/ 621506 w 1623138"/>
              <a:gd name="connsiteY9" fmla="*/ 1031079 h 1477409"/>
              <a:gd name="connsiteX10" fmla="*/ 0 w 1623138"/>
              <a:gd name="connsiteY10" fmla="*/ 797716 h 1477409"/>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652572"/>
              <a:gd name="connsiteX1" fmla="*/ 0 w 1623138"/>
              <a:gd name="connsiteY1" fmla="*/ 1647822 h 1652572"/>
              <a:gd name="connsiteX2" fmla="*/ 1574006 w 1623138"/>
              <a:gd name="connsiteY2" fmla="*/ 1302541 h 1652572"/>
              <a:gd name="connsiteX3" fmla="*/ 1264443 w 1623138"/>
              <a:gd name="connsiteY3" fmla="*/ 540542 h 1652572"/>
              <a:gd name="connsiteX4" fmla="*/ 835820 w 1623138"/>
              <a:gd name="connsiteY4" fmla="*/ 373856 h 1652572"/>
              <a:gd name="connsiteX5" fmla="*/ 807244 w 1623138"/>
              <a:gd name="connsiteY5" fmla="*/ 0 h 1652572"/>
              <a:gd name="connsiteX6" fmla="*/ 421482 w 1623138"/>
              <a:gd name="connsiteY6" fmla="*/ 321468 h 1652572"/>
              <a:gd name="connsiteX7" fmla="*/ 595313 w 1623138"/>
              <a:gd name="connsiteY7" fmla="*/ 766762 h 1652572"/>
              <a:gd name="connsiteX8" fmla="*/ 923925 w 1623138"/>
              <a:gd name="connsiteY8" fmla="*/ 1007267 h 1652572"/>
              <a:gd name="connsiteX9" fmla="*/ 621506 w 1623138"/>
              <a:gd name="connsiteY9" fmla="*/ 1352547 h 1652572"/>
              <a:gd name="connsiteX10" fmla="*/ 0 w 1623138"/>
              <a:gd name="connsiteY10" fmla="*/ 1119184 h 1652572"/>
              <a:gd name="connsiteX0" fmla="*/ 0 w 1627271"/>
              <a:gd name="connsiteY0" fmla="*/ 1119184 h 1712926"/>
              <a:gd name="connsiteX1" fmla="*/ 0 w 1627271"/>
              <a:gd name="connsiteY1" fmla="*/ 1647822 h 1712926"/>
              <a:gd name="connsiteX2" fmla="*/ 1574006 w 1627271"/>
              <a:gd name="connsiteY2" fmla="*/ 1302541 h 1712926"/>
              <a:gd name="connsiteX3" fmla="*/ 1264443 w 1627271"/>
              <a:gd name="connsiteY3" fmla="*/ 540542 h 1712926"/>
              <a:gd name="connsiteX4" fmla="*/ 835820 w 1627271"/>
              <a:gd name="connsiteY4" fmla="*/ 373856 h 1712926"/>
              <a:gd name="connsiteX5" fmla="*/ 807244 w 1627271"/>
              <a:gd name="connsiteY5" fmla="*/ 0 h 1712926"/>
              <a:gd name="connsiteX6" fmla="*/ 421482 w 1627271"/>
              <a:gd name="connsiteY6" fmla="*/ 321468 h 1712926"/>
              <a:gd name="connsiteX7" fmla="*/ 595313 w 1627271"/>
              <a:gd name="connsiteY7" fmla="*/ 766762 h 1712926"/>
              <a:gd name="connsiteX8" fmla="*/ 923925 w 1627271"/>
              <a:gd name="connsiteY8" fmla="*/ 1007267 h 1712926"/>
              <a:gd name="connsiteX9" fmla="*/ 621506 w 1627271"/>
              <a:gd name="connsiteY9" fmla="*/ 1352547 h 1712926"/>
              <a:gd name="connsiteX10" fmla="*/ 0 w 1627271"/>
              <a:gd name="connsiteY10" fmla="*/ 1119184 h 1712926"/>
              <a:gd name="connsiteX0" fmla="*/ 0 w 1627271"/>
              <a:gd name="connsiteY0" fmla="*/ 1119184 h 1797816"/>
              <a:gd name="connsiteX1" fmla="*/ 0 w 1627271"/>
              <a:gd name="connsiteY1" fmla="*/ 1647822 h 1797816"/>
              <a:gd name="connsiteX2" fmla="*/ 1574006 w 1627271"/>
              <a:gd name="connsiteY2" fmla="*/ 1302541 h 1797816"/>
              <a:gd name="connsiteX3" fmla="*/ 1264443 w 1627271"/>
              <a:gd name="connsiteY3" fmla="*/ 540542 h 1797816"/>
              <a:gd name="connsiteX4" fmla="*/ 835820 w 1627271"/>
              <a:gd name="connsiteY4" fmla="*/ 373856 h 1797816"/>
              <a:gd name="connsiteX5" fmla="*/ 807244 w 1627271"/>
              <a:gd name="connsiteY5" fmla="*/ 0 h 1797816"/>
              <a:gd name="connsiteX6" fmla="*/ 421482 w 1627271"/>
              <a:gd name="connsiteY6" fmla="*/ 321468 h 1797816"/>
              <a:gd name="connsiteX7" fmla="*/ 595313 w 1627271"/>
              <a:gd name="connsiteY7" fmla="*/ 766762 h 1797816"/>
              <a:gd name="connsiteX8" fmla="*/ 923925 w 1627271"/>
              <a:gd name="connsiteY8" fmla="*/ 1007267 h 1797816"/>
              <a:gd name="connsiteX9" fmla="*/ 621506 w 1627271"/>
              <a:gd name="connsiteY9" fmla="*/ 1352547 h 1797816"/>
              <a:gd name="connsiteX10" fmla="*/ 0 w 1627271"/>
              <a:gd name="connsiteY10" fmla="*/ 1119184 h 1797816"/>
              <a:gd name="connsiteX0" fmla="*/ 0 w 1622231"/>
              <a:gd name="connsiteY0" fmla="*/ 1119184 h 1773253"/>
              <a:gd name="connsiteX1" fmla="*/ 0 w 1622231"/>
              <a:gd name="connsiteY1" fmla="*/ 1647822 h 1773253"/>
              <a:gd name="connsiteX2" fmla="*/ 1574006 w 1622231"/>
              <a:gd name="connsiteY2" fmla="*/ 1302541 h 1773253"/>
              <a:gd name="connsiteX3" fmla="*/ 1264443 w 1622231"/>
              <a:gd name="connsiteY3" fmla="*/ 540542 h 1773253"/>
              <a:gd name="connsiteX4" fmla="*/ 835820 w 1622231"/>
              <a:gd name="connsiteY4" fmla="*/ 373856 h 1773253"/>
              <a:gd name="connsiteX5" fmla="*/ 807244 w 1622231"/>
              <a:gd name="connsiteY5" fmla="*/ 0 h 1773253"/>
              <a:gd name="connsiteX6" fmla="*/ 421482 w 1622231"/>
              <a:gd name="connsiteY6" fmla="*/ 321468 h 1773253"/>
              <a:gd name="connsiteX7" fmla="*/ 595313 w 1622231"/>
              <a:gd name="connsiteY7" fmla="*/ 766762 h 1773253"/>
              <a:gd name="connsiteX8" fmla="*/ 923925 w 1622231"/>
              <a:gd name="connsiteY8" fmla="*/ 1007267 h 1773253"/>
              <a:gd name="connsiteX9" fmla="*/ 621506 w 1622231"/>
              <a:gd name="connsiteY9" fmla="*/ 1352547 h 1773253"/>
              <a:gd name="connsiteX10" fmla="*/ 0 w 1622231"/>
              <a:gd name="connsiteY10" fmla="*/ 1119184 h 1773253"/>
              <a:gd name="connsiteX0" fmla="*/ 0 w 1622231"/>
              <a:gd name="connsiteY0" fmla="*/ 1119184 h 1800701"/>
              <a:gd name="connsiteX1" fmla="*/ 0 w 1622231"/>
              <a:gd name="connsiteY1" fmla="*/ 1647822 h 1800701"/>
              <a:gd name="connsiteX2" fmla="*/ 1574006 w 1622231"/>
              <a:gd name="connsiteY2" fmla="*/ 1302541 h 1800701"/>
              <a:gd name="connsiteX3" fmla="*/ 1264443 w 1622231"/>
              <a:gd name="connsiteY3" fmla="*/ 540542 h 1800701"/>
              <a:gd name="connsiteX4" fmla="*/ 835820 w 1622231"/>
              <a:gd name="connsiteY4" fmla="*/ 373856 h 1800701"/>
              <a:gd name="connsiteX5" fmla="*/ 807244 w 1622231"/>
              <a:gd name="connsiteY5" fmla="*/ 0 h 1800701"/>
              <a:gd name="connsiteX6" fmla="*/ 421482 w 1622231"/>
              <a:gd name="connsiteY6" fmla="*/ 321468 h 1800701"/>
              <a:gd name="connsiteX7" fmla="*/ 595313 w 1622231"/>
              <a:gd name="connsiteY7" fmla="*/ 766762 h 1800701"/>
              <a:gd name="connsiteX8" fmla="*/ 923925 w 1622231"/>
              <a:gd name="connsiteY8" fmla="*/ 1007267 h 1800701"/>
              <a:gd name="connsiteX9" fmla="*/ 621506 w 1622231"/>
              <a:gd name="connsiteY9" fmla="*/ 1352547 h 1800701"/>
              <a:gd name="connsiteX10" fmla="*/ 0 w 1622231"/>
              <a:gd name="connsiteY10" fmla="*/ 1119184 h 1800701"/>
              <a:gd name="connsiteX0" fmla="*/ 0 w 1552023"/>
              <a:gd name="connsiteY0" fmla="*/ 1119184 h 1859749"/>
              <a:gd name="connsiteX1" fmla="*/ 0 w 1552023"/>
              <a:gd name="connsiteY1" fmla="*/ 1647822 h 1859749"/>
              <a:gd name="connsiteX2" fmla="*/ 1462087 w 1552023"/>
              <a:gd name="connsiteY2" fmla="*/ 1469229 h 1859749"/>
              <a:gd name="connsiteX3" fmla="*/ 1264443 w 1552023"/>
              <a:gd name="connsiteY3" fmla="*/ 540542 h 1859749"/>
              <a:gd name="connsiteX4" fmla="*/ 835820 w 1552023"/>
              <a:gd name="connsiteY4" fmla="*/ 373856 h 1859749"/>
              <a:gd name="connsiteX5" fmla="*/ 807244 w 1552023"/>
              <a:gd name="connsiteY5" fmla="*/ 0 h 1859749"/>
              <a:gd name="connsiteX6" fmla="*/ 421482 w 1552023"/>
              <a:gd name="connsiteY6" fmla="*/ 321468 h 1859749"/>
              <a:gd name="connsiteX7" fmla="*/ 595313 w 1552023"/>
              <a:gd name="connsiteY7" fmla="*/ 766762 h 1859749"/>
              <a:gd name="connsiteX8" fmla="*/ 923925 w 1552023"/>
              <a:gd name="connsiteY8" fmla="*/ 1007267 h 1859749"/>
              <a:gd name="connsiteX9" fmla="*/ 621506 w 1552023"/>
              <a:gd name="connsiteY9" fmla="*/ 1352547 h 1859749"/>
              <a:gd name="connsiteX10" fmla="*/ 0 w 1552023"/>
              <a:gd name="connsiteY10" fmla="*/ 1119184 h 1859749"/>
              <a:gd name="connsiteX0" fmla="*/ 0 w 1571973"/>
              <a:gd name="connsiteY0" fmla="*/ 1119184 h 1800114"/>
              <a:gd name="connsiteX1" fmla="*/ 0 w 1571973"/>
              <a:gd name="connsiteY1" fmla="*/ 1647822 h 1800114"/>
              <a:gd name="connsiteX2" fmla="*/ 1462087 w 1571973"/>
              <a:gd name="connsiteY2" fmla="*/ 1469229 h 1800114"/>
              <a:gd name="connsiteX3" fmla="*/ 1264443 w 1571973"/>
              <a:gd name="connsiteY3" fmla="*/ 540542 h 1800114"/>
              <a:gd name="connsiteX4" fmla="*/ 835820 w 1571973"/>
              <a:gd name="connsiteY4" fmla="*/ 373856 h 1800114"/>
              <a:gd name="connsiteX5" fmla="*/ 807244 w 1571973"/>
              <a:gd name="connsiteY5" fmla="*/ 0 h 1800114"/>
              <a:gd name="connsiteX6" fmla="*/ 421482 w 1571973"/>
              <a:gd name="connsiteY6" fmla="*/ 321468 h 1800114"/>
              <a:gd name="connsiteX7" fmla="*/ 595313 w 1571973"/>
              <a:gd name="connsiteY7" fmla="*/ 766762 h 1800114"/>
              <a:gd name="connsiteX8" fmla="*/ 923925 w 1571973"/>
              <a:gd name="connsiteY8" fmla="*/ 1007267 h 1800114"/>
              <a:gd name="connsiteX9" fmla="*/ 621506 w 1571973"/>
              <a:gd name="connsiteY9" fmla="*/ 1352547 h 1800114"/>
              <a:gd name="connsiteX10" fmla="*/ 0 w 1571973"/>
              <a:gd name="connsiteY10" fmla="*/ 1119184 h 1800114"/>
              <a:gd name="connsiteX0" fmla="*/ 0 w 1620477"/>
              <a:gd name="connsiteY0" fmla="*/ 1119184 h 1800815"/>
              <a:gd name="connsiteX1" fmla="*/ 0 w 1620477"/>
              <a:gd name="connsiteY1" fmla="*/ 1647822 h 1800815"/>
              <a:gd name="connsiteX2" fmla="*/ 1462087 w 1620477"/>
              <a:gd name="connsiteY2" fmla="*/ 1469229 h 1800815"/>
              <a:gd name="connsiteX3" fmla="*/ 1264443 w 1620477"/>
              <a:gd name="connsiteY3" fmla="*/ 540542 h 1800815"/>
              <a:gd name="connsiteX4" fmla="*/ 835820 w 1620477"/>
              <a:gd name="connsiteY4" fmla="*/ 373856 h 1800815"/>
              <a:gd name="connsiteX5" fmla="*/ 807244 w 1620477"/>
              <a:gd name="connsiteY5" fmla="*/ 0 h 1800815"/>
              <a:gd name="connsiteX6" fmla="*/ 421482 w 1620477"/>
              <a:gd name="connsiteY6" fmla="*/ 321468 h 1800815"/>
              <a:gd name="connsiteX7" fmla="*/ 595313 w 1620477"/>
              <a:gd name="connsiteY7" fmla="*/ 766762 h 1800815"/>
              <a:gd name="connsiteX8" fmla="*/ 923925 w 1620477"/>
              <a:gd name="connsiteY8" fmla="*/ 1007267 h 1800815"/>
              <a:gd name="connsiteX9" fmla="*/ 621506 w 1620477"/>
              <a:gd name="connsiteY9" fmla="*/ 1352547 h 1800815"/>
              <a:gd name="connsiteX10" fmla="*/ 0 w 1620477"/>
              <a:gd name="connsiteY10" fmla="*/ 1119184 h 1800815"/>
              <a:gd name="connsiteX0" fmla="*/ 0 w 1629436"/>
              <a:gd name="connsiteY0" fmla="*/ 1119184 h 1799377"/>
              <a:gd name="connsiteX1" fmla="*/ 0 w 1629436"/>
              <a:gd name="connsiteY1" fmla="*/ 1647822 h 1799377"/>
              <a:gd name="connsiteX2" fmla="*/ 1476374 w 1629436"/>
              <a:gd name="connsiteY2" fmla="*/ 1464467 h 1799377"/>
              <a:gd name="connsiteX3" fmla="*/ 1264443 w 1629436"/>
              <a:gd name="connsiteY3" fmla="*/ 540542 h 1799377"/>
              <a:gd name="connsiteX4" fmla="*/ 835820 w 1629436"/>
              <a:gd name="connsiteY4" fmla="*/ 373856 h 1799377"/>
              <a:gd name="connsiteX5" fmla="*/ 807244 w 1629436"/>
              <a:gd name="connsiteY5" fmla="*/ 0 h 1799377"/>
              <a:gd name="connsiteX6" fmla="*/ 421482 w 1629436"/>
              <a:gd name="connsiteY6" fmla="*/ 321468 h 1799377"/>
              <a:gd name="connsiteX7" fmla="*/ 595313 w 1629436"/>
              <a:gd name="connsiteY7" fmla="*/ 766762 h 1799377"/>
              <a:gd name="connsiteX8" fmla="*/ 923925 w 1629436"/>
              <a:gd name="connsiteY8" fmla="*/ 1007267 h 1799377"/>
              <a:gd name="connsiteX9" fmla="*/ 621506 w 1629436"/>
              <a:gd name="connsiteY9" fmla="*/ 1352547 h 1799377"/>
              <a:gd name="connsiteX10" fmla="*/ 0 w 1629436"/>
              <a:gd name="connsiteY10" fmla="*/ 1119184 h 1799377"/>
              <a:gd name="connsiteX0" fmla="*/ 0 w 1606110"/>
              <a:gd name="connsiteY0" fmla="*/ 1119184 h 1796213"/>
              <a:gd name="connsiteX1" fmla="*/ 0 w 1606110"/>
              <a:gd name="connsiteY1" fmla="*/ 1647822 h 1796213"/>
              <a:gd name="connsiteX2" fmla="*/ 1476374 w 1606110"/>
              <a:gd name="connsiteY2" fmla="*/ 1464467 h 1796213"/>
              <a:gd name="connsiteX3" fmla="*/ 1264443 w 1606110"/>
              <a:gd name="connsiteY3" fmla="*/ 540542 h 1796213"/>
              <a:gd name="connsiteX4" fmla="*/ 835820 w 1606110"/>
              <a:gd name="connsiteY4" fmla="*/ 373856 h 1796213"/>
              <a:gd name="connsiteX5" fmla="*/ 807244 w 1606110"/>
              <a:gd name="connsiteY5" fmla="*/ 0 h 1796213"/>
              <a:gd name="connsiteX6" fmla="*/ 421482 w 1606110"/>
              <a:gd name="connsiteY6" fmla="*/ 321468 h 1796213"/>
              <a:gd name="connsiteX7" fmla="*/ 595313 w 1606110"/>
              <a:gd name="connsiteY7" fmla="*/ 766762 h 1796213"/>
              <a:gd name="connsiteX8" fmla="*/ 923925 w 1606110"/>
              <a:gd name="connsiteY8" fmla="*/ 1007267 h 1796213"/>
              <a:gd name="connsiteX9" fmla="*/ 621506 w 1606110"/>
              <a:gd name="connsiteY9" fmla="*/ 1352547 h 1796213"/>
              <a:gd name="connsiteX10" fmla="*/ 0 w 1606110"/>
              <a:gd name="connsiteY10" fmla="*/ 1119184 h 1796213"/>
              <a:gd name="connsiteX0" fmla="*/ 0 w 1625337"/>
              <a:gd name="connsiteY0" fmla="*/ 1119184 h 1796213"/>
              <a:gd name="connsiteX1" fmla="*/ 0 w 1625337"/>
              <a:gd name="connsiteY1" fmla="*/ 1647822 h 1796213"/>
              <a:gd name="connsiteX2" fmla="*/ 1476374 w 1625337"/>
              <a:gd name="connsiteY2" fmla="*/ 1464467 h 1796213"/>
              <a:gd name="connsiteX3" fmla="*/ 1264443 w 1625337"/>
              <a:gd name="connsiteY3" fmla="*/ 540542 h 1796213"/>
              <a:gd name="connsiteX4" fmla="*/ 835820 w 1625337"/>
              <a:gd name="connsiteY4" fmla="*/ 373856 h 1796213"/>
              <a:gd name="connsiteX5" fmla="*/ 807244 w 1625337"/>
              <a:gd name="connsiteY5" fmla="*/ 0 h 1796213"/>
              <a:gd name="connsiteX6" fmla="*/ 421482 w 1625337"/>
              <a:gd name="connsiteY6" fmla="*/ 321468 h 1796213"/>
              <a:gd name="connsiteX7" fmla="*/ 595313 w 1625337"/>
              <a:gd name="connsiteY7" fmla="*/ 766762 h 1796213"/>
              <a:gd name="connsiteX8" fmla="*/ 923925 w 1625337"/>
              <a:gd name="connsiteY8" fmla="*/ 1007267 h 1796213"/>
              <a:gd name="connsiteX9" fmla="*/ 621506 w 1625337"/>
              <a:gd name="connsiteY9" fmla="*/ 1352547 h 1796213"/>
              <a:gd name="connsiteX10" fmla="*/ 0 w 1625337"/>
              <a:gd name="connsiteY10" fmla="*/ 1119184 h 1796213"/>
              <a:gd name="connsiteX0" fmla="*/ 0 w 1625337"/>
              <a:gd name="connsiteY0" fmla="*/ 1119184 h 1803595"/>
              <a:gd name="connsiteX1" fmla="*/ 0 w 1625337"/>
              <a:gd name="connsiteY1" fmla="*/ 1647822 h 1803595"/>
              <a:gd name="connsiteX2" fmla="*/ 1476374 w 1625337"/>
              <a:gd name="connsiteY2" fmla="*/ 1464467 h 1803595"/>
              <a:gd name="connsiteX3" fmla="*/ 1264443 w 1625337"/>
              <a:gd name="connsiteY3" fmla="*/ 540542 h 1803595"/>
              <a:gd name="connsiteX4" fmla="*/ 835820 w 1625337"/>
              <a:gd name="connsiteY4" fmla="*/ 373856 h 1803595"/>
              <a:gd name="connsiteX5" fmla="*/ 807244 w 1625337"/>
              <a:gd name="connsiteY5" fmla="*/ 0 h 1803595"/>
              <a:gd name="connsiteX6" fmla="*/ 421482 w 1625337"/>
              <a:gd name="connsiteY6" fmla="*/ 321468 h 1803595"/>
              <a:gd name="connsiteX7" fmla="*/ 595313 w 1625337"/>
              <a:gd name="connsiteY7" fmla="*/ 766762 h 1803595"/>
              <a:gd name="connsiteX8" fmla="*/ 923925 w 1625337"/>
              <a:gd name="connsiteY8" fmla="*/ 1007267 h 1803595"/>
              <a:gd name="connsiteX9" fmla="*/ 621506 w 1625337"/>
              <a:gd name="connsiteY9" fmla="*/ 1352547 h 1803595"/>
              <a:gd name="connsiteX10" fmla="*/ 0 w 1625337"/>
              <a:gd name="connsiteY10" fmla="*/ 1119184 h 1803595"/>
              <a:gd name="connsiteX0" fmla="*/ 0 w 1625337"/>
              <a:gd name="connsiteY0" fmla="*/ 1119184 h 1799376"/>
              <a:gd name="connsiteX1" fmla="*/ 0 w 1625337"/>
              <a:gd name="connsiteY1" fmla="*/ 1647822 h 1799376"/>
              <a:gd name="connsiteX2" fmla="*/ 1476374 w 1625337"/>
              <a:gd name="connsiteY2" fmla="*/ 1464467 h 1799376"/>
              <a:gd name="connsiteX3" fmla="*/ 1264443 w 1625337"/>
              <a:gd name="connsiteY3" fmla="*/ 540542 h 1799376"/>
              <a:gd name="connsiteX4" fmla="*/ 835820 w 1625337"/>
              <a:gd name="connsiteY4" fmla="*/ 373856 h 1799376"/>
              <a:gd name="connsiteX5" fmla="*/ 807244 w 1625337"/>
              <a:gd name="connsiteY5" fmla="*/ 0 h 1799376"/>
              <a:gd name="connsiteX6" fmla="*/ 421482 w 1625337"/>
              <a:gd name="connsiteY6" fmla="*/ 321468 h 1799376"/>
              <a:gd name="connsiteX7" fmla="*/ 595313 w 1625337"/>
              <a:gd name="connsiteY7" fmla="*/ 766762 h 1799376"/>
              <a:gd name="connsiteX8" fmla="*/ 923925 w 1625337"/>
              <a:gd name="connsiteY8" fmla="*/ 1007267 h 1799376"/>
              <a:gd name="connsiteX9" fmla="*/ 621506 w 1625337"/>
              <a:gd name="connsiteY9" fmla="*/ 1352547 h 1799376"/>
              <a:gd name="connsiteX10" fmla="*/ 0 w 1625337"/>
              <a:gd name="connsiteY10" fmla="*/ 1119184 h 1799376"/>
              <a:gd name="connsiteX0" fmla="*/ 0 w 1635914"/>
              <a:gd name="connsiteY0" fmla="*/ 1119184 h 1799376"/>
              <a:gd name="connsiteX1" fmla="*/ 0 w 1635914"/>
              <a:gd name="connsiteY1" fmla="*/ 1647822 h 1799376"/>
              <a:gd name="connsiteX2" fmla="*/ 1476374 w 1635914"/>
              <a:gd name="connsiteY2" fmla="*/ 1464467 h 1799376"/>
              <a:gd name="connsiteX3" fmla="*/ 1264443 w 1635914"/>
              <a:gd name="connsiteY3" fmla="*/ 540542 h 1799376"/>
              <a:gd name="connsiteX4" fmla="*/ 835820 w 1635914"/>
              <a:gd name="connsiteY4" fmla="*/ 373856 h 1799376"/>
              <a:gd name="connsiteX5" fmla="*/ 807244 w 1635914"/>
              <a:gd name="connsiteY5" fmla="*/ 0 h 1799376"/>
              <a:gd name="connsiteX6" fmla="*/ 421482 w 1635914"/>
              <a:gd name="connsiteY6" fmla="*/ 321468 h 1799376"/>
              <a:gd name="connsiteX7" fmla="*/ 595313 w 1635914"/>
              <a:gd name="connsiteY7" fmla="*/ 766762 h 1799376"/>
              <a:gd name="connsiteX8" fmla="*/ 923925 w 1635914"/>
              <a:gd name="connsiteY8" fmla="*/ 1007267 h 1799376"/>
              <a:gd name="connsiteX9" fmla="*/ 621506 w 1635914"/>
              <a:gd name="connsiteY9" fmla="*/ 1352547 h 1799376"/>
              <a:gd name="connsiteX10" fmla="*/ 0 w 1635914"/>
              <a:gd name="connsiteY10" fmla="*/ 1119184 h 1799376"/>
              <a:gd name="connsiteX0" fmla="*/ 0 w 1720482"/>
              <a:gd name="connsiteY0" fmla="*/ 1119184 h 1772537"/>
              <a:gd name="connsiteX1" fmla="*/ 0 w 1720482"/>
              <a:gd name="connsiteY1" fmla="*/ 1647822 h 1772537"/>
              <a:gd name="connsiteX2" fmla="*/ 1476374 w 1720482"/>
              <a:gd name="connsiteY2" fmla="*/ 1464467 h 1772537"/>
              <a:gd name="connsiteX3" fmla="*/ 1397793 w 1720482"/>
              <a:gd name="connsiteY3" fmla="*/ 626267 h 1772537"/>
              <a:gd name="connsiteX4" fmla="*/ 835820 w 1720482"/>
              <a:gd name="connsiteY4" fmla="*/ 373856 h 1772537"/>
              <a:gd name="connsiteX5" fmla="*/ 807244 w 1720482"/>
              <a:gd name="connsiteY5" fmla="*/ 0 h 1772537"/>
              <a:gd name="connsiteX6" fmla="*/ 421482 w 1720482"/>
              <a:gd name="connsiteY6" fmla="*/ 321468 h 1772537"/>
              <a:gd name="connsiteX7" fmla="*/ 595313 w 1720482"/>
              <a:gd name="connsiteY7" fmla="*/ 766762 h 1772537"/>
              <a:gd name="connsiteX8" fmla="*/ 923925 w 1720482"/>
              <a:gd name="connsiteY8" fmla="*/ 1007267 h 1772537"/>
              <a:gd name="connsiteX9" fmla="*/ 621506 w 1720482"/>
              <a:gd name="connsiteY9" fmla="*/ 1352547 h 1772537"/>
              <a:gd name="connsiteX10" fmla="*/ 0 w 1720482"/>
              <a:gd name="connsiteY10" fmla="*/ 1119184 h 1772537"/>
              <a:gd name="connsiteX0" fmla="*/ 0 w 1630664"/>
              <a:gd name="connsiteY0" fmla="*/ 1119184 h 1772537"/>
              <a:gd name="connsiteX1" fmla="*/ 0 w 1630664"/>
              <a:gd name="connsiteY1" fmla="*/ 1647822 h 1772537"/>
              <a:gd name="connsiteX2" fmla="*/ 1476374 w 1630664"/>
              <a:gd name="connsiteY2" fmla="*/ 1464467 h 1772537"/>
              <a:gd name="connsiteX3" fmla="*/ 1397793 w 1630664"/>
              <a:gd name="connsiteY3" fmla="*/ 626267 h 1772537"/>
              <a:gd name="connsiteX4" fmla="*/ 835820 w 1630664"/>
              <a:gd name="connsiteY4" fmla="*/ 373856 h 1772537"/>
              <a:gd name="connsiteX5" fmla="*/ 807244 w 1630664"/>
              <a:gd name="connsiteY5" fmla="*/ 0 h 1772537"/>
              <a:gd name="connsiteX6" fmla="*/ 421482 w 1630664"/>
              <a:gd name="connsiteY6" fmla="*/ 321468 h 1772537"/>
              <a:gd name="connsiteX7" fmla="*/ 595313 w 1630664"/>
              <a:gd name="connsiteY7" fmla="*/ 766762 h 1772537"/>
              <a:gd name="connsiteX8" fmla="*/ 923925 w 1630664"/>
              <a:gd name="connsiteY8" fmla="*/ 1007267 h 1772537"/>
              <a:gd name="connsiteX9" fmla="*/ 621506 w 1630664"/>
              <a:gd name="connsiteY9" fmla="*/ 1352547 h 1772537"/>
              <a:gd name="connsiteX10" fmla="*/ 0 w 1630664"/>
              <a:gd name="connsiteY10" fmla="*/ 1119184 h 1772537"/>
              <a:gd name="connsiteX0" fmla="*/ 0 w 1615856"/>
              <a:gd name="connsiteY0" fmla="*/ 1119184 h 1800557"/>
              <a:gd name="connsiteX1" fmla="*/ 0 w 1615856"/>
              <a:gd name="connsiteY1" fmla="*/ 1647822 h 1800557"/>
              <a:gd name="connsiteX2" fmla="*/ 1476374 w 1615856"/>
              <a:gd name="connsiteY2" fmla="*/ 1464467 h 1800557"/>
              <a:gd name="connsiteX3" fmla="*/ 1397793 w 1615856"/>
              <a:gd name="connsiteY3" fmla="*/ 626267 h 1800557"/>
              <a:gd name="connsiteX4" fmla="*/ 835820 w 1615856"/>
              <a:gd name="connsiteY4" fmla="*/ 373856 h 1800557"/>
              <a:gd name="connsiteX5" fmla="*/ 807244 w 1615856"/>
              <a:gd name="connsiteY5" fmla="*/ 0 h 1800557"/>
              <a:gd name="connsiteX6" fmla="*/ 421482 w 1615856"/>
              <a:gd name="connsiteY6" fmla="*/ 321468 h 1800557"/>
              <a:gd name="connsiteX7" fmla="*/ 595313 w 1615856"/>
              <a:gd name="connsiteY7" fmla="*/ 766762 h 1800557"/>
              <a:gd name="connsiteX8" fmla="*/ 923925 w 1615856"/>
              <a:gd name="connsiteY8" fmla="*/ 1007267 h 1800557"/>
              <a:gd name="connsiteX9" fmla="*/ 621506 w 1615856"/>
              <a:gd name="connsiteY9" fmla="*/ 1352547 h 1800557"/>
              <a:gd name="connsiteX10" fmla="*/ 0 w 1615856"/>
              <a:gd name="connsiteY10" fmla="*/ 1119184 h 1800557"/>
              <a:gd name="connsiteX0" fmla="*/ 0 w 1626496"/>
              <a:gd name="connsiteY0" fmla="*/ 1119184 h 1800277"/>
              <a:gd name="connsiteX1" fmla="*/ 0 w 1626496"/>
              <a:gd name="connsiteY1" fmla="*/ 1647822 h 1800277"/>
              <a:gd name="connsiteX2" fmla="*/ 1476374 w 1626496"/>
              <a:gd name="connsiteY2" fmla="*/ 1464467 h 1800277"/>
              <a:gd name="connsiteX3" fmla="*/ 1397793 w 1626496"/>
              <a:gd name="connsiteY3" fmla="*/ 626267 h 1800277"/>
              <a:gd name="connsiteX4" fmla="*/ 835820 w 1626496"/>
              <a:gd name="connsiteY4" fmla="*/ 373856 h 1800277"/>
              <a:gd name="connsiteX5" fmla="*/ 807244 w 1626496"/>
              <a:gd name="connsiteY5" fmla="*/ 0 h 1800277"/>
              <a:gd name="connsiteX6" fmla="*/ 421482 w 1626496"/>
              <a:gd name="connsiteY6" fmla="*/ 321468 h 1800277"/>
              <a:gd name="connsiteX7" fmla="*/ 595313 w 1626496"/>
              <a:gd name="connsiteY7" fmla="*/ 766762 h 1800277"/>
              <a:gd name="connsiteX8" fmla="*/ 923925 w 1626496"/>
              <a:gd name="connsiteY8" fmla="*/ 1007267 h 1800277"/>
              <a:gd name="connsiteX9" fmla="*/ 621506 w 1626496"/>
              <a:gd name="connsiteY9" fmla="*/ 1352547 h 1800277"/>
              <a:gd name="connsiteX10" fmla="*/ 0 w 1626496"/>
              <a:gd name="connsiteY10" fmla="*/ 1119184 h 1800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26496" h="1800277">
                <a:moveTo>
                  <a:pt x="0" y="1119184"/>
                </a:moveTo>
                <a:lnTo>
                  <a:pt x="0" y="1647822"/>
                </a:lnTo>
                <a:cubicBezTo>
                  <a:pt x="686196" y="1947462"/>
                  <a:pt x="1196953" y="1762179"/>
                  <a:pt x="1476374" y="1464467"/>
                </a:cubicBezTo>
                <a:cubicBezTo>
                  <a:pt x="1699180" y="1227076"/>
                  <a:pt x="1674781" y="817990"/>
                  <a:pt x="1397793" y="626267"/>
                </a:cubicBezTo>
                <a:cubicBezTo>
                  <a:pt x="1228944" y="509394"/>
                  <a:pt x="1023144" y="457993"/>
                  <a:pt x="835820" y="373856"/>
                </a:cubicBezTo>
                <a:cubicBezTo>
                  <a:pt x="676275" y="325437"/>
                  <a:pt x="542926" y="112711"/>
                  <a:pt x="807244" y="0"/>
                </a:cubicBezTo>
                <a:cubicBezTo>
                  <a:pt x="507207" y="50006"/>
                  <a:pt x="440530" y="235745"/>
                  <a:pt x="421482" y="321468"/>
                </a:cubicBezTo>
                <a:cubicBezTo>
                  <a:pt x="362745" y="574674"/>
                  <a:pt x="546894" y="723107"/>
                  <a:pt x="595313" y="766762"/>
                </a:cubicBezTo>
                <a:cubicBezTo>
                  <a:pt x="664369" y="835024"/>
                  <a:pt x="857250" y="884236"/>
                  <a:pt x="923925" y="1007267"/>
                </a:cubicBezTo>
                <a:cubicBezTo>
                  <a:pt x="992188" y="1158079"/>
                  <a:pt x="883541" y="1334500"/>
                  <a:pt x="621506" y="1352547"/>
                </a:cubicBezTo>
                <a:cubicBezTo>
                  <a:pt x="455755" y="1363963"/>
                  <a:pt x="205977" y="1265235"/>
                  <a:pt x="0" y="1119184"/>
                </a:cubicBezTo>
                <a:close/>
              </a:path>
            </a:pathLst>
          </a:custGeom>
          <a:solidFill>
            <a:srgbClr val="0F238C"/>
          </a:solidFill>
          <a:ln w="127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noProof="0">
              <a:solidFill>
                <a:schemeClr val="accent1"/>
              </a:solidFill>
            </a:endParaRPr>
          </a:p>
        </p:txBody>
      </p:sp>
      <p:sp>
        <p:nvSpPr>
          <p:cNvPr id="32" name="Freeform 31"/>
          <p:cNvSpPr/>
          <p:nvPr/>
        </p:nvSpPr>
        <p:spPr>
          <a:xfrm>
            <a:off x="7284854" y="1348704"/>
            <a:ext cx="290370" cy="168163"/>
          </a:xfrm>
          <a:custGeom>
            <a:avLst/>
            <a:gdLst>
              <a:gd name="connsiteX0" fmla="*/ 1404937 w 1404937"/>
              <a:gd name="connsiteY0" fmla="*/ 635794 h 788194"/>
              <a:gd name="connsiteX1" fmla="*/ 1402556 w 1404937"/>
              <a:gd name="connsiteY1" fmla="*/ 64294 h 788194"/>
              <a:gd name="connsiteX2" fmla="*/ 547687 w 1404937"/>
              <a:gd name="connsiteY2" fmla="*/ 0 h 788194"/>
              <a:gd name="connsiteX3" fmla="*/ 14287 w 1404937"/>
              <a:gd name="connsiteY3" fmla="*/ 469106 h 788194"/>
              <a:gd name="connsiteX4" fmla="*/ 0 w 1404937"/>
              <a:gd name="connsiteY4" fmla="*/ 788194 h 788194"/>
              <a:gd name="connsiteX5" fmla="*/ 283368 w 1404937"/>
              <a:gd name="connsiteY5" fmla="*/ 438150 h 788194"/>
              <a:gd name="connsiteX6" fmla="*/ 821531 w 1404937"/>
              <a:gd name="connsiteY6" fmla="*/ 371475 h 788194"/>
              <a:gd name="connsiteX7" fmla="*/ 1404937 w 1404937"/>
              <a:gd name="connsiteY7" fmla="*/ 635794 h 788194"/>
              <a:gd name="connsiteX0" fmla="*/ 1404937 w 1404937"/>
              <a:gd name="connsiteY0" fmla="*/ 635794 h 788194"/>
              <a:gd name="connsiteX1" fmla="*/ 1402556 w 1404937"/>
              <a:gd name="connsiteY1" fmla="*/ 64294 h 788194"/>
              <a:gd name="connsiteX2" fmla="*/ 547687 w 1404937"/>
              <a:gd name="connsiteY2" fmla="*/ 0 h 788194"/>
              <a:gd name="connsiteX3" fmla="*/ 14287 w 1404937"/>
              <a:gd name="connsiteY3" fmla="*/ 469106 h 788194"/>
              <a:gd name="connsiteX4" fmla="*/ 0 w 1404937"/>
              <a:gd name="connsiteY4" fmla="*/ 788194 h 788194"/>
              <a:gd name="connsiteX5" fmla="*/ 283368 w 1404937"/>
              <a:gd name="connsiteY5" fmla="*/ 438150 h 788194"/>
              <a:gd name="connsiteX6" fmla="*/ 821531 w 1404937"/>
              <a:gd name="connsiteY6" fmla="*/ 371475 h 788194"/>
              <a:gd name="connsiteX7" fmla="*/ 1404937 w 1404937"/>
              <a:gd name="connsiteY7" fmla="*/ 635794 h 788194"/>
              <a:gd name="connsiteX0" fmla="*/ 1404937 w 1404937"/>
              <a:gd name="connsiteY0" fmla="*/ 635794 h 788194"/>
              <a:gd name="connsiteX1" fmla="*/ 1402556 w 1404937"/>
              <a:gd name="connsiteY1" fmla="*/ 64294 h 788194"/>
              <a:gd name="connsiteX2" fmla="*/ 547687 w 1404937"/>
              <a:gd name="connsiteY2" fmla="*/ 0 h 788194"/>
              <a:gd name="connsiteX3" fmla="*/ 14287 w 1404937"/>
              <a:gd name="connsiteY3" fmla="*/ 469106 h 788194"/>
              <a:gd name="connsiteX4" fmla="*/ 0 w 1404937"/>
              <a:gd name="connsiteY4" fmla="*/ 788194 h 788194"/>
              <a:gd name="connsiteX5" fmla="*/ 283368 w 1404937"/>
              <a:gd name="connsiteY5" fmla="*/ 438150 h 788194"/>
              <a:gd name="connsiteX6" fmla="*/ 821531 w 1404937"/>
              <a:gd name="connsiteY6" fmla="*/ 371475 h 788194"/>
              <a:gd name="connsiteX7" fmla="*/ 1404937 w 1404937"/>
              <a:gd name="connsiteY7" fmla="*/ 635794 h 788194"/>
              <a:gd name="connsiteX0" fmla="*/ 1404937 w 1404937"/>
              <a:gd name="connsiteY0" fmla="*/ 635794 h 788194"/>
              <a:gd name="connsiteX1" fmla="*/ 1402556 w 1404937"/>
              <a:gd name="connsiteY1" fmla="*/ 64294 h 788194"/>
              <a:gd name="connsiteX2" fmla="*/ 547687 w 1404937"/>
              <a:gd name="connsiteY2" fmla="*/ 0 h 788194"/>
              <a:gd name="connsiteX3" fmla="*/ 14287 w 1404937"/>
              <a:gd name="connsiteY3" fmla="*/ 469106 h 788194"/>
              <a:gd name="connsiteX4" fmla="*/ 0 w 1404937"/>
              <a:gd name="connsiteY4" fmla="*/ 788194 h 788194"/>
              <a:gd name="connsiteX5" fmla="*/ 283368 w 1404937"/>
              <a:gd name="connsiteY5" fmla="*/ 438150 h 788194"/>
              <a:gd name="connsiteX6" fmla="*/ 821531 w 1404937"/>
              <a:gd name="connsiteY6" fmla="*/ 371475 h 788194"/>
              <a:gd name="connsiteX7" fmla="*/ 1404937 w 1404937"/>
              <a:gd name="connsiteY7" fmla="*/ 635794 h 788194"/>
              <a:gd name="connsiteX0" fmla="*/ 1404937 w 1404937"/>
              <a:gd name="connsiteY0" fmla="*/ 635794 h 788194"/>
              <a:gd name="connsiteX1" fmla="*/ 1402556 w 1404937"/>
              <a:gd name="connsiteY1" fmla="*/ 64294 h 788194"/>
              <a:gd name="connsiteX2" fmla="*/ 547687 w 1404937"/>
              <a:gd name="connsiteY2" fmla="*/ 0 h 788194"/>
              <a:gd name="connsiteX3" fmla="*/ 14287 w 1404937"/>
              <a:gd name="connsiteY3" fmla="*/ 469106 h 788194"/>
              <a:gd name="connsiteX4" fmla="*/ 0 w 1404937"/>
              <a:gd name="connsiteY4" fmla="*/ 788194 h 788194"/>
              <a:gd name="connsiteX5" fmla="*/ 283368 w 1404937"/>
              <a:gd name="connsiteY5" fmla="*/ 438150 h 788194"/>
              <a:gd name="connsiteX6" fmla="*/ 821531 w 1404937"/>
              <a:gd name="connsiteY6" fmla="*/ 371475 h 788194"/>
              <a:gd name="connsiteX7" fmla="*/ 1404937 w 1404937"/>
              <a:gd name="connsiteY7" fmla="*/ 635794 h 788194"/>
              <a:gd name="connsiteX0" fmla="*/ 1404937 w 1404937"/>
              <a:gd name="connsiteY0" fmla="*/ 635794 h 788194"/>
              <a:gd name="connsiteX1" fmla="*/ 1402556 w 1404937"/>
              <a:gd name="connsiteY1" fmla="*/ 64294 h 788194"/>
              <a:gd name="connsiteX2" fmla="*/ 547687 w 1404937"/>
              <a:gd name="connsiteY2" fmla="*/ 0 h 788194"/>
              <a:gd name="connsiteX3" fmla="*/ 14287 w 1404937"/>
              <a:gd name="connsiteY3" fmla="*/ 469106 h 788194"/>
              <a:gd name="connsiteX4" fmla="*/ 0 w 1404937"/>
              <a:gd name="connsiteY4" fmla="*/ 788194 h 788194"/>
              <a:gd name="connsiteX5" fmla="*/ 283368 w 1404937"/>
              <a:gd name="connsiteY5" fmla="*/ 438150 h 788194"/>
              <a:gd name="connsiteX6" fmla="*/ 821531 w 1404937"/>
              <a:gd name="connsiteY6" fmla="*/ 371475 h 788194"/>
              <a:gd name="connsiteX7" fmla="*/ 1404937 w 1404937"/>
              <a:gd name="connsiteY7" fmla="*/ 635794 h 788194"/>
              <a:gd name="connsiteX0" fmla="*/ 1404937 w 1404937"/>
              <a:gd name="connsiteY0" fmla="*/ 635794 h 788194"/>
              <a:gd name="connsiteX1" fmla="*/ 1402556 w 1404937"/>
              <a:gd name="connsiteY1" fmla="*/ 64294 h 788194"/>
              <a:gd name="connsiteX2" fmla="*/ 547687 w 1404937"/>
              <a:gd name="connsiteY2" fmla="*/ 0 h 788194"/>
              <a:gd name="connsiteX3" fmla="*/ 14287 w 1404937"/>
              <a:gd name="connsiteY3" fmla="*/ 469106 h 788194"/>
              <a:gd name="connsiteX4" fmla="*/ 0 w 1404937"/>
              <a:gd name="connsiteY4" fmla="*/ 788194 h 788194"/>
              <a:gd name="connsiteX5" fmla="*/ 283368 w 1404937"/>
              <a:gd name="connsiteY5" fmla="*/ 438150 h 788194"/>
              <a:gd name="connsiteX6" fmla="*/ 821531 w 1404937"/>
              <a:gd name="connsiteY6" fmla="*/ 371475 h 788194"/>
              <a:gd name="connsiteX7" fmla="*/ 1404937 w 1404937"/>
              <a:gd name="connsiteY7" fmla="*/ 635794 h 788194"/>
              <a:gd name="connsiteX0" fmla="*/ 1404937 w 1404937"/>
              <a:gd name="connsiteY0" fmla="*/ 635794 h 788194"/>
              <a:gd name="connsiteX1" fmla="*/ 1402556 w 1404937"/>
              <a:gd name="connsiteY1" fmla="*/ 64294 h 788194"/>
              <a:gd name="connsiteX2" fmla="*/ 547687 w 1404937"/>
              <a:gd name="connsiteY2" fmla="*/ 0 h 788194"/>
              <a:gd name="connsiteX3" fmla="*/ 14287 w 1404937"/>
              <a:gd name="connsiteY3" fmla="*/ 469106 h 788194"/>
              <a:gd name="connsiteX4" fmla="*/ 0 w 1404937"/>
              <a:gd name="connsiteY4" fmla="*/ 788194 h 788194"/>
              <a:gd name="connsiteX5" fmla="*/ 283368 w 1404937"/>
              <a:gd name="connsiteY5" fmla="*/ 438150 h 788194"/>
              <a:gd name="connsiteX6" fmla="*/ 821531 w 1404937"/>
              <a:gd name="connsiteY6" fmla="*/ 371475 h 788194"/>
              <a:gd name="connsiteX7" fmla="*/ 1404937 w 1404937"/>
              <a:gd name="connsiteY7" fmla="*/ 635794 h 788194"/>
              <a:gd name="connsiteX0" fmla="*/ 1404937 w 1404937"/>
              <a:gd name="connsiteY0" fmla="*/ 635794 h 788194"/>
              <a:gd name="connsiteX1" fmla="*/ 1402556 w 1404937"/>
              <a:gd name="connsiteY1" fmla="*/ 64294 h 788194"/>
              <a:gd name="connsiteX2" fmla="*/ 547687 w 1404937"/>
              <a:gd name="connsiteY2" fmla="*/ 0 h 788194"/>
              <a:gd name="connsiteX3" fmla="*/ 14287 w 1404937"/>
              <a:gd name="connsiteY3" fmla="*/ 469106 h 788194"/>
              <a:gd name="connsiteX4" fmla="*/ 0 w 1404937"/>
              <a:gd name="connsiteY4" fmla="*/ 788194 h 788194"/>
              <a:gd name="connsiteX5" fmla="*/ 283368 w 1404937"/>
              <a:gd name="connsiteY5" fmla="*/ 438150 h 788194"/>
              <a:gd name="connsiteX6" fmla="*/ 821531 w 1404937"/>
              <a:gd name="connsiteY6" fmla="*/ 371475 h 788194"/>
              <a:gd name="connsiteX7" fmla="*/ 1404937 w 1404937"/>
              <a:gd name="connsiteY7" fmla="*/ 635794 h 788194"/>
              <a:gd name="connsiteX0" fmla="*/ 1404937 w 1413690"/>
              <a:gd name="connsiteY0" fmla="*/ 635794 h 788194"/>
              <a:gd name="connsiteX1" fmla="*/ 1402556 w 1413690"/>
              <a:gd name="connsiteY1" fmla="*/ 64294 h 788194"/>
              <a:gd name="connsiteX2" fmla="*/ 547687 w 1413690"/>
              <a:gd name="connsiteY2" fmla="*/ 0 h 788194"/>
              <a:gd name="connsiteX3" fmla="*/ 14287 w 1413690"/>
              <a:gd name="connsiteY3" fmla="*/ 469106 h 788194"/>
              <a:gd name="connsiteX4" fmla="*/ 0 w 1413690"/>
              <a:gd name="connsiteY4" fmla="*/ 788194 h 788194"/>
              <a:gd name="connsiteX5" fmla="*/ 283368 w 1413690"/>
              <a:gd name="connsiteY5" fmla="*/ 438150 h 788194"/>
              <a:gd name="connsiteX6" fmla="*/ 821531 w 1413690"/>
              <a:gd name="connsiteY6" fmla="*/ 371475 h 788194"/>
              <a:gd name="connsiteX7" fmla="*/ 1404937 w 1413690"/>
              <a:gd name="connsiteY7" fmla="*/ 635794 h 788194"/>
              <a:gd name="connsiteX0" fmla="*/ 1404937 w 1417413"/>
              <a:gd name="connsiteY0" fmla="*/ 635794 h 788194"/>
              <a:gd name="connsiteX1" fmla="*/ 1402556 w 1417413"/>
              <a:gd name="connsiteY1" fmla="*/ 64294 h 788194"/>
              <a:gd name="connsiteX2" fmla="*/ 547687 w 1417413"/>
              <a:gd name="connsiteY2" fmla="*/ 0 h 788194"/>
              <a:gd name="connsiteX3" fmla="*/ 14287 w 1417413"/>
              <a:gd name="connsiteY3" fmla="*/ 469106 h 788194"/>
              <a:gd name="connsiteX4" fmla="*/ 0 w 1417413"/>
              <a:gd name="connsiteY4" fmla="*/ 788194 h 788194"/>
              <a:gd name="connsiteX5" fmla="*/ 283368 w 1417413"/>
              <a:gd name="connsiteY5" fmla="*/ 438150 h 788194"/>
              <a:gd name="connsiteX6" fmla="*/ 821531 w 1417413"/>
              <a:gd name="connsiteY6" fmla="*/ 371475 h 788194"/>
              <a:gd name="connsiteX7" fmla="*/ 1404937 w 1417413"/>
              <a:gd name="connsiteY7" fmla="*/ 635794 h 788194"/>
              <a:gd name="connsiteX0" fmla="*/ 1404937 w 1417413"/>
              <a:gd name="connsiteY0" fmla="*/ 636458 h 788858"/>
              <a:gd name="connsiteX1" fmla="*/ 1402556 w 1417413"/>
              <a:gd name="connsiteY1" fmla="*/ 64958 h 788858"/>
              <a:gd name="connsiteX2" fmla="*/ 547687 w 1417413"/>
              <a:gd name="connsiteY2" fmla="*/ 664 h 788858"/>
              <a:gd name="connsiteX3" fmla="*/ 14287 w 1417413"/>
              <a:gd name="connsiteY3" fmla="*/ 469770 h 788858"/>
              <a:gd name="connsiteX4" fmla="*/ 0 w 1417413"/>
              <a:gd name="connsiteY4" fmla="*/ 788858 h 788858"/>
              <a:gd name="connsiteX5" fmla="*/ 283368 w 1417413"/>
              <a:gd name="connsiteY5" fmla="*/ 438814 h 788858"/>
              <a:gd name="connsiteX6" fmla="*/ 821531 w 1417413"/>
              <a:gd name="connsiteY6" fmla="*/ 372139 h 788858"/>
              <a:gd name="connsiteX7" fmla="*/ 1404937 w 1417413"/>
              <a:gd name="connsiteY7" fmla="*/ 636458 h 788858"/>
              <a:gd name="connsiteX0" fmla="*/ 1404937 w 1417413"/>
              <a:gd name="connsiteY0" fmla="*/ 659983 h 812383"/>
              <a:gd name="connsiteX1" fmla="*/ 1402556 w 1417413"/>
              <a:gd name="connsiteY1" fmla="*/ 88483 h 812383"/>
              <a:gd name="connsiteX2" fmla="*/ 547687 w 1417413"/>
              <a:gd name="connsiteY2" fmla="*/ 24189 h 812383"/>
              <a:gd name="connsiteX3" fmla="*/ 14287 w 1417413"/>
              <a:gd name="connsiteY3" fmla="*/ 493295 h 812383"/>
              <a:gd name="connsiteX4" fmla="*/ 0 w 1417413"/>
              <a:gd name="connsiteY4" fmla="*/ 812383 h 812383"/>
              <a:gd name="connsiteX5" fmla="*/ 283368 w 1417413"/>
              <a:gd name="connsiteY5" fmla="*/ 462339 h 812383"/>
              <a:gd name="connsiteX6" fmla="*/ 821531 w 1417413"/>
              <a:gd name="connsiteY6" fmla="*/ 395664 h 812383"/>
              <a:gd name="connsiteX7" fmla="*/ 1404937 w 1417413"/>
              <a:gd name="connsiteY7" fmla="*/ 659983 h 812383"/>
              <a:gd name="connsiteX0" fmla="*/ 1404937 w 1417413"/>
              <a:gd name="connsiteY0" fmla="*/ 674932 h 827332"/>
              <a:gd name="connsiteX1" fmla="*/ 1402556 w 1417413"/>
              <a:gd name="connsiteY1" fmla="*/ 103432 h 827332"/>
              <a:gd name="connsiteX2" fmla="*/ 547687 w 1417413"/>
              <a:gd name="connsiteY2" fmla="*/ 39138 h 827332"/>
              <a:gd name="connsiteX3" fmla="*/ 14287 w 1417413"/>
              <a:gd name="connsiteY3" fmla="*/ 508244 h 827332"/>
              <a:gd name="connsiteX4" fmla="*/ 0 w 1417413"/>
              <a:gd name="connsiteY4" fmla="*/ 827332 h 827332"/>
              <a:gd name="connsiteX5" fmla="*/ 283368 w 1417413"/>
              <a:gd name="connsiteY5" fmla="*/ 477288 h 827332"/>
              <a:gd name="connsiteX6" fmla="*/ 821531 w 1417413"/>
              <a:gd name="connsiteY6" fmla="*/ 410613 h 827332"/>
              <a:gd name="connsiteX7" fmla="*/ 1404937 w 1417413"/>
              <a:gd name="connsiteY7" fmla="*/ 674932 h 827332"/>
              <a:gd name="connsiteX0" fmla="*/ 1404937 w 1417413"/>
              <a:gd name="connsiteY0" fmla="*/ 674932 h 827332"/>
              <a:gd name="connsiteX1" fmla="*/ 1402556 w 1417413"/>
              <a:gd name="connsiteY1" fmla="*/ 103432 h 827332"/>
              <a:gd name="connsiteX2" fmla="*/ 547687 w 1417413"/>
              <a:gd name="connsiteY2" fmla="*/ 39138 h 827332"/>
              <a:gd name="connsiteX3" fmla="*/ 14287 w 1417413"/>
              <a:gd name="connsiteY3" fmla="*/ 508244 h 827332"/>
              <a:gd name="connsiteX4" fmla="*/ 0 w 1417413"/>
              <a:gd name="connsiteY4" fmla="*/ 827332 h 827332"/>
              <a:gd name="connsiteX5" fmla="*/ 283368 w 1417413"/>
              <a:gd name="connsiteY5" fmla="*/ 477288 h 827332"/>
              <a:gd name="connsiteX6" fmla="*/ 821531 w 1417413"/>
              <a:gd name="connsiteY6" fmla="*/ 410613 h 827332"/>
              <a:gd name="connsiteX7" fmla="*/ 1404937 w 1417413"/>
              <a:gd name="connsiteY7" fmla="*/ 674932 h 827332"/>
              <a:gd name="connsiteX0" fmla="*/ 1406804 w 1419280"/>
              <a:gd name="connsiteY0" fmla="*/ 674932 h 827332"/>
              <a:gd name="connsiteX1" fmla="*/ 1404423 w 1419280"/>
              <a:gd name="connsiteY1" fmla="*/ 103432 h 827332"/>
              <a:gd name="connsiteX2" fmla="*/ 549554 w 1419280"/>
              <a:gd name="connsiteY2" fmla="*/ 39138 h 827332"/>
              <a:gd name="connsiteX3" fmla="*/ 16154 w 1419280"/>
              <a:gd name="connsiteY3" fmla="*/ 508244 h 827332"/>
              <a:gd name="connsiteX4" fmla="*/ 1867 w 1419280"/>
              <a:gd name="connsiteY4" fmla="*/ 827332 h 827332"/>
              <a:gd name="connsiteX5" fmla="*/ 285235 w 1419280"/>
              <a:gd name="connsiteY5" fmla="*/ 477288 h 827332"/>
              <a:gd name="connsiteX6" fmla="*/ 823398 w 1419280"/>
              <a:gd name="connsiteY6" fmla="*/ 410613 h 827332"/>
              <a:gd name="connsiteX7" fmla="*/ 1406804 w 1419280"/>
              <a:gd name="connsiteY7" fmla="*/ 674932 h 827332"/>
              <a:gd name="connsiteX0" fmla="*/ 1409119 w 1421595"/>
              <a:gd name="connsiteY0" fmla="*/ 674932 h 827332"/>
              <a:gd name="connsiteX1" fmla="*/ 1406738 w 1421595"/>
              <a:gd name="connsiteY1" fmla="*/ 103432 h 827332"/>
              <a:gd name="connsiteX2" fmla="*/ 551869 w 1421595"/>
              <a:gd name="connsiteY2" fmla="*/ 39138 h 827332"/>
              <a:gd name="connsiteX3" fmla="*/ 18469 w 1421595"/>
              <a:gd name="connsiteY3" fmla="*/ 508244 h 827332"/>
              <a:gd name="connsiteX4" fmla="*/ 4182 w 1421595"/>
              <a:gd name="connsiteY4" fmla="*/ 827332 h 827332"/>
              <a:gd name="connsiteX5" fmla="*/ 287550 w 1421595"/>
              <a:gd name="connsiteY5" fmla="*/ 477288 h 827332"/>
              <a:gd name="connsiteX6" fmla="*/ 825713 w 1421595"/>
              <a:gd name="connsiteY6" fmla="*/ 410613 h 827332"/>
              <a:gd name="connsiteX7" fmla="*/ 1409119 w 1421595"/>
              <a:gd name="connsiteY7" fmla="*/ 674932 h 827332"/>
              <a:gd name="connsiteX0" fmla="*/ 1417088 w 1429564"/>
              <a:gd name="connsiteY0" fmla="*/ 674932 h 827332"/>
              <a:gd name="connsiteX1" fmla="*/ 1414707 w 1429564"/>
              <a:gd name="connsiteY1" fmla="*/ 103432 h 827332"/>
              <a:gd name="connsiteX2" fmla="*/ 559838 w 1429564"/>
              <a:gd name="connsiteY2" fmla="*/ 39138 h 827332"/>
              <a:gd name="connsiteX3" fmla="*/ 26438 w 1429564"/>
              <a:gd name="connsiteY3" fmla="*/ 508244 h 827332"/>
              <a:gd name="connsiteX4" fmla="*/ 12151 w 1429564"/>
              <a:gd name="connsiteY4" fmla="*/ 827332 h 827332"/>
              <a:gd name="connsiteX5" fmla="*/ 295519 w 1429564"/>
              <a:gd name="connsiteY5" fmla="*/ 477288 h 827332"/>
              <a:gd name="connsiteX6" fmla="*/ 833682 w 1429564"/>
              <a:gd name="connsiteY6" fmla="*/ 410613 h 827332"/>
              <a:gd name="connsiteX7" fmla="*/ 1417088 w 1429564"/>
              <a:gd name="connsiteY7" fmla="*/ 674932 h 827332"/>
              <a:gd name="connsiteX0" fmla="*/ 1417088 w 1429564"/>
              <a:gd name="connsiteY0" fmla="*/ 674932 h 827332"/>
              <a:gd name="connsiteX1" fmla="*/ 1414707 w 1429564"/>
              <a:gd name="connsiteY1" fmla="*/ 103432 h 827332"/>
              <a:gd name="connsiteX2" fmla="*/ 559838 w 1429564"/>
              <a:gd name="connsiteY2" fmla="*/ 39138 h 827332"/>
              <a:gd name="connsiteX3" fmla="*/ 26438 w 1429564"/>
              <a:gd name="connsiteY3" fmla="*/ 508244 h 827332"/>
              <a:gd name="connsiteX4" fmla="*/ 12151 w 1429564"/>
              <a:gd name="connsiteY4" fmla="*/ 827332 h 827332"/>
              <a:gd name="connsiteX5" fmla="*/ 295519 w 1429564"/>
              <a:gd name="connsiteY5" fmla="*/ 477288 h 827332"/>
              <a:gd name="connsiteX6" fmla="*/ 833682 w 1429564"/>
              <a:gd name="connsiteY6" fmla="*/ 410613 h 827332"/>
              <a:gd name="connsiteX7" fmla="*/ 1417088 w 1429564"/>
              <a:gd name="connsiteY7" fmla="*/ 674932 h 827332"/>
              <a:gd name="connsiteX0" fmla="*/ 1417088 w 1428573"/>
              <a:gd name="connsiteY0" fmla="*/ 674932 h 827332"/>
              <a:gd name="connsiteX1" fmla="*/ 1414707 w 1428573"/>
              <a:gd name="connsiteY1" fmla="*/ 103432 h 827332"/>
              <a:gd name="connsiteX2" fmla="*/ 559838 w 1428573"/>
              <a:gd name="connsiteY2" fmla="*/ 39138 h 827332"/>
              <a:gd name="connsiteX3" fmla="*/ 26438 w 1428573"/>
              <a:gd name="connsiteY3" fmla="*/ 508244 h 827332"/>
              <a:gd name="connsiteX4" fmla="*/ 12151 w 1428573"/>
              <a:gd name="connsiteY4" fmla="*/ 827332 h 827332"/>
              <a:gd name="connsiteX5" fmla="*/ 295519 w 1428573"/>
              <a:gd name="connsiteY5" fmla="*/ 477288 h 827332"/>
              <a:gd name="connsiteX6" fmla="*/ 833682 w 1428573"/>
              <a:gd name="connsiteY6" fmla="*/ 410613 h 827332"/>
              <a:gd name="connsiteX7" fmla="*/ 1417088 w 1428573"/>
              <a:gd name="connsiteY7" fmla="*/ 674932 h 827332"/>
              <a:gd name="connsiteX0" fmla="*/ 1417088 w 1428573"/>
              <a:gd name="connsiteY0" fmla="*/ 674932 h 827332"/>
              <a:gd name="connsiteX1" fmla="*/ 1414707 w 1428573"/>
              <a:gd name="connsiteY1" fmla="*/ 103432 h 827332"/>
              <a:gd name="connsiteX2" fmla="*/ 559838 w 1428573"/>
              <a:gd name="connsiteY2" fmla="*/ 39138 h 827332"/>
              <a:gd name="connsiteX3" fmla="*/ 26438 w 1428573"/>
              <a:gd name="connsiteY3" fmla="*/ 508244 h 827332"/>
              <a:gd name="connsiteX4" fmla="*/ 12151 w 1428573"/>
              <a:gd name="connsiteY4" fmla="*/ 827332 h 827332"/>
              <a:gd name="connsiteX5" fmla="*/ 295519 w 1428573"/>
              <a:gd name="connsiteY5" fmla="*/ 477288 h 827332"/>
              <a:gd name="connsiteX6" fmla="*/ 833682 w 1428573"/>
              <a:gd name="connsiteY6" fmla="*/ 410613 h 827332"/>
              <a:gd name="connsiteX7" fmla="*/ 1417088 w 1428573"/>
              <a:gd name="connsiteY7" fmla="*/ 674932 h 827332"/>
              <a:gd name="connsiteX0" fmla="*/ 1420075 w 1431560"/>
              <a:gd name="connsiteY0" fmla="*/ 674932 h 827332"/>
              <a:gd name="connsiteX1" fmla="*/ 1417694 w 1431560"/>
              <a:gd name="connsiteY1" fmla="*/ 103432 h 827332"/>
              <a:gd name="connsiteX2" fmla="*/ 562825 w 1431560"/>
              <a:gd name="connsiteY2" fmla="*/ 39138 h 827332"/>
              <a:gd name="connsiteX3" fmla="*/ 29425 w 1431560"/>
              <a:gd name="connsiteY3" fmla="*/ 508244 h 827332"/>
              <a:gd name="connsiteX4" fmla="*/ 15138 w 1431560"/>
              <a:gd name="connsiteY4" fmla="*/ 827332 h 827332"/>
              <a:gd name="connsiteX5" fmla="*/ 298506 w 1431560"/>
              <a:gd name="connsiteY5" fmla="*/ 477288 h 827332"/>
              <a:gd name="connsiteX6" fmla="*/ 836669 w 1431560"/>
              <a:gd name="connsiteY6" fmla="*/ 410613 h 827332"/>
              <a:gd name="connsiteX7" fmla="*/ 1420075 w 1431560"/>
              <a:gd name="connsiteY7" fmla="*/ 674932 h 827332"/>
              <a:gd name="connsiteX0" fmla="*/ 1420075 w 1431560"/>
              <a:gd name="connsiteY0" fmla="*/ 674932 h 827332"/>
              <a:gd name="connsiteX1" fmla="*/ 1417694 w 1431560"/>
              <a:gd name="connsiteY1" fmla="*/ 103432 h 827332"/>
              <a:gd name="connsiteX2" fmla="*/ 562825 w 1431560"/>
              <a:gd name="connsiteY2" fmla="*/ 39138 h 827332"/>
              <a:gd name="connsiteX3" fmla="*/ 29425 w 1431560"/>
              <a:gd name="connsiteY3" fmla="*/ 508244 h 827332"/>
              <a:gd name="connsiteX4" fmla="*/ 15138 w 1431560"/>
              <a:gd name="connsiteY4" fmla="*/ 827332 h 827332"/>
              <a:gd name="connsiteX5" fmla="*/ 298506 w 1431560"/>
              <a:gd name="connsiteY5" fmla="*/ 477288 h 827332"/>
              <a:gd name="connsiteX6" fmla="*/ 836669 w 1431560"/>
              <a:gd name="connsiteY6" fmla="*/ 410613 h 827332"/>
              <a:gd name="connsiteX7" fmla="*/ 1420075 w 1431560"/>
              <a:gd name="connsiteY7" fmla="*/ 674932 h 827332"/>
              <a:gd name="connsiteX0" fmla="*/ 1417089 w 1428574"/>
              <a:gd name="connsiteY0" fmla="*/ 674932 h 827332"/>
              <a:gd name="connsiteX1" fmla="*/ 1414708 w 1428574"/>
              <a:gd name="connsiteY1" fmla="*/ 103432 h 827332"/>
              <a:gd name="connsiteX2" fmla="*/ 559839 w 1428574"/>
              <a:gd name="connsiteY2" fmla="*/ 39138 h 827332"/>
              <a:gd name="connsiteX3" fmla="*/ 26439 w 1428574"/>
              <a:gd name="connsiteY3" fmla="*/ 508244 h 827332"/>
              <a:gd name="connsiteX4" fmla="*/ 12152 w 1428574"/>
              <a:gd name="connsiteY4" fmla="*/ 827332 h 827332"/>
              <a:gd name="connsiteX5" fmla="*/ 295520 w 1428574"/>
              <a:gd name="connsiteY5" fmla="*/ 477288 h 827332"/>
              <a:gd name="connsiteX6" fmla="*/ 833683 w 1428574"/>
              <a:gd name="connsiteY6" fmla="*/ 410613 h 827332"/>
              <a:gd name="connsiteX7" fmla="*/ 1417089 w 1428574"/>
              <a:gd name="connsiteY7" fmla="*/ 674932 h 827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28574" h="827332">
                <a:moveTo>
                  <a:pt x="1417089" y="674932"/>
                </a:moveTo>
                <a:cubicBezTo>
                  <a:pt x="1435346" y="448714"/>
                  <a:pt x="1429789" y="289169"/>
                  <a:pt x="1414708" y="103432"/>
                </a:cubicBezTo>
                <a:cubicBezTo>
                  <a:pt x="1129752" y="1038"/>
                  <a:pt x="880514" y="-34681"/>
                  <a:pt x="559839" y="39138"/>
                </a:cubicBezTo>
                <a:cubicBezTo>
                  <a:pt x="324968" y="93205"/>
                  <a:pt x="103590" y="255487"/>
                  <a:pt x="26439" y="508244"/>
                </a:cubicBezTo>
                <a:cubicBezTo>
                  <a:pt x="-7732" y="620193"/>
                  <a:pt x="-4518" y="728112"/>
                  <a:pt x="12152" y="827332"/>
                </a:cubicBezTo>
                <a:cubicBezTo>
                  <a:pt x="28424" y="650723"/>
                  <a:pt x="130471" y="560134"/>
                  <a:pt x="295520" y="477288"/>
                </a:cubicBezTo>
                <a:cubicBezTo>
                  <a:pt x="460084" y="394686"/>
                  <a:pt x="654458" y="387116"/>
                  <a:pt x="833683" y="410613"/>
                </a:cubicBezTo>
                <a:cubicBezTo>
                  <a:pt x="1142452" y="451094"/>
                  <a:pt x="1298820" y="584445"/>
                  <a:pt x="1417089" y="674932"/>
                </a:cubicBezTo>
                <a:close/>
              </a:path>
            </a:pathLst>
          </a:custGeom>
          <a:solidFill>
            <a:srgbClr val="0F238C"/>
          </a:solidFill>
          <a:ln w="127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noProof="0">
              <a:solidFill>
                <a:schemeClr val="accent1"/>
              </a:solidFill>
            </a:endParaRPr>
          </a:p>
        </p:txBody>
      </p:sp>
      <p:sp>
        <p:nvSpPr>
          <p:cNvPr id="12" name="Footer Placeholder 4"/>
          <p:cNvSpPr>
            <a:spLocks noGrp="1"/>
          </p:cNvSpPr>
          <p:nvPr>
            <p:ph type="ftr" sz="quarter" idx="13"/>
          </p:nvPr>
        </p:nvSpPr>
        <p:spPr>
          <a:xfrm>
            <a:off x="5652000" y="331200"/>
            <a:ext cx="2754000" cy="165600"/>
          </a:xfrm>
          <a:prstGeom prst="rect">
            <a:avLst/>
          </a:prstGeom>
        </p:spPr>
        <p:txBody>
          <a:bodyPr lIns="0" tIns="0" rIns="0" bIns="0"/>
          <a:lstStyle>
            <a:lvl1pPr algn="r">
              <a:lnSpc>
                <a:spcPts val="1300"/>
              </a:lnSpc>
              <a:defRPr sz="1100" b="0">
                <a:solidFill>
                  <a:schemeClr val="tx1"/>
                </a:solidFill>
                <a:latin typeface="+mn-lt"/>
              </a:defRPr>
            </a:lvl1pPr>
          </a:lstStyle>
          <a:p>
            <a:r>
              <a:rPr lang="en-US">
                <a:latin typeface="+mj-lt"/>
              </a:rPr>
              <a:t>Confidential</a:t>
            </a:r>
            <a:endParaRPr lang="en-US" dirty="0">
              <a:latin typeface="+mj-lt"/>
            </a:endParaRPr>
          </a:p>
        </p:txBody>
      </p:sp>
      <p:sp>
        <p:nvSpPr>
          <p:cNvPr id="16" name="Tijdelijke aanduiding voor tekst 14"/>
          <p:cNvSpPr>
            <a:spLocks noGrp="1"/>
          </p:cNvSpPr>
          <p:nvPr>
            <p:ph type="body" sz="quarter" idx="14" hasCustomPrompt="1"/>
          </p:nvPr>
        </p:nvSpPr>
        <p:spPr>
          <a:xfrm>
            <a:off x="478857" y="3918473"/>
            <a:ext cx="7920000" cy="330200"/>
          </a:xfrm>
          <a:prstGeom prst="rect">
            <a:avLst/>
          </a:prstGeom>
        </p:spPr>
        <p:txBody>
          <a:bodyPr lIns="0" tIns="0" rIns="0" bIns="0">
            <a:noAutofit/>
          </a:bodyPr>
          <a:lstStyle>
            <a:lvl1pPr marL="0" indent="0" algn="r">
              <a:lnSpc>
                <a:spcPts val="1100"/>
              </a:lnSpc>
              <a:spcBef>
                <a:spcPts val="0"/>
              </a:spcBef>
              <a:spcAft>
                <a:spcPts val="0"/>
              </a:spcAft>
              <a:buNone/>
              <a:defRPr sz="900" b="0" spc="0" baseline="0">
                <a:solidFill>
                  <a:schemeClr val="tx2"/>
                </a:solidFill>
              </a:defRPr>
            </a:lvl1pPr>
          </a:lstStyle>
          <a:p>
            <a:pPr lvl="0"/>
            <a:r>
              <a:rPr lang="en-US" noProof="0" dirty="0"/>
              <a:t>&lt;Function&gt;</a:t>
            </a:r>
          </a:p>
        </p:txBody>
      </p:sp>
    </p:spTree>
    <p:extLst>
      <p:ext uri="{BB962C8B-B14F-4D97-AF65-F5344CB8AC3E}">
        <p14:creationId xmlns:p14="http://schemas.microsoft.com/office/powerpoint/2010/main" val="3003166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SML Text slide">
    <p:spTree>
      <p:nvGrpSpPr>
        <p:cNvPr id="1" name=""/>
        <p:cNvGrpSpPr/>
        <p:nvPr/>
      </p:nvGrpSpPr>
      <p:grpSpPr>
        <a:xfrm>
          <a:off x="0" y="0"/>
          <a:ext cx="0" cy="0"/>
          <a:chOff x="0" y="0"/>
          <a:chExt cx="0" cy="0"/>
        </a:xfrm>
      </p:grpSpPr>
      <p:sp>
        <p:nvSpPr>
          <p:cNvPr id="3" name="Tijdelijke aanduiding voor datum 2"/>
          <p:cNvSpPr>
            <a:spLocks noGrp="1"/>
          </p:cNvSpPr>
          <p:nvPr>
            <p:ph type="dt" sz="half" idx="10"/>
          </p:nvPr>
        </p:nvSpPr>
        <p:spPr>
          <a:xfrm>
            <a:off x="8251200" y="774000"/>
            <a:ext cx="752400" cy="90000"/>
          </a:xfrm>
          <a:prstGeom prst="rect">
            <a:avLst/>
          </a:prstGeom>
        </p:spPr>
        <p:txBody>
          <a:bodyPr/>
          <a:lstStyle/>
          <a:p>
            <a:r>
              <a:rPr lang="en-US" noProof="0" dirty="0"/>
              <a:t>&lt;Date&gt;</a:t>
            </a:r>
          </a:p>
        </p:txBody>
      </p:sp>
      <p:sp>
        <p:nvSpPr>
          <p:cNvPr id="4" name="Tijdelijke aanduiding voor dianummer 3"/>
          <p:cNvSpPr>
            <a:spLocks noGrp="1"/>
          </p:cNvSpPr>
          <p:nvPr>
            <p:ph type="sldNum" sz="quarter" idx="11"/>
          </p:nvPr>
        </p:nvSpPr>
        <p:spPr>
          <a:xfrm>
            <a:off x="8251200" y="644400"/>
            <a:ext cx="752400" cy="90000"/>
          </a:xfrm>
          <a:prstGeom prst="rect">
            <a:avLst/>
          </a:prstGeom>
        </p:spPr>
        <p:txBody>
          <a:bodyPr/>
          <a:lstStyle/>
          <a:p>
            <a:r>
              <a:rPr lang="en-US" noProof="0" dirty="0"/>
              <a:t>Slide </a:t>
            </a:r>
            <a:fld id="{1D9B13CD-33A0-446D-8703-F89F9F109F54}" type="slidenum">
              <a:rPr lang="en-US" noProof="0" smtClean="0"/>
              <a:pPr/>
              <a:t>‹#›</a:t>
            </a:fld>
            <a:endParaRPr lang="en-US" noProof="0" dirty="0"/>
          </a:p>
        </p:txBody>
      </p:sp>
      <p:sp>
        <p:nvSpPr>
          <p:cNvPr id="5" name="Tijdelijke aanduiding voor voettekst 4"/>
          <p:cNvSpPr>
            <a:spLocks noGrp="1"/>
          </p:cNvSpPr>
          <p:nvPr>
            <p:ph type="ftr" sz="quarter" idx="12"/>
          </p:nvPr>
        </p:nvSpPr>
        <p:spPr>
          <a:xfrm>
            <a:off x="8252229" y="514800"/>
            <a:ext cx="751973" cy="91440"/>
          </a:xfrm>
          <a:prstGeom prst="rect">
            <a:avLst/>
          </a:prstGeom>
        </p:spPr>
        <p:txBody>
          <a:bodyPr/>
          <a:lstStyle/>
          <a:p>
            <a:r>
              <a:rPr lang="en-US" noProof="0" dirty="0"/>
              <a:t>Confidential</a:t>
            </a:r>
          </a:p>
        </p:txBody>
      </p:sp>
      <p:sp>
        <p:nvSpPr>
          <p:cNvPr id="6" name="Title 5"/>
          <p:cNvSpPr>
            <a:spLocks noGrp="1"/>
          </p:cNvSpPr>
          <p:nvPr>
            <p:ph type="title" hasCustomPrompt="1"/>
          </p:nvPr>
        </p:nvSpPr>
        <p:spPr>
          <a:xfrm>
            <a:off x="457200" y="108000"/>
            <a:ext cx="7610400" cy="331200"/>
          </a:xfrm>
          <a:prstGeom prst="rect">
            <a:avLst/>
          </a:prstGeom>
        </p:spPr>
        <p:txBody>
          <a:bodyPr lIns="0" tIns="0" rIns="0" bIns="0"/>
          <a:lstStyle>
            <a:lvl1pPr algn="l">
              <a:defRPr sz="2400" baseline="0">
                <a:solidFill>
                  <a:schemeClr val="tx1"/>
                </a:solidFill>
              </a:defRPr>
            </a:lvl1pPr>
          </a:lstStyle>
          <a:p>
            <a:r>
              <a:rPr lang="en-US" noProof="0" dirty="0"/>
              <a:t>Text title, Arial 24pt dark blue</a:t>
            </a:r>
          </a:p>
        </p:txBody>
      </p:sp>
      <p:sp>
        <p:nvSpPr>
          <p:cNvPr id="7" name="Text Placeholder 6"/>
          <p:cNvSpPr>
            <a:spLocks noGrp="1"/>
          </p:cNvSpPr>
          <p:nvPr>
            <p:ph type="body" sz="quarter" idx="13" hasCustomPrompt="1"/>
          </p:nvPr>
        </p:nvSpPr>
        <p:spPr>
          <a:xfrm>
            <a:off x="457200" y="864000"/>
            <a:ext cx="7610400" cy="3960000"/>
          </a:xfrm>
          <a:prstGeom prst="rect">
            <a:avLst/>
          </a:prstGeom>
        </p:spPr>
        <p:txBody>
          <a:bodyPr wrap="square" lIns="0" tIns="0" rIns="0" bIns="0">
            <a:normAutofit/>
          </a:bodyPr>
          <a:lstStyle>
            <a:lvl1pPr marL="0" indent="0">
              <a:spcBef>
                <a:spcPts val="0"/>
              </a:spcBef>
              <a:spcAft>
                <a:spcPts val="600"/>
              </a:spcAft>
              <a:buNone/>
              <a:defRPr sz="1800">
                <a:solidFill>
                  <a:schemeClr val="tx2"/>
                </a:solidFill>
              </a:defRPr>
            </a:lvl1pPr>
            <a:lvl2pPr marL="403225" indent="-173038">
              <a:spcBef>
                <a:spcPts val="0"/>
              </a:spcBef>
              <a:spcAft>
                <a:spcPts val="600"/>
              </a:spcAft>
              <a:buFont typeface="Arial" pitchFamily="34" charset="0"/>
              <a:buChar char="•"/>
              <a:tabLst/>
              <a:defRPr sz="1600">
                <a:solidFill>
                  <a:schemeClr val="tx2"/>
                </a:solidFill>
              </a:defRPr>
            </a:lvl2pPr>
            <a:lvl3pPr marL="741363" indent="-173038">
              <a:spcBef>
                <a:spcPts val="0"/>
              </a:spcBef>
              <a:spcAft>
                <a:spcPts val="600"/>
              </a:spcAft>
              <a:defRPr sz="1400">
                <a:solidFill>
                  <a:schemeClr val="tx2"/>
                </a:solidFill>
              </a:defRPr>
            </a:lvl3pPr>
            <a:lvl4pPr marL="990600" indent="-180975">
              <a:buFont typeface="Arial" pitchFamily="34" charset="0"/>
              <a:buChar char="•"/>
              <a:defRPr sz="1200">
                <a:solidFill>
                  <a:schemeClr val="tx2"/>
                </a:solidFill>
              </a:defRPr>
            </a:lvl4pPr>
            <a:lvl5pPr marL="1162050" indent="-171450">
              <a:buFont typeface="Arial" pitchFamily="34" charset="0"/>
              <a:buChar char="•"/>
              <a:defRPr sz="1000">
                <a:solidFill>
                  <a:schemeClr val="tx2"/>
                </a:solidFill>
              </a:defRPr>
            </a:lvl5pPr>
            <a:lvl6pPr marL="1257300" indent="-95250">
              <a:buFont typeface="Arial" pitchFamily="34" charset="0"/>
              <a:buChar char="•"/>
              <a:defRPr sz="800">
                <a:solidFill>
                  <a:schemeClr val="tx2"/>
                </a:solidFill>
              </a:defRPr>
            </a:lvl6pPr>
            <a:lvl7pPr marL="1343025" indent="-85725">
              <a:buFont typeface="Arial" pitchFamily="34" charset="0"/>
              <a:buChar char="•"/>
              <a:defRPr sz="600">
                <a:solidFill>
                  <a:schemeClr val="tx2"/>
                </a:solidFill>
              </a:defRPr>
            </a:lvl7pPr>
            <a:lvl8pPr marL="1438275" indent="-95250">
              <a:buFont typeface="Arial" pitchFamily="34" charset="0"/>
              <a:buChar char="•"/>
              <a:defRPr sz="400">
                <a:solidFill>
                  <a:schemeClr val="tx2"/>
                </a:solidFill>
              </a:defRPr>
            </a:lvl8pPr>
            <a:lvl9pPr marL="1524000" indent="-85725">
              <a:buFont typeface="Arial" pitchFamily="34" charset="0"/>
              <a:buChar char="•"/>
              <a:defRPr sz="400" baseline="0">
                <a:solidFill>
                  <a:schemeClr val="tx2"/>
                </a:solidFill>
              </a:defRPr>
            </a:lvl9pPr>
          </a:lstStyle>
          <a:p>
            <a:pPr lvl="0"/>
            <a:r>
              <a:rPr lang="en-US" noProof="0" dirty="0"/>
              <a:t>Text, Arial 18pt middle blue</a:t>
            </a:r>
          </a:p>
          <a:p>
            <a:pPr lvl="1"/>
            <a:r>
              <a:rPr lang="en-US" noProof="0" dirty="0"/>
              <a:t>Second level, 16pt middle blue</a:t>
            </a:r>
          </a:p>
          <a:p>
            <a:pPr lvl="2"/>
            <a:r>
              <a:rPr lang="en-US" noProof="0" dirty="0"/>
              <a:t>Third level, 14pt middle blue</a:t>
            </a:r>
          </a:p>
          <a:p>
            <a:pPr lvl="3"/>
            <a:r>
              <a:rPr lang="en-US" noProof="0" dirty="0"/>
              <a:t>Level 4</a:t>
            </a:r>
          </a:p>
          <a:p>
            <a:pPr lvl="4"/>
            <a:r>
              <a:rPr lang="en-US" noProof="0" dirty="0"/>
              <a:t>Level 5</a:t>
            </a:r>
          </a:p>
          <a:p>
            <a:pPr lvl="5"/>
            <a:r>
              <a:rPr lang="en-US" noProof="0" dirty="0"/>
              <a:t>Level 6</a:t>
            </a:r>
          </a:p>
          <a:p>
            <a:pPr lvl="6"/>
            <a:r>
              <a:rPr lang="en-US" noProof="0" dirty="0"/>
              <a:t>Level 7	</a:t>
            </a:r>
          </a:p>
          <a:p>
            <a:pPr lvl="7"/>
            <a:r>
              <a:rPr lang="en-US" noProof="0" dirty="0"/>
              <a:t>Level 8</a:t>
            </a:r>
          </a:p>
          <a:p>
            <a:pPr lvl="8"/>
            <a:r>
              <a:rPr lang="en-US" noProof="0" dirty="0"/>
              <a:t>Level 9</a:t>
            </a:r>
          </a:p>
        </p:txBody>
      </p:sp>
      <p:sp>
        <p:nvSpPr>
          <p:cNvPr id="8" name="Tijdelijke aanduiding voor tekst 7"/>
          <p:cNvSpPr>
            <a:spLocks noGrp="1"/>
          </p:cNvSpPr>
          <p:nvPr>
            <p:ph type="body" sz="quarter" idx="14" hasCustomPrompt="1"/>
          </p:nvPr>
        </p:nvSpPr>
        <p:spPr>
          <a:xfrm>
            <a:off x="457200" y="486001"/>
            <a:ext cx="7610400" cy="378000"/>
          </a:xfrm>
          <a:prstGeom prst="rect">
            <a:avLst/>
          </a:prstGeom>
        </p:spPr>
        <p:txBody>
          <a:bodyPr lIns="0" tIns="0" rIns="0" bIns="0"/>
          <a:lstStyle>
            <a:lvl1pPr marL="0" indent="0">
              <a:buNone/>
              <a:defRPr sz="1800" baseline="0"/>
            </a:lvl1pPr>
          </a:lstStyle>
          <a:p>
            <a:pPr lvl="0"/>
            <a:r>
              <a:rPr lang="nl-NL" dirty="0"/>
              <a:t>Sub </a:t>
            </a:r>
            <a:r>
              <a:rPr lang="nl-NL" dirty="0" err="1"/>
              <a:t>title</a:t>
            </a:r>
            <a:r>
              <a:rPr lang="nl-NL" dirty="0"/>
              <a:t>, </a:t>
            </a:r>
            <a:r>
              <a:rPr lang="nl-NL" dirty="0" err="1"/>
              <a:t>Arial</a:t>
            </a:r>
            <a:r>
              <a:rPr lang="nl-NL" dirty="0"/>
              <a:t> 18pt </a:t>
            </a:r>
            <a:r>
              <a:rPr lang="nl-NL" dirty="0" err="1"/>
              <a:t>dark</a:t>
            </a:r>
            <a:r>
              <a:rPr lang="nl-NL" dirty="0"/>
              <a:t> blue</a:t>
            </a:r>
          </a:p>
        </p:txBody>
      </p:sp>
    </p:spTree>
    <p:extLst>
      <p:ext uri="{BB962C8B-B14F-4D97-AF65-F5344CB8AC3E}">
        <p14:creationId xmlns:p14="http://schemas.microsoft.com/office/powerpoint/2010/main" val="1103781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ASML Agenda slide">
    <p:spTree>
      <p:nvGrpSpPr>
        <p:cNvPr id="1" name=""/>
        <p:cNvGrpSpPr/>
        <p:nvPr/>
      </p:nvGrpSpPr>
      <p:grpSpPr>
        <a:xfrm>
          <a:off x="0" y="0"/>
          <a:ext cx="0" cy="0"/>
          <a:chOff x="0" y="0"/>
          <a:chExt cx="0" cy="0"/>
        </a:xfrm>
      </p:grpSpPr>
      <p:sp>
        <p:nvSpPr>
          <p:cNvPr id="6" name="Text Placeholder 6"/>
          <p:cNvSpPr>
            <a:spLocks noGrp="1"/>
          </p:cNvSpPr>
          <p:nvPr>
            <p:ph type="body" sz="quarter" idx="13" hasCustomPrompt="1"/>
          </p:nvPr>
        </p:nvSpPr>
        <p:spPr>
          <a:xfrm>
            <a:off x="1463040" y="1463040"/>
            <a:ext cx="6634068" cy="3166110"/>
          </a:xfrm>
          <a:prstGeom prst="rect">
            <a:avLst/>
          </a:prstGeom>
        </p:spPr>
        <p:txBody>
          <a:bodyPr wrap="square" lIns="0" tIns="0" rIns="0" bIns="0"/>
          <a:lstStyle>
            <a:lvl1pPr marL="0" indent="0">
              <a:spcBef>
                <a:spcPts val="0"/>
              </a:spcBef>
              <a:spcAft>
                <a:spcPts val="600"/>
              </a:spcAft>
              <a:buNone/>
              <a:defRPr sz="2800">
                <a:solidFill>
                  <a:schemeClr val="tx2"/>
                </a:solidFill>
              </a:defRPr>
            </a:lvl1pPr>
            <a:lvl2pPr marL="230188" indent="-230188">
              <a:spcBef>
                <a:spcPts val="0"/>
              </a:spcBef>
              <a:spcAft>
                <a:spcPts val="600"/>
              </a:spcAft>
              <a:buFont typeface="Arial" pitchFamily="34" charset="0"/>
              <a:buChar char="•"/>
              <a:tabLst/>
              <a:defRPr sz="2400">
                <a:solidFill>
                  <a:schemeClr val="tx2"/>
                </a:solidFill>
              </a:defRPr>
            </a:lvl2pPr>
            <a:lvl3pPr marL="741363" indent="-173038">
              <a:spcBef>
                <a:spcPts val="0"/>
              </a:spcBef>
              <a:spcAft>
                <a:spcPts val="600"/>
              </a:spcAft>
              <a:defRPr sz="2800">
                <a:solidFill>
                  <a:schemeClr val="tx2"/>
                </a:solidFill>
              </a:defRPr>
            </a:lvl3pPr>
          </a:lstStyle>
          <a:p>
            <a:pPr lvl="1"/>
            <a:r>
              <a:rPr lang="en-US" noProof="0" dirty="0"/>
              <a:t>Agenda items</a:t>
            </a:r>
          </a:p>
        </p:txBody>
      </p:sp>
      <p:sp>
        <p:nvSpPr>
          <p:cNvPr id="7" name="Text Placeholder 8"/>
          <p:cNvSpPr>
            <a:spLocks noGrp="1"/>
          </p:cNvSpPr>
          <p:nvPr>
            <p:ph type="body" sz="quarter" idx="14" hasCustomPrompt="1"/>
          </p:nvPr>
        </p:nvSpPr>
        <p:spPr>
          <a:xfrm>
            <a:off x="1097280" y="1069848"/>
            <a:ext cx="2362200" cy="282702"/>
          </a:xfrm>
          <a:prstGeom prst="rect">
            <a:avLst/>
          </a:prstGeom>
        </p:spPr>
        <p:txBody>
          <a:bodyPr lIns="0" tIns="0" rIns="0" bIns="0"/>
          <a:lstStyle>
            <a:lvl1pPr marL="0" indent="0">
              <a:buFontTx/>
              <a:buNone/>
              <a:defRPr sz="1400"/>
            </a:lvl1pPr>
          </a:lstStyle>
          <a:p>
            <a:pPr lvl="0"/>
            <a:r>
              <a:rPr lang="en-US" noProof="0" dirty="0"/>
              <a:t>Agenda</a:t>
            </a:r>
          </a:p>
        </p:txBody>
      </p:sp>
      <p:sp>
        <p:nvSpPr>
          <p:cNvPr id="11" name="Tijdelijke aanduiding voor datum 3"/>
          <p:cNvSpPr>
            <a:spLocks noGrp="1"/>
          </p:cNvSpPr>
          <p:nvPr>
            <p:ph type="dt" sz="half" idx="2"/>
          </p:nvPr>
        </p:nvSpPr>
        <p:spPr>
          <a:xfrm>
            <a:off x="8251200" y="774000"/>
            <a:ext cx="752400" cy="90000"/>
          </a:xfrm>
          <a:prstGeom prst="rect">
            <a:avLst/>
          </a:prstGeom>
        </p:spPr>
        <p:txBody>
          <a:bodyPr vert="horz" lIns="0" tIns="0" rIns="0" bIns="0" rtlCol="0" anchor="ctr"/>
          <a:lstStyle>
            <a:lvl1pPr algn="r">
              <a:lnSpc>
                <a:spcPts val="700"/>
              </a:lnSpc>
              <a:defRPr sz="700">
                <a:solidFill>
                  <a:schemeClr val="tx1"/>
                </a:solidFill>
                <a:latin typeface="+mn-lt"/>
              </a:defRPr>
            </a:lvl1pPr>
          </a:lstStyle>
          <a:p>
            <a:r>
              <a:rPr lang="en-US" noProof="0" dirty="0"/>
              <a:t>&lt;Date&gt;</a:t>
            </a:r>
          </a:p>
        </p:txBody>
      </p:sp>
      <p:sp>
        <p:nvSpPr>
          <p:cNvPr id="12" name="Tijdelijke aanduiding voor dianummer 5"/>
          <p:cNvSpPr>
            <a:spLocks noGrp="1"/>
          </p:cNvSpPr>
          <p:nvPr>
            <p:ph type="sldNum" sz="quarter" idx="4"/>
          </p:nvPr>
        </p:nvSpPr>
        <p:spPr>
          <a:xfrm>
            <a:off x="8251200" y="644400"/>
            <a:ext cx="752400" cy="90000"/>
          </a:xfrm>
          <a:prstGeom prst="rect">
            <a:avLst/>
          </a:prstGeom>
        </p:spPr>
        <p:txBody>
          <a:bodyPr vert="horz" lIns="0" tIns="0" rIns="0" bIns="0" rtlCol="0" anchor="ctr"/>
          <a:lstStyle>
            <a:lvl1pPr algn="r">
              <a:lnSpc>
                <a:spcPts val="800"/>
              </a:lnSpc>
              <a:defRPr sz="700">
                <a:solidFill>
                  <a:schemeClr val="tx1"/>
                </a:solidFill>
                <a:latin typeface="+mn-lt"/>
              </a:defRPr>
            </a:lvl1pPr>
          </a:lstStyle>
          <a:p>
            <a:r>
              <a:rPr lang="en-US" noProof="0" dirty="0"/>
              <a:t>Slide </a:t>
            </a:r>
            <a:fld id="{1D9B13CD-33A0-446D-8703-F89F9F109F54}" type="slidenum">
              <a:rPr lang="en-US" noProof="0" smtClean="0"/>
              <a:pPr/>
              <a:t>‹#›</a:t>
            </a:fld>
            <a:endParaRPr lang="en-US" noProof="0" dirty="0"/>
          </a:p>
        </p:txBody>
      </p:sp>
      <p:sp>
        <p:nvSpPr>
          <p:cNvPr id="13" name="Footer Placeholder 4"/>
          <p:cNvSpPr>
            <a:spLocks noGrp="1"/>
          </p:cNvSpPr>
          <p:nvPr>
            <p:ph type="ftr" sz="quarter" idx="3"/>
          </p:nvPr>
        </p:nvSpPr>
        <p:spPr>
          <a:xfrm>
            <a:off x="8252229" y="514800"/>
            <a:ext cx="751973" cy="91440"/>
          </a:xfrm>
          <a:prstGeom prst="rect">
            <a:avLst/>
          </a:prstGeom>
        </p:spPr>
        <p:txBody>
          <a:bodyPr lIns="0" tIns="0" rIns="0" bIns="0" anchor="ctr" anchorCtr="0"/>
          <a:lstStyle>
            <a:lvl1pPr algn="r">
              <a:defRPr sz="700" b="1">
                <a:solidFill>
                  <a:schemeClr val="tx1"/>
                </a:solidFill>
                <a:latin typeface="+mn-lt"/>
              </a:defRPr>
            </a:lvl1pPr>
          </a:lstStyle>
          <a:p>
            <a:r>
              <a:rPr lang="en-US" noProof="0" dirty="0"/>
              <a:t>Confidential</a:t>
            </a:r>
          </a:p>
        </p:txBody>
      </p:sp>
    </p:spTree>
    <p:extLst>
      <p:ext uri="{BB962C8B-B14F-4D97-AF65-F5344CB8AC3E}">
        <p14:creationId xmlns:p14="http://schemas.microsoft.com/office/powerpoint/2010/main" val="529235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ASML Chapter slide">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r="10859"/>
          <a:stretch/>
        </p:blipFill>
        <p:spPr>
          <a:xfrm>
            <a:off x="-1" y="0"/>
            <a:ext cx="8151063" cy="5143500"/>
          </a:xfrm>
          <a:prstGeom prst="rect">
            <a:avLst/>
          </a:prstGeom>
        </p:spPr>
      </p:pic>
      <p:sp>
        <p:nvSpPr>
          <p:cNvPr id="5" name="Text Placeholder 4"/>
          <p:cNvSpPr>
            <a:spLocks noGrp="1"/>
          </p:cNvSpPr>
          <p:nvPr>
            <p:ph type="body" sz="quarter" idx="10" hasCustomPrompt="1"/>
          </p:nvPr>
        </p:nvSpPr>
        <p:spPr>
          <a:xfrm>
            <a:off x="1097280" y="2011680"/>
            <a:ext cx="4572000" cy="430887"/>
          </a:xfrm>
          <a:prstGeom prst="rect">
            <a:avLst/>
          </a:prstGeom>
        </p:spPr>
        <p:txBody>
          <a:bodyPr lIns="0" tIns="0" rIns="0" bIns="0">
            <a:spAutoFit/>
          </a:bodyPr>
          <a:lstStyle>
            <a:lvl1pPr marL="0" indent="0">
              <a:buFontTx/>
              <a:buNone/>
              <a:defRPr sz="2800">
                <a:solidFill>
                  <a:schemeClr val="tx2"/>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noProof="0" dirty="0"/>
              <a:t>Chapter item</a:t>
            </a:r>
          </a:p>
        </p:txBody>
      </p:sp>
      <p:pic>
        <p:nvPicPr>
          <p:cNvPr id="14" name="Picture 17"/>
          <p:cNvPicPr>
            <a:picLocks noChangeAspect="1"/>
          </p:cNvPicPr>
          <p:nvPr/>
        </p:nvPicPr>
        <p:blipFill rotWithShape="1">
          <a:blip r:embed="rId3">
            <a:extLst>
              <a:ext uri="{28A0092B-C50C-407E-A947-70E740481C1C}">
                <a14:useLocalDpi xmlns:a14="http://schemas.microsoft.com/office/drawing/2010/main" val="0"/>
              </a:ext>
            </a:extLst>
          </a:blip>
          <a:srcRect l="89152" r="9151"/>
          <a:stretch/>
        </p:blipFill>
        <p:spPr>
          <a:xfrm>
            <a:off x="8097108" y="0"/>
            <a:ext cx="155122" cy="5143500"/>
          </a:xfrm>
          <a:prstGeom prst="rect">
            <a:avLst/>
          </a:prstGeom>
        </p:spPr>
      </p:pic>
      <p:sp>
        <p:nvSpPr>
          <p:cNvPr id="25" name="Tijdelijke aanduiding voor datum 3"/>
          <p:cNvSpPr>
            <a:spLocks noGrp="1"/>
          </p:cNvSpPr>
          <p:nvPr>
            <p:ph type="dt" sz="half" idx="2"/>
          </p:nvPr>
        </p:nvSpPr>
        <p:spPr>
          <a:xfrm>
            <a:off x="8251200" y="774000"/>
            <a:ext cx="752400" cy="90000"/>
          </a:xfrm>
          <a:prstGeom prst="rect">
            <a:avLst/>
          </a:prstGeom>
        </p:spPr>
        <p:txBody>
          <a:bodyPr vert="horz" lIns="0" tIns="0" rIns="0" bIns="0" rtlCol="0" anchor="ctr"/>
          <a:lstStyle>
            <a:lvl1pPr algn="r">
              <a:lnSpc>
                <a:spcPts val="700"/>
              </a:lnSpc>
              <a:defRPr sz="700">
                <a:solidFill>
                  <a:schemeClr val="tx1"/>
                </a:solidFill>
              </a:defRPr>
            </a:lvl1pPr>
          </a:lstStyle>
          <a:p>
            <a:r>
              <a:rPr lang="en-US" noProof="0" dirty="0"/>
              <a:t>&lt;Date&gt;</a:t>
            </a:r>
          </a:p>
        </p:txBody>
      </p:sp>
      <p:sp>
        <p:nvSpPr>
          <p:cNvPr id="26" name="Tijdelijke aanduiding voor dianummer 5"/>
          <p:cNvSpPr>
            <a:spLocks noGrp="1"/>
          </p:cNvSpPr>
          <p:nvPr>
            <p:ph type="sldNum" sz="quarter" idx="4"/>
          </p:nvPr>
        </p:nvSpPr>
        <p:spPr>
          <a:xfrm>
            <a:off x="8251200" y="644400"/>
            <a:ext cx="752400" cy="90000"/>
          </a:xfrm>
          <a:prstGeom prst="rect">
            <a:avLst/>
          </a:prstGeom>
        </p:spPr>
        <p:txBody>
          <a:bodyPr vert="horz" lIns="0" tIns="0" rIns="0" bIns="0" rtlCol="0" anchor="ctr"/>
          <a:lstStyle>
            <a:lvl1pPr algn="r">
              <a:lnSpc>
                <a:spcPts val="800"/>
              </a:lnSpc>
              <a:defRPr sz="700">
                <a:solidFill>
                  <a:schemeClr val="tx1"/>
                </a:solidFill>
              </a:defRPr>
            </a:lvl1pPr>
          </a:lstStyle>
          <a:p>
            <a:r>
              <a:rPr lang="en-US" noProof="0" dirty="0"/>
              <a:t>Slide </a:t>
            </a:r>
            <a:fld id="{1D9B13CD-33A0-446D-8703-F89F9F109F54}" type="slidenum">
              <a:rPr lang="en-US" noProof="0" smtClean="0"/>
              <a:pPr/>
              <a:t>‹#›</a:t>
            </a:fld>
            <a:endParaRPr lang="en-US" noProof="0" dirty="0"/>
          </a:p>
        </p:txBody>
      </p:sp>
      <p:sp>
        <p:nvSpPr>
          <p:cNvPr id="27" name="Footer Placeholder 4"/>
          <p:cNvSpPr>
            <a:spLocks noGrp="1"/>
          </p:cNvSpPr>
          <p:nvPr>
            <p:ph type="ftr" sz="quarter" idx="3"/>
          </p:nvPr>
        </p:nvSpPr>
        <p:spPr>
          <a:xfrm>
            <a:off x="8252229" y="514800"/>
            <a:ext cx="751973" cy="91440"/>
          </a:xfrm>
          <a:prstGeom prst="rect">
            <a:avLst/>
          </a:prstGeom>
        </p:spPr>
        <p:txBody>
          <a:bodyPr lIns="0" tIns="0" rIns="0" bIns="0" anchor="ctr" anchorCtr="0"/>
          <a:lstStyle>
            <a:lvl1pPr algn="r">
              <a:defRPr sz="700" b="1">
                <a:solidFill>
                  <a:schemeClr val="tx1"/>
                </a:solidFill>
                <a:latin typeface="+mn-lt"/>
              </a:defRPr>
            </a:lvl1pPr>
          </a:lstStyle>
          <a:p>
            <a:r>
              <a:rPr lang="en-US" noProof="0" dirty="0"/>
              <a:t>Confidential</a:t>
            </a:r>
          </a:p>
        </p:txBody>
      </p:sp>
    </p:spTree>
    <p:extLst>
      <p:ext uri="{BB962C8B-B14F-4D97-AF65-F5344CB8AC3E}">
        <p14:creationId xmlns:p14="http://schemas.microsoft.com/office/powerpoint/2010/main" val="40534045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ASML Figure slide">
    <p:spTree>
      <p:nvGrpSpPr>
        <p:cNvPr id="1" name=""/>
        <p:cNvGrpSpPr/>
        <p:nvPr/>
      </p:nvGrpSpPr>
      <p:grpSpPr>
        <a:xfrm>
          <a:off x="0" y="0"/>
          <a:ext cx="0" cy="0"/>
          <a:chOff x="0" y="0"/>
          <a:chExt cx="0" cy="0"/>
        </a:xfrm>
      </p:grpSpPr>
      <p:sp>
        <p:nvSpPr>
          <p:cNvPr id="13" name="Content Placeholder 12"/>
          <p:cNvSpPr>
            <a:spLocks noGrp="1"/>
          </p:cNvSpPr>
          <p:nvPr>
            <p:ph sz="quarter" idx="11"/>
          </p:nvPr>
        </p:nvSpPr>
        <p:spPr>
          <a:xfrm>
            <a:off x="457200" y="864000"/>
            <a:ext cx="7610400" cy="3960000"/>
          </a:xfrm>
          <a:prstGeom prst="rect">
            <a:avLst/>
          </a:prstGeom>
          <a:effectLst>
            <a:reflection blurRad="6350" stA="52000" endA="300" endPos="35000" dir="5400000" sy="-100000" algn="bl" rotWithShape="0"/>
          </a:effectLst>
        </p:spPr>
        <p:txBody>
          <a:bodyPr/>
          <a:lstStyle>
            <a:lvl1pPr marL="0" indent="0">
              <a:buNone/>
              <a:defRPr sz="800">
                <a:solidFill>
                  <a:schemeClr val="bg1"/>
                </a:solidFill>
              </a:defRPr>
            </a:lvl1pPr>
          </a:lstStyle>
          <a:p>
            <a:pPr lvl="0"/>
            <a:r>
              <a:rPr lang="en-US" noProof="0"/>
              <a:t>Click to edit Master text styles</a:t>
            </a:r>
          </a:p>
        </p:txBody>
      </p:sp>
      <p:sp>
        <p:nvSpPr>
          <p:cNvPr id="19" name="Tijdelijke aanduiding voor datum 3"/>
          <p:cNvSpPr>
            <a:spLocks noGrp="1"/>
          </p:cNvSpPr>
          <p:nvPr>
            <p:ph type="dt" sz="half" idx="2"/>
          </p:nvPr>
        </p:nvSpPr>
        <p:spPr>
          <a:xfrm>
            <a:off x="8251200" y="774000"/>
            <a:ext cx="752400" cy="90000"/>
          </a:xfrm>
          <a:prstGeom prst="rect">
            <a:avLst/>
          </a:prstGeom>
        </p:spPr>
        <p:txBody>
          <a:bodyPr vert="horz" lIns="0" tIns="0" rIns="0" bIns="0" rtlCol="0" anchor="ctr"/>
          <a:lstStyle>
            <a:lvl1pPr algn="r">
              <a:lnSpc>
                <a:spcPts val="700"/>
              </a:lnSpc>
              <a:defRPr sz="700">
                <a:solidFill>
                  <a:schemeClr val="tx1"/>
                </a:solidFill>
              </a:defRPr>
            </a:lvl1pPr>
          </a:lstStyle>
          <a:p>
            <a:r>
              <a:rPr lang="en-US" noProof="0" dirty="0"/>
              <a:t>&lt;Date&gt;</a:t>
            </a:r>
          </a:p>
        </p:txBody>
      </p:sp>
      <p:sp>
        <p:nvSpPr>
          <p:cNvPr id="20" name="Tijdelijke aanduiding voor dianummer 5"/>
          <p:cNvSpPr>
            <a:spLocks noGrp="1"/>
          </p:cNvSpPr>
          <p:nvPr>
            <p:ph type="sldNum" sz="quarter" idx="4"/>
          </p:nvPr>
        </p:nvSpPr>
        <p:spPr>
          <a:xfrm>
            <a:off x="8251200" y="644400"/>
            <a:ext cx="752400" cy="90000"/>
          </a:xfrm>
          <a:prstGeom prst="rect">
            <a:avLst/>
          </a:prstGeom>
        </p:spPr>
        <p:txBody>
          <a:bodyPr vert="horz" lIns="0" tIns="0" rIns="0" bIns="0" rtlCol="0" anchor="ctr"/>
          <a:lstStyle>
            <a:lvl1pPr algn="r">
              <a:lnSpc>
                <a:spcPts val="800"/>
              </a:lnSpc>
              <a:defRPr sz="700">
                <a:solidFill>
                  <a:schemeClr val="tx1"/>
                </a:solidFill>
              </a:defRPr>
            </a:lvl1pPr>
          </a:lstStyle>
          <a:p>
            <a:r>
              <a:rPr lang="en-US" noProof="0" dirty="0"/>
              <a:t>Slide </a:t>
            </a:r>
            <a:fld id="{1D9B13CD-33A0-446D-8703-F89F9F109F54}" type="slidenum">
              <a:rPr lang="en-US" noProof="0" smtClean="0"/>
              <a:pPr/>
              <a:t>‹#›</a:t>
            </a:fld>
            <a:endParaRPr lang="en-US" noProof="0" dirty="0"/>
          </a:p>
        </p:txBody>
      </p:sp>
      <p:sp>
        <p:nvSpPr>
          <p:cNvPr id="21" name="Footer Placeholder 4"/>
          <p:cNvSpPr>
            <a:spLocks noGrp="1"/>
          </p:cNvSpPr>
          <p:nvPr>
            <p:ph type="ftr" sz="quarter" idx="3"/>
          </p:nvPr>
        </p:nvSpPr>
        <p:spPr>
          <a:xfrm>
            <a:off x="8252229" y="514800"/>
            <a:ext cx="751973" cy="91440"/>
          </a:xfrm>
          <a:prstGeom prst="rect">
            <a:avLst/>
          </a:prstGeom>
        </p:spPr>
        <p:txBody>
          <a:bodyPr lIns="0" tIns="0" rIns="0" bIns="0" anchor="ctr" anchorCtr="0"/>
          <a:lstStyle>
            <a:lvl1pPr algn="r">
              <a:defRPr sz="700" b="1">
                <a:solidFill>
                  <a:schemeClr val="tx1"/>
                </a:solidFill>
                <a:latin typeface="+mn-lt"/>
              </a:defRPr>
            </a:lvl1pPr>
          </a:lstStyle>
          <a:p>
            <a:r>
              <a:rPr lang="en-US" noProof="0" dirty="0"/>
              <a:t>Confidential</a:t>
            </a:r>
          </a:p>
        </p:txBody>
      </p:sp>
      <p:sp>
        <p:nvSpPr>
          <p:cNvPr id="22" name="Title 5"/>
          <p:cNvSpPr>
            <a:spLocks noGrp="1"/>
          </p:cNvSpPr>
          <p:nvPr>
            <p:ph type="title" hasCustomPrompt="1"/>
          </p:nvPr>
        </p:nvSpPr>
        <p:spPr>
          <a:xfrm>
            <a:off x="457200" y="108000"/>
            <a:ext cx="7610400" cy="331200"/>
          </a:xfrm>
          <a:prstGeom prst="rect">
            <a:avLst/>
          </a:prstGeom>
        </p:spPr>
        <p:txBody>
          <a:bodyPr lIns="0" tIns="0" rIns="0" bIns="0"/>
          <a:lstStyle>
            <a:lvl1pPr algn="l">
              <a:defRPr sz="2400" baseline="0">
                <a:solidFill>
                  <a:schemeClr val="tx1"/>
                </a:solidFill>
              </a:defRPr>
            </a:lvl1pPr>
          </a:lstStyle>
          <a:p>
            <a:r>
              <a:rPr lang="en-US" noProof="0" dirty="0"/>
              <a:t>Text title, Arial 24pt dark blue</a:t>
            </a:r>
          </a:p>
        </p:txBody>
      </p:sp>
      <p:sp>
        <p:nvSpPr>
          <p:cNvPr id="7" name="Tijdelijke aanduiding voor tekst 7"/>
          <p:cNvSpPr>
            <a:spLocks noGrp="1"/>
          </p:cNvSpPr>
          <p:nvPr>
            <p:ph type="body" sz="quarter" idx="14" hasCustomPrompt="1"/>
          </p:nvPr>
        </p:nvSpPr>
        <p:spPr>
          <a:xfrm>
            <a:off x="457200" y="486001"/>
            <a:ext cx="7610400" cy="378000"/>
          </a:xfrm>
          <a:prstGeom prst="rect">
            <a:avLst/>
          </a:prstGeom>
        </p:spPr>
        <p:txBody>
          <a:bodyPr lIns="0" tIns="0" rIns="0" bIns="0"/>
          <a:lstStyle>
            <a:lvl1pPr marL="0" indent="0">
              <a:buNone/>
              <a:defRPr sz="1800" baseline="0"/>
            </a:lvl1pPr>
          </a:lstStyle>
          <a:p>
            <a:pPr lvl="0"/>
            <a:r>
              <a:rPr lang="nl-NL" dirty="0"/>
              <a:t>Sub </a:t>
            </a:r>
            <a:r>
              <a:rPr lang="nl-NL" dirty="0" err="1"/>
              <a:t>title</a:t>
            </a:r>
            <a:r>
              <a:rPr lang="nl-NL" dirty="0"/>
              <a:t>, </a:t>
            </a:r>
            <a:r>
              <a:rPr lang="nl-NL" dirty="0" err="1"/>
              <a:t>Arial</a:t>
            </a:r>
            <a:r>
              <a:rPr lang="nl-NL" dirty="0"/>
              <a:t> 18pt </a:t>
            </a:r>
            <a:r>
              <a:rPr lang="nl-NL" dirty="0" err="1"/>
              <a:t>dark</a:t>
            </a:r>
            <a:r>
              <a:rPr lang="nl-NL" dirty="0"/>
              <a:t> blue</a:t>
            </a:r>
          </a:p>
        </p:txBody>
      </p:sp>
    </p:spTree>
    <p:extLst>
      <p:ext uri="{BB962C8B-B14F-4D97-AF65-F5344CB8AC3E}">
        <p14:creationId xmlns:p14="http://schemas.microsoft.com/office/powerpoint/2010/main" val="15802198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ASML Picture background slide">
    <p:spTree>
      <p:nvGrpSpPr>
        <p:cNvPr id="1" name=""/>
        <p:cNvGrpSpPr/>
        <p:nvPr/>
      </p:nvGrpSpPr>
      <p:grpSpPr>
        <a:xfrm>
          <a:off x="0" y="0"/>
          <a:ext cx="0" cy="0"/>
          <a:chOff x="0" y="0"/>
          <a:chExt cx="0" cy="0"/>
        </a:xfrm>
      </p:grpSpPr>
      <p:sp>
        <p:nvSpPr>
          <p:cNvPr id="13" name="Picture Placeholder 13"/>
          <p:cNvSpPr>
            <a:spLocks noGrp="1"/>
          </p:cNvSpPr>
          <p:nvPr>
            <p:ph type="pic" sz="quarter" idx="10"/>
          </p:nvPr>
        </p:nvSpPr>
        <p:spPr>
          <a:xfrm>
            <a:off x="367646" y="1"/>
            <a:ext cx="7788802" cy="5148072"/>
          </a:xfrm>
          <a:prstGeom prst="rect">
            <a:avLst/>
          </a:prstGeom>
          <a:noFill/>
          <a:effectLst/>
        </p:spPr>
        <p:txBody>
          <a:bodyPr wrap="none" lIns="0" tIns="0" rIns="0" bIns="0" anchor="ctr" anchorCtr="0"/>
          <a:lstStyle>
            <a:lvl1pPr marL="0" indent="0" algn="ctr">
              <a:buNone/>
              <a:defRPr sz="800">
                <a:solidFill>
                  <a:schemeClr val="bg1"/>
                </a:solidFill>
              </a:defRPr>
            </a:lvl1pPr>
          </a:lstStyle>
          <a:p>
            <a:r>
              <a:rPr lang="en-US" noProof="0"/>
              <a:t>Click icon to add picture</a:t>
            </a:r>
          </a:p>
        </p:txBody>
      </p:sp>
      <p:sp>
        <p:nvSpPr>
          <p:cNvPr id="16" name="Tijdelijke aanduiding voor datum 3"/>
          <p:cNvSpPr>
            <a:spLocks noGrp="1"/>
          </p:cNvSpPr>
          <p:nvPr>
            <p:ph type="dt" sz="half" idx="2"/>
          </p:nvPr>
        </p:nvSpPr>
        <p:spPr>
          <a:xfrm>
            <a:off x="8251200" y="774000"/>
            <a:ext cx="752400" cy="90000"/>
          </a:xfrm>
          <a:prstGeom prst="rect">
            <a:avLst/>
          </a:prstGeom>
        </p:spPr>
        <p:txBody>
          <a:bodyPr vert="horz" lIns="0" tIns="0" rIns="0" bIns="0" rtlCol="0" anchor="ctr"/>
          <a:lstStyle>
            <a:lvl1pPr algn="r">
              <a:lnSpc>
                <a:spcPts val="700"/>
              </a:lnSpc>
              <a:defRPr sz="700">
                <a:solidFill>
                  <a:schemeClr val="tx1"/>
                </a:solidFill>
              </a:defRPr>
            </a:lvl1pPr>
          </a:lstStyle>
          <a:p>
            <a:r>
              <a:rPr lang="en-US" noProof="0" dirty="0"/>
              <a:t>&lt;Date&gt;</a:t>
            </a:r>
          </a:p>
        </p:txBody>
      </p:sp>
      <p:sp>
        <p:nvSpPr>
          <p:cNvPr id="18" name="Tijdelijke aanduiding voor dianummer 5"/>
          <p:cNvSpPr>
            <a:spLocks noGrp="1"/>
          </p:cNvSpPr>
          <p:nvPr>
            <p:ph type="sldNum" sz="quarter" idx="4"/>
          </p:nvPr>
        </p:nvSpPr>
        <p:spPr>
          <a:xfrm>
            <a:off x="8251200" y="644400"/>
            <a:ext cx="752400" cy="90000"/>
          </a:xfrm>
          <a:prstGeom prst="rect">
            <a:avLst/>
          </a:prstGeom>
        </p:spPr>
        <p:txBody>
          <a:bodyPr vert="horz" lIns="0" tIns="0" rIns="0" bIns="0" rtlCol="0" anchor="ctr"/>
          <a:lstStyle>
            <a:lvl1pPr algn="r">
              <a:lnSpc>
                <a:spcPts val="800"/>
              </a:lnSpc>
              <a:defRPr sz="700">
                <a:solidFill>
                  <a:schemeClr val="tx1"/>
                </a:solidFill>
              </a:defRPr>
            </a:lvl1pPr>
          </a:lstStyle>
          <a:p>
            <a:r>
              <a:rPr lang="en-US" noProof="0" dirty="0"/>
              <a:t>Slide </a:t>
            </a:r>
            <a:fld id="{1D9B13CD-33A0-446D-8703-F89F9F109F54}" type="slidenum">
              <a:rPr lang="en-US" noProof="0" smtClean="0"/>
              <a:pPr/>
              <a:t>‹#›</a:t>
            </a:fld>
            <a:endParaRPr lang="en-US" noProof="0" dirty="0"/>
          </a:p>
        </p:txBody>
      </p:sp>
      <p:sp>
        <p:nvSpPr>
          <p:cNvPr id="21" name="Footer Placeholder 4"/>
          <p:cNvSpPr>
            <a:spLocks noGrp="1"/>
          </p:cNvSpPr>
          <p:nvPr>
            <p:ph type="ftr" sz="quarter" idx="3"/>
          </p:nvPr>
        </p:nvSpPr>
        <p:spPr>
          <a:xfrm>
            <a:off x="8252229" y="514800"/>
            <a:ext cx="751973" cy="91440"/>
          </a:xfrm>
          <a:prstGeom prst="rect">
            <a:avLst/>
          </a:prstGeom>
        </p:spPr>
        <p:txBody>
          <a:bodyPr lIns="0" tIns="0" rIns="0" bIns="0" anchor="ctr" anchorCtr="0"/>
          <a:lstStyle>
            <a:lvl1pPr algn="r">
              <a:defRPr sz="700" b="1">
                <a:solidFill>
                  <a:schemeClr val="tx1"/>
                </a:solidFill>
                <a:latin typeface="+mn-lt"/>
              </a:defRPr>
            </a:lvl1pPr>
          </a:lstStyle>
          <a:p>
            <a:r>
              <a:rPr lang="en-US" noProof="0" dirty="0"/>
              <a:t>Confidential</a:t>
            </a:r>
          </a:p>
        </p:txBody>
      </p:sp>
      <p:sp>
        <p:nvSpPr>
          <p:cNvPr id="22" name="Title 5"/>
          <p:cNvSpPr>
            <a:spLocks noGrp="1"/>
          </p:cNvSpPr>
          <p:nvPr>
            <p:ph type="title" hasCustomPrompt="1"/>
          </p:nvPr>
        </p:nvSpPr>
        <p:spPr>
          <a:xfrm>
            <a:off x="457200" y="108000"/>
            <a:ext cx="7610400" cy="331200"/>
          </a:xfrm>
          <a:prstGeom prst="rect">
            <a:avLst/>
          </a:prstGeom>
        </p:spPr>
        <p:txBody>
          <a:bodyPr lIns="0" tIns="0" rIns="0" bIns="0"/>
          <a:lstStyle>
            <a:lvl1pPr algn="l">
              <a:defRPr sz="2400" baseline="0">
                <a:solidFill>
                  <a:schemeClr val="tx1"/>
                </a:solidFill>
              </a:defRPr>
            </a:lvl1pPr>
          </a:lstStyle>
          <a:p>
            <a:r>
              <a:rPr lang="en-US" noProof="0" dirty="0"/>
              <a:t>Text title, Arial 24pt dark blue</a:t>
            </a:r>
          </a:p>
        </p:txBody>
      </p:sp>
      <p:sp>
        <p:nvSpPr>
          <p:cNvPr id="7" name="Tijdelijke aanduiding voor tekst 7"/>
          <p:cNvSpPr>
            <a:spLocks noGrp="1"/>
          </p:cNvSpPr>
          <p:nvPr>
            <p:ph type="body" sz="quarter" idx="14" hasCustomPrompt="1"/>
          </p:nvPr>
        </p:nvSpPr>
        <p:spPr>
          <a:xfrm>
            <a:off x="457200" y="486001"/>
            <a:ext cx="7610400" cy="378000"/>
          </a:xfrm>
          <a:prstGeom prst="rect">
            <a:avLst/>
          </a:prstGeom>
        </p:spPr>
        <p:txBody>
          <a:bodyPr lIns="0" tIns="0" rIns="0" bIns="0"/>
          <a:lstStyle>
            <a:lvl1pPr marL="0" indent="0">
              <a:buNone/>
              <a:defRPr sz="1800" baseline="0"/>
            </a:lvl1pPr>
          </a:lstStyle>
          <a:p>
            <a:pPr lvl="0"/>
            <a:r>
              <a:rPr lang="nl-NL" dirty="0"/>
              <a:t>Sub </a:t>
            </a:r>
            <a:r>
              <a:rPr lang="nl-NL" dirty="0" err="1"/>
              <a:t>title</a:t>
            </a:r>
            <a:r>
              <a:rPr lang="nl-NL" dirty="0"/>
              <a:t>, </a:t>
            </a:r>
            <a:r>
              <a:rPr lang="nl-NL" dirty="0" err="1"/>
              <a:t>Arial</a:t>
            </a:r>
            <a:r>
              <a:rPr lang="nl-NL" dirty="0"/>
              <a:t> 18pt </a:t>
            </a:r>
            <a:r>
              <a:rPr lang="nl-NL" dirty="0" err="1"/>
              <a:t>dark</a:t>
            </a:r>
            <a:r>
              <a:rPr lang="nl-NL" dirty="0"/>
              <a:t> blue</a:t>
            </a:r>
          </a:p>
        </p:txBody>
      </p:sp>
    </p:spTree>
    <p:extLst>
      <p:ext uri="{BB962C8B-B14F-4D97-AF65-F5344CB8AC3E}">
        <p14:creationId xmlns:p14="http://schemas.microsoft.com/office/powerpoint/2010/main" val="23875303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ASML End slide">
    <p:spTree>
      <p:nvGrpSpPr>
        <p:cNvPr id="1" name=""/>
        <p:cNvGrpSpPr/>
        <p:nvPr/>
      </p:nvGrpSpPr>
      <p:grpSpPr>
        <a:xfrm>
          <a:off x="0" y="0"/>
          <a:ext cx="0" cy="0"/>
          <a:chOff x="0" y="0"/>
          <a:chExt cx="0" cy="0"/>
        </a:xfrm>
      </p:grpSpPr>
      <p:pic>
        <p:nvPicPr>
          <p:cNvPr id="3" name="Afbeelding 7" descr="bg_back.png"/>
          <p:cNvPicPr>
            <a:picLocks noChangeAspect="1"/>
          </p:cNvPicPr>
          <p:nvPr/>
        </p:nvPicPr>
        <p:blipFill>
          <a:blip r:embed="rId2"/>
          <a:stretch>
            <a:fillRect/>
          </a:stretch>
        </p:blipFill>
        <p:spPr>
          <a:xfrm>
            <a:off x="0" y="0"/>
            <a:ext cx="9144000" cy="5143500"/>
          </a:xfrm>
          <a:prstGeom prst="rect">
            <a:avLst/>
          </a:prstGeom>
        </p:spPr>
      </p:pic>
      <p:sp>
        <p:nvSpPr>
          <p:cNvPr id="27" name="Freeform 26"/>
          <p:cNvSpPr/>
          <p:nvPr/>
        </p:nvSpPr>
        <p:spPr>
          <a:xfrm>
            <a:off x="504443" y="2938356"/>
            <a:ext cx="542378" cy="580739"/>
          </a:xfrm>
          <a:custGeom>
            <a:avLst/>
            <a:gdLst>
              <a:gd name="connsiteX0" fmla="*/ 0 w 1097756"/>
              <a:gd name="connsiteY0" fmla="*/ 0 h 1181100"/>
              <a:gd name="connsiteX1" fmla="*/ 745331 w 1097756"/>
              <a:gd name="connsiteY1" fmla="*/ 0 h 1181100"/>
              <a:gd name="connsiteX2" fmla="*/ 1097756 w 1097756"/>
              <a:gd name="connsiteY2" fmla="*/ 1178718 h 1181100"/>
              <a:gd name="connsiteX3" fmla="*/ 523875 w 1097756"/>
              <a:gd name="connsiteY3" fmla="*/ 1181100 h 1181100"/>
              <a:gd name="connsiteX4" fmla="*/ 0 w 1097756"/>
              <a:gd name="connsiteY4" fmla="*/ 0 h 1181100"/>
              <a:gd name="connsiteX0" fmla="*/ 0 w 1400175"/>
              <a:gd name="connsiteY0" fmla="*/ 0 h 2197893"/>
              <a:gd name="connsiteX1" fmla="*/ 745331 w 1400175"/>
              <a:gd name="connsiteY1" fmla="*/ 0 h 2197893"/>
              <a:gd name="connsiteX2" fmla="*/ 1400175 w 1400175"/>
              <a:gd name="connsiteY2" fmla="*/ 2197893 h 2197893"/>
              <a:gd name="connsiteX3" fmla="*/ 523875 w 1400175"/>
              <a:gd name="connsiteY3" fmla="*/ 1181100 h 2197893"/>
              <a:gd name="connsiteX4" fmla="*/ 0 w 1400175"/>
              <a:gd name="connsiteY4" fmla="*/ 0 h 2197893"/>
              <a:gd name="connsiteX0" fmla="*/ 0 w 1400175"/>
              <a:gd name="connsiteY0" fmla="*/ 0 h 2197893"/>
              <a:gd name="connsiteX1" fmla="*/ 745331 w 1400175"/>
              <a:gd name="connsiteY1" fmla="*/ 0 h 2197893"/>
              <a:gd name="connsiteX2" fmla="*/ 1400175 w 1400175"/>
              <a:gd name="connsiteY2" fmla="*/ 2197893 h 2197893"/>
              <a:gd name="connsiteX3" fmla="*/ 1047750 w 1400175"/>
              <a:gd name="connsiteY3" fmla="*/ 1790700 h 2197893"/>
              <a:gd name="connsiteX4" fmla="*/ 523875 w 1400175"/>
              <a:gd name="connsiteY4" fmla="*/ 1181100 h 2197893"/>
              <a:gd name="connsiteX5" fmla="*/ 0 w 1400175"/>
              <a:gd name="connsiteY5" fmla="*/ 0 h 2197893"/>
              <a:gd name="connsiteX0" fmla="*/ 0 w 1400175"/>
              <a:gd name="connsiteY0" fmla="*/ 0 h 2197893"/>
              <a:gd name="connsiteX1" fmla="*/ 745331 w 1400175"/>
              <a:gd name="connsiteY1" fmla="*/ 0 h 2197893"/>
              <a:gd name="connsiteX2" fmla="*/ 1400175 w 1400175"/>
              <a:gd name="connsiteY2" fmla="*/ 2197893 h 2197893"/>
              <a:gd name="connsiteX3" fmla="*/ 750094 w 1400175"/>
              <a:gd name="connsiteY3" fmla="*/ 2193131 h 2197893"/>
              <a:gd name="connsiteX4" fmla="*/ 523875 w 1400175"/>
              <a:gd name="connsiteY4" fmla="*/ 1181100 h 2197893"/>
              <a:gd name="connsiteX5" fmla="*/ 0 w 1400175"/>
              <a:gd name="connsiteY5" fmla="*/ 0 h 2197893"/>
              <a:gd name="connsiteX0" fmla="*/ 0 w 1400175"/>
              <a:gd name="connsiteY0" fmla="*/ 0 h 2197893"/>
              <a:gd name="connsiteX1" fmla="*/ 745331 w 1400175"/>
              <a:gd name="connsiteY1" fmla="*/ 0 h 2197893"/>
              <a:gd name="connsiteX2" fmla="*/ 1400175 w 1400175"/>
              <a:gd name="connsiteY2" fmla="*/ 2197893 h 2197893"/>
              <a:gd name="connsiteX3" fmla="*/ 747713 w 1400175"/>
              <a:gd name="connsiteY3" fmla="*/ 2195512 h 2197893"/>
              <a:gd name="connsiteX4" fmla="*/ 523875 w 1400175"/>
              <a:gd name="connsiteY4" fmla="*/ 1181100 h 2197893"/>
              <a:gd name="connsiteX5" fmla="*/ 0 w 1400175"/>
              <a:gd name="connsiteY5" fmla="*/ 0 h 2197893"/>
              <a:gd name="connsiteX0" fmla="*/ 0 w 1400175"/>
              <a:gd name="connsiteY0" fmla="*/ 0 h 2197893"/>
              <a:gd name="connsiteX1" fmla="*/ 745331 w 1400175"/>
              <a:gd name="connsiteY1" fmla="*/ 0 h 2197893"/>
              <a:gd name="connsiteX2" fmla="*/ 1400175 w 1400175"/>
              <a:gd name="connsiteY2" fmla="*/ 2197893 h 2197893"/>
              <a:gd name="connsiteX3" fmla="*/ 747713 w 1400175"/>
              <a:gd name="connsiteY3" fmla="*/ 2195512 h 2197893"/>
              <a:gd name="connsiteX4" fmla="*/ 371475 w 1400175"/>
              <a:gd name="connsiteY4" fmla="*/ 478631 h 2197893"/>
              <a:gd name="connsiteX5" fmla="*/ 0 w 1400175"/>
              <a:gd name="connsiteY5" fmla="*/ 0 h 2197893"/>
              <a:gd name="connsiteX0" fmla="*/ 0 w 1400175"/>
              <a:gd name="connsiteY0" fmla="*/ 0 h 2197893"/>
              <a:gd name="connsiteX1" fmla="*/ 745331 w 1400175"/>
              <a:gd name="connsiteY1" fmla="*/ 0 h 2197893"/>
              <a:gd name="connsiteX2" fmla="*/ 1400175 w 1400175"/>
              <a:gd name="connsiteY2" fmla="*/ 2197893 h 2197893"/>
              <a:gd name="connsiteX3" fmla="*/ 747713 w 1400175"/>
              <a:gd name="connsiteY3" fmla="*/ 2195512 h 2197893"/>
              <a:gd name="connsiteX4" fmla="*/ 371475 w 1400175"/>
              <a:gd name="connsiteY4" fmla="*/ 478631 h 2197893"/>
              <a:gd name="connsiteX5" fmla="*/ 230981 w 1400175"/>
              <a:gd name="connsiteY5" fmla="*/ 295275 h 2197893"/>
              <a:gd name="connsiteX6" fmla="*/ 0 w 1400175"/>
              <a:gd name="connsiteY6" fmla="*/ 0 h 2197893"/>
              <a:gd name="connsiteX0" fmla="*/ 0 w 1400175"/>
              <a:gd name="connsiteY0" fmla="*/ 0 h 2197893"/>
              <a:gd name="connsiteX1" fmla="*/ 745331 w 1400175"/>
              <a:gd name="connsiteY1" fmla="*/ 0 h 2197893"/>
              <a:gd name="connsiteX2" fmla="*/ 1400175 w 1400175"/>
              <a:gd name="connsiteY2" fmla="*/ 2197893 h 2197893"/>
              <a:gd name="connsiteX3" fmla="*/ 747713 w 1400175"/>
              <a:gd name="connsiteY3" fmla="*/ 2195512 h 2197893"/>
              <a:gd name="connsiteX4" fmla="*/ 371475 w 1400175"/>
              <a:gd name="connsiteY4" fmla="*/ 478631 h 2197893"/>
              <a:gd name="connsiteX5" fmla="*/ 195262 w 1400175"/>
              <a:gd name="connsiteY5" fmla="*/ 1204913 h 2197893"/>
              <a:gd name="connsiteX6" fmla="*/ 0 w 1400175"/>
              <a:gd name="connsiteY6" fmla="*/ 0 h 2197893"/>
              <a:gd name="connsiteX0" fmla="*/ 0 w 1400175"/>
              <a:gd name="connsiteY0" fmla="*/ 0 h 2197893"/>
              <a:gd name="connsiteX1" fmla="*/ 745331 w 1400175"/>
              <a:gd name="connsiteY1" fmla="*/ 0 h 2197893"/>
              <a:gd name="connsiteX2" fmla="*/ 1400175 w 1400175"/>
              <a:gd name="connsiteY2" fmla="*/ 2197893 h 2197893"/>
              <a:gd name="connsiteX3" fmla="*/ 747713 w 1400175"/>
              <a:gd name="connsiteY3" fmla="*/ 2195512 h 2197893"/>
              <a:gd name="connsiteX4" fmla="*/ 371475 w 1400175"/>
              <a:gd name="connsiteY4" fmla="*/ 478631 h 2197893"/>
              <a:gd name="connsiteX5" fmla="*/ 173830 w 1400175"/>
              <a:gd name="connsiteY5" fmla="*/ 1383507 h 2197893"/>
              <a:gd name="connsiteX6" fmla="*/ 0 w 1400175"/>
              <a:gd name="connsiteY6" fmla="*/ 0 h 2197893"/>
              <a:gd name="connsiteX0" fmla="*/ 0 w 1400175"/>
              <a:gd name="connsiteY0" fmla="*/ 0 h 2197893"/>
              <a:gd name="connsiteX1" fmla="*/ 745331 w 1400175"/>
              <a:gd name="connsiteY1" fmla="*/ 0 h 2197893"/>
              <a:gd name="connsiteX2" fmla="*/ 1400175 w 1400175"/>
              <a:gd name="connsiteY2" fmla="*/ 2197893 h 2197893"/>
              <a:gd name="connsiteX3" fmla="*/ 747713 w 1400175"/>
              <a:gd name="connsiteY3" fmla="*/ 2195512 h 2197893"/>
              <a:gd name="connsiteX4" fmla="*/ 371475 w 1400175"/>
              <a:gd name="connsiteY4" fmla="*/ 478631 h 2197893"/>
              <a:gd name="connsiteX5" fmla="*/ 173830 w 1400175"/>
              <a:gd name="connsiteY5" fmla="*/ 1383507 h 2197893"/>
              <a:gd name="connsiteX6" fmla="*/ 135731 w 1400175"/>
              <a:gd name="connsiteY6" fmla="*/ 1102518 h 2197893"/>
              <a:gd name="connsiteX7" fmla="*/ 0 w 1400175"/>
              <a:gd name="connsiteY7" fmla="*/ 0 h 2197893"/>
              <a:gd name="connsiteX0" fmla="*/ 0 w 1400175"/>
              <a:gd name="connsiteY0" fmla="*/ 0 h 2197893"/>
              <a:gd name="connsiteX1" fmla="*/ 745331 w 1400175"/>
              <a:gd name="connsiteY1" fmla="*/ 0 h 2197893"/>
              <a:gd name="connsiteX2" fmla="*/ 1400175 w 1400175"/>
              <a:gd name="connsiteY2" fmla="*/ 2197893 h 2197893"/>
              <a:gd name="connsiteX3" fmla="*/ 747713 w 1400175"/>
              <a:gd name="connsiteY3" fmla="*/ 2195512 h 2197893"/>
              <a:gd name="connsiteX4" fmla="*/ 371475 w 1400175"/>
              <a:gd name="connsiteY4" fmla="*/ 478631 h 2197893"/>
              <a:gd name="connsiteX5" fmla="*/ 173830 w 1400175"/>
              <a:gd name="connsiteY5" fmla="*/ 1383507 h 2197893"/>
              <a:gd name="connsiteX6" fmla="*/ 609600 w 1400175"/>
              <a:gd name="connsiteY6" fmla="*/ 1385887 h 2197893"/>
              <a:gd name="connsiteX7" fmla="*/ 0 w 1400175"/>
              <a:gd name="connsiteY7" fmla="*/ 0 h 2197893"/>
              <a:gd name="connsiteX0" fmla="*/ 0 w 1400175"/>
              <a:gd name="connsiteY0" fmla="*/ 0 h 2197893"/>
              <a:gd name="connsiteX1" fmla="*/ 745331 w 1400175"/>
              <a:gd name="connsiteY1" fmla="*/ 0 h 2197893"/>
              <a:gd name="connsiteX2" fmla="*/ 1400175 w 1400175"/>
              <a:gd name="connsiteY2" fmla="*/ 2197893 h 2197893"/>
              <a:gd name="connsiteX3" fmla="*/ 747713 w 1400175"/>
              <a:gd name="connsiteY3" fmla="*/ 2195512 h 2197893"/>
              <a:gd name="connsiteX4" fmla="*/ 371475 w 1400175"/>
              <a:gd name="connsiteY4" fmla="*/ 478631 h 2197893"/>
              <a:gd name="connsiteX5" fmla="*/ 173830 w 1400175"/>
              <a:gd name="connsiteY5" fmla="*/ 1383507 h 2197893"/>
              <a:gd name="connsiteX6" fmla="*/ 609600 w 1400175"/>
              <a:gd name="connsiteY6" fmla="*/ 1385887 h 2197893"/>
              <a:gd name="connsiteX7" fmla="*/ 378619 w 1400175"/>
              <a:gd name="connsiteY7" fmla="*/ 862012 h 2197893"/>
              <a:gd name="connsiteX8" fmla="*/ 0 w 1400175"/>
              <a:gd name="connsiteY8" fmla="*/ 0 h 2197893"/>
              <a:gd name="connsiteX0" fmla="*/ 0 w 1400175"/>
              <a:gd name="connsiteY0" fmla="*/ 0 h 2197893"/>
              <a:gd name="connsiteX1" fmla="*/ 745331 w 1400175"/>
              <a:gd name="connsiteY1" fmla="*/ 0 h 2197893"/>
              <a:gd name="connsiteX2" fmla="*/ 1400175 w 1400175"/>
              <a:gd name="connsiteY2" fmla="*/ 2197893 h 2197893"/>
              <a:gd name="connsiteX3" fmla="*/ 747713 w 1400175"/>
              <a:gd name="connsiteY3" fmla="*/ 2195512 h 2197893"/>
              <a:gd name="connsiteX4" fmla="*/ 371475 w 1400175"/>
              <a:gd name="connsiteY4" fmla="*/ 478631 h 2197893"/>
              <a:gd name="connsiteX5" fmla="*/ 173830 w 1400175"/>
              <a:gd name="connsiteY5" fmla="*/ 1383507 h 2197893"/>
              <a:gd name="connsiteX6" fmla="*/ 609600 w 1400175"/>
              <a:gd name="connsiteY6" fmla="*/ 1385887 h 2197893"/>
              <a:gd name="connsiteX7" fmla="*/ 692944 w 1400175"/>
              <a:gd name="connsiteY7" fmla="*/ 1797843 h 2197893"/>
              <a:gd name="connsiteX8" fmla="*/ 0 w 1400175"/>
              <a:gd name="connsiteY8" fmla="*/ 0 h 2197893"/>
              <a:gd name="connsiteX0" fmla="*/ 0 w 1400175"/>
              <a:gd name="connsiteY0" fmla="*/ 0 h 2197893"/>
              <a:gd name="connsiteX1" fmla="*/ 745331 w 1400175"/>
              <a:gd name="connsiteY1" fmla="*/ 0 h 2197893"/>
              <a:gd name="connsiteX2" fmla="*/ 1400175 w 1400175"/>
              <a:gd name="connsiteY2" fmla="*/ 2197893 h 2197893"/>
              <a:gd name="connsiteX3" fmla="*/ 747713 w 1400175"/>
              <a:gd name="connsiteY3" fmla="*/ 2195512 h 2197893"/>
              <a:gd name="connsiteX4" fmla="*/ 371475 w 1400175"/>
              <a:gd name="connsiteY4" fmla="*/ 478631 h 2197893"/>
              <a:gd name="connsiteX5" fmla="*/ 173830 w 1400175"/>
              <a:gd name="connsiteY5" fmla="*/ 1383507 h 2197893"/>
              <a:gd name="connsiteX6" fmla="*/ 609600 w 1400175"/>
              <a:gd name="connsiteY6" fmla="*/ 1385887 h 2197893"/>
              <a:gd name="connsiteX7" fmla="*/ 692944 w 1400175"/>
              <a:gd name="connsiteY7" fmla="*/ 1797843 h 2197893"/>
              <a:gd name="connsiteX8" fmla="*/ 426244 w 1400175"/>
              <a:gd name="connsiteY8" fmla="*/ 1112043 h 2197893"/>
              <a:gd name="connsiteX9" fmla="*/ 0 w 1400175"/>
              <a:gd name="connsiteY9" fmla="*/ 0 h 2197893"/>
              <a:gd name="connsiteX0" fmla="*/ 0 w 1400175"/>
              <a:gd name="connsiteY0" fmla="*/ 0 h 2197893"/>
              <a:gd name="connsiteX1" fmla="*/ 745331 w 1400175"/>
              <a:gd name="connsiteY1" fmla="*/ 0 h 2197893"/>
              <a:gd name="connsiteX2" fmla="*/ 1400175 w 1400175"/>
              <a:gd name="connsiteY2" fmla="*/ 2197893 h 2197893"/>
              <a:gd name="connsiteX3" fmla="*/ 747713 w 1400175"/>
              <a:gd name="connsiteY3" fmla="*/ 2195512 h 2197893"/>
              <a:gd name="connsiteX4" fmla="*/ 371475 w 1400175"/>
              <a:gd name="connsiteY4" fmla="*/ 478631 h 2197893"/>
              <a:gd name="connsiteX5" fmla="*/ 173830 w 1400175"/>
              <a:gd name="connsiteY5" fmla="*/ 1383507 h 2197893"/>
              <a:gd name="connsiteX6" fmla="*/ 609600 w 1400175"/>
              <a:gd name="connsiteY6" fmla="*/ 1385887 h 2197893"/>
              <a:gd name="connsiteX7" fmla="*/ 692944 w 1400175"/>
              <a:gd name="connsiteY7" fmla="*/ 1797843 h 2197893"/>
              <a:gd name="connsiteX8" fmla="*/ 88106 w 1400175"/>
              <a:gd name="connsiteY8" fmla="*/ 1795462 h 2197893"/>
              <a:gd name="connsiteX9" fmla="*/ 0 w 1400175"/>
              <a:gd name="connsiteY9" fmla="*/ 0 h 2197893"/>
              <a:gd name="connsiteX0" fmla="*/ 0 w 1400175"/>
              <a:gd name="connsiteY0" fmla="*/ 0 h 2197893"/>
              <a:gd name="connsiteX1" fmla="*/ 745331 w 1400175"/>
              <a:gd name="connsiteY1" fmla="*/ 0 h 2197893"/>
              <a:gd name="connsiteX2" fmla="*/ 1400175 w 1400175"/>
              <a:gd name="connsiteY2" fmla="*/ 2197893 h 2197893"/>
              <a:gd name="connsiteX3" fmla="*/ 747713 w 1400175"/>
              <a:gd name="connsiteY3" fmla="*/ 2195512 h 2197893"/>
              <a:gd name="connsiteX4" fmla="*/ 371475 w 1400175"/>
              <a:gd name="connsiteY4" fmla="*/ 478631 h 2197893"/>
              <a:gd name="connsiteX5" fmla="*/ 173830 w 1400175"/>
              <a:gd name="connsiteY5" fmla="*/ 1383507 h 2197893"/>
              <a:gd name="connsiteX6" fmla="*/ 609600 w 1400175"/>
              <a:gd name="connsiteY6" fmla="*/ 1385887 h 2197893"/>
              <a:gd name="connsiteX7" fmla="*/ 692944 w 1400175"/>
              <a:gd name="connsiteY7" fmla="*/ 1797843 h 2197893"/>
              <a:gd name="connsiteX8" fmla="*/ 88106 w 1400175"/>
              <a:gd name="connsiteY8" fmla="*/ 1795462 h 2197893"/>
              <a:gd name="connsiteX9" fmla="*/ 52388 w 1400175"/>
              <a:gd name="connsiteY9" fmla="*/ 1131093 h 2197893"/>
              <a:gd name="connsiteX10" fmla="*/ 0 w 1400175"/>
              <a:gd name="connsiteY10" fmla="*/ 0 h 2197893"/>
              <a:gd name="connsiteX0" fmla="*/ 0 w 1400175"/>
              <a:gd name="connsiteY0" fmla="*/ 0 h 2197893"/>
              <a:gd name="connsiteX1" fmla="*/ 745331 w 1400175"/>
              <a:gd name="connsiteY1" fmla="*/ 0 h 2197893"/>
              <a:gd name="connsiteX2" fmla="*/ 1400175 w 1400175"/>
              <a:gd name="connsiteY2" fmla="*/ 2197893 h 2197893"/>
              <a:gd name="connsiteX3" fmla="*/ 747713 w 1400175"/>
              <a:gd name="connsiteY3" fmla="*/ 2195512 h 2197893"/>
              <a:gd name="connsiteX4" fmla="*/ 371475 w 1400175"/>
              <a:gd name="connsiteY4" fmla="*/ 478631 h 2197893"/>
              <a:gd name="connsiteX5" fmla="*/ 173830 w 1400175"/>
              <a:gd name="connsiteY5" fmla="*/ 1383507 h 2197893"/>
              <a:gd name="connsiteX6" fmla="*/ 609600 w 1400175"/>
              <a:gd name="connsiteY6" fmla="*/ 1385887 h 2197893"/>
              <a:gd name="connsiteX7" fmla="*/ 692944 w 1400175"/>
              <a:gd name="connsiteY7" fmla="*/ 1797843 h 2197893"/>
              <a:gd name="connsiteX8" fmla="*/ 88106 w 1400175"/>
              <a:gd name="connsiteY8" fmla="*/ 1795462 h 2197893"/>
              <a:gd name="connsiteX9" fmla="*/ 0 w 1400175"/>
              <a:gd name="connsiteY9" fmla="*/ 2197893 h 2197893"/>
              <a:gd name="connsiteX10" fmla="*/ 0 w 1400175"/>
              <a:gd name="connsiteY10" fmla="*/ 0 h 2197893"/>
              <a:gd name="connsiteX0" fmla="*/ 4762 w 1404937"/>
              <a:gd name="connsiteY0" fmla="*/ 0 h 2197893"/>
              <a:gd name="connsiteX1" fmla="*/ 750093 w 1404937"/>
              <a:gd name="connsiteY1" fmla="*/ 0 h 2197893"/>
              <a:gd name="connsiteX2" fmla="*/ 1404937 w 1404937"/>
              <a:gd name="connsiteY2" fmla="*/ 2197893 h 2197893"/>
              <a:gd name="connsiteX3" fmla="*/ 752475 w 1404937"/>
              <a:gd name="connsiteY3" fmla="*/ 2195512 h 2197893"/>
              <a:gd name="connsiteX4" fmla="*/ 376237 w 1404937"/>
              <a:gd name="connsiteY4" fmla="*/ 478631 h 2197893"/>
              <a:gd name="connsiteX5" fmla="*/ 178592 w 1404937"/>
              <a:gd name="connsiteY5" fmla="*/ 1383507 h 2197893"/>
              <a:gd name="connsiteX6" fmla="*/ 614362 w 1404937"/>
              <a:gd name="connsiteY6" fmla="*/ 1385887 h 2197893"/>
              <a:gd name="connsiteX7" fmla="*/ 697706 w 1404937"/>
              <a:gd name="connsiteY7" fmla="*/ 1797843 h 2197893"/>
              <a:gd name="connsiteX8" fmla="*/ 92868 w 1404937"/>
              <a:gd name="connsiteY8" fmla="*/ 1795462 h 2197893"/>
              <a:gd name="connsiteX9" fmla="*/ 4762 w 1404937"/>
              <a:gd name="connsiteY9" fmla="*/ 2197893 h 2197893"/>
              <a:gd name="connsiteX10" fmla="*/ 0 w 1404937"/>
              <a:gd name="connsiteY10" fmla="*/ 2045493 h 2197893"/>
              <a:gd name="connsiteX11" fmla="*/ 4762 w 1404937"/>
              <a:gd name="connsiteY11" fmla="*/ 0 h 2197893"/>
              <a:gd name="connsiteX0" fmla="*/ 652462 w 2052637"/>
              <a:gd name="connsiteY0" fmla="*/ 0 h 2197893"/>
              <a:gd name="connsiteX1" fmla="*/ 1397793 w 2052637"/>
              <a:gd name="connsiteY1" fmla="*/ 0 h 2197893"/>
              <a:gd name="connsiteX2" fmla="*/ 2052637 w 2052637"/>
              <a:gd name="connsiteY2" fmla="*/ 2197893 h 2197893"/>
              <a:gd name="connsiteX3" fmla="*/ 1400175 w 2052637"/>
              <a:gd name="connsiteY3" fmla="*/ 2195512 h 2197893"/>
              <a:gd name="connsiteX4" fmla="*/ 1023937 w 2052637"/>
              <a:gd name="connsiteY4" fmla="*/ 478631 h 2197893"/>
              <a:gd name="connsiteX5" fmla="*/ 826292 w 2052637"/>
              <a:gd name="connsiteY5" fmla="*/ 1383507 h 2197893"/>
              <a:gd name="connsiteX6" fmla="*/ 1262062 w 2052637"/>
              <a:gd name="connsiteY6" fmla="*/ 1385887 h 2197893"/>
              <a:gd name="connsiteX7" fmla="*/ 1345406 w 2052637"/>
              <a:gd name="connsiteY7" fmla="*/ 1797843 h 2197893"/>
              <a:gd name="connsiteX8" fmla="*/ 740568 w 2052637"/>
              <a:gd name="connsiteY8" fmla="*/ 1795462 h 2197893"/>
              <a:gd name="connsiteX9" fmla="*/ 652462 w 2052637"/>
              <a:gd name="connsiteY9" fmla="*/ 2197893 h 2197893"/>
              <a:gd name="connsiteX10" fmla="*/ 0 w 2052637"/>
              <a:gd name="connsiteY10" fmla="*/ 2193131 h 2197893"/>
              <a:gd name="connsiteX11" fmla="*/ 652462 w 2052637"/>
              <a:gd name="connsiteY11" fmla="*/ 0 h 2197893"/>
              <a:gd name="connsiteX0" fmla="*/ 652462 w 2052637"/>
              <a:gd name="connsiteY0" fmla="*/ 1 h 2197894"/>
              <a:gd name="connsiteX1" fmla="*/ 1397793 w 2052637"/>
              <a:gd name="connsiteY1" fmla="*/ 1 h 2197894"/>
              <a:gd name="connsiteX2" fmla="*/ 2052637 w 2052637"/>
              <a:gd name="connsiteY2" fmla="*/ 2197894 h 2197894"/>
              <a:gd name="connsiteX3" fmla="*/ 1400175 w 2052637"/>
              <a:gd name="connsiteY3" fmla="*/ 2195513 h 2197894"/>
              <a:gd name="connsiteX4" fmla="*/ 1023937 w 2052637"/>
              <a:gd name="connsiteY4" fmla="*/ 478632 h 2197894"/>
              <a:gd name="connsiteX5" fmla="*/ 826292 w 2052637"/>
              <a:gd name="connsiteY5" fmla="*/ 1383508 h 2197894"/>
              <a:gd name="connsiteX6" fmla="*/ 1262062 w 2052637"/>
              <a:gd name="connsiteY6" fmla="*/ 1385888 h 2197894"/>
              <a:gd name="connsiteX7" fmla="*/ 1345406 w 2052637"/>
              <a:gd name="connsiteY7" fmla="*/ 1797844 h 2197894"/>
              <a:gd name="connsiteX8" fmla="*/ 740568 w 2052637"/>
              <a:gd name="connsiteY8" fmla="*/ 1795463 h 2197894"/>
              <a:gd name="connsiteX9" fmla="*/ 652462 w 2052637"/>
              <a:gd name="connsiteY9" fmla="*/ 2197894 h 2197894"/>
              <a:gd name="connsiteX10" fmla="*/ 0 w 2052637"/>
              <a:gd name="connsiteY10" fmla="*/ 2193132 h 2197894"/>
              <a:gd name="connsiteX11" fmla="*/ 652462 w 2052637"/>
              <a:gd name="connsiteY11" fmla="*/ 1 h 2197894"/>
              <a:gd name="connsiteX0" fmla="*/ 652533 w 2052708"/>
              <a:gd name="connsiteY0" fmla="*/ 1 h 2197894"/>
              <a:gd name="connsiteX1" fmla="*/ 1397864 w 2052708"/>
              <a:gd name="connsiteY1" fmla="*/ 1 h 2197894"/>
              <a:gd name="connsiteX2" fmla="*/ 2052708 w 2052708"/>
              <a:gd name="connsiteY2" fmla="*/ 2197894 h 2197894"/>
              <a:gd name="connsiteX3" fmla="*/ 1400246 w 2052708"/>
              <a:gd name="connsiteY3" fmla="*/ 2195513 h 2197894"/>
              <a:gd name="connsiteX4" fmla="*/ 1024008 w 2052708"/>
              <a:gd name="connsiteY4" fmla="*/ 478632 h 2197894"/>
              <a:gd name="connsiteX5" fmla="*/ 826363 w 2052708"/>
              <a:gd name="connsiteY5" fmla="*/ 1383508 h 2197894"/>
              <a:gd name="connsiteX6" fmla="*/ 1262133 w 2052708"/>
              <a:gd name="connsiteY6" fmla="*/ 1385888 h 2197894"/>
              <a:gd name="connsiteX7" fmla="*/ 1345477 w 2052708"/>
              <a:gd name="connsiteY7" fmla="*/ 1797844 h 2197894"/>
              <a:gd name="connsiteX8" fmla="*/ 740639 w 2052708"/>
              <a:gd name="connsiteY8" fmla="*/ 1795463 h 2197894"/>
              <a:gd name="connsiteX9" fmla="*/ 652533 w 2052708"/>
              <a:gd name="connsiteY9" fmla="*/ 2197894 h 2197894"/>
              <a:gd name="connsiteX10" fmla="*/ 71 w 2052708"/>
              <a:gd name="connsiteY10" fmla="*/ 2193132 h 2197894"/>
              <a:gd name="connsiteX11" fmla="*/ 652533 w 2052708"/>
              <a:gd name="connsiteY11" fmla="*/ 1 h 2197894"/>
              <a:gd name="connsiteX0" fmla="*/ 652533 w 2052708"/>
              <a:gd name="connsiteY0" fmla="*/ 1 h 2197894"/>
              <a:gd name="connsiteX1" fmla="*/ 1397864 w 2052708"/>
              <a:gd name="connsiteY1" fmla="*/ 1 h 2197894"/>
              <a:gd name="connsiteX2" fmla="*/ 2052708 w 2052708"/>
              <a:gd name="connsiteY2" fmla="*/ 2197894 h 2197894"/>
              <a:gd name="connsiteX3" fmla="*/ 1400246 w 2052708"/>
              <a:gd name="connsiteY3" fmla="*/ 2195513 h 2197894"/>
              <a:gd name="connsiteX4" fmla="*/ 1024008 w 2052708"/>
              <a:gd name="connsiteY4" fmla="*/ 478632 h 2197894"/>
              <a:gd name="connsiteX5" fmla="*/ 826363 w 2052708"/>
              <a:gd name="connsiteY5" fmla="*/ 1383508 h 2197894"/>
              <a:gd name="connsiteX6" fmla="*/ 1214508 w 2052708"/>
              <a:gd name="connsiteY6" fmla="*/ 1383506 h 2197894"/>
              <a:gd name="connsiteX7" fmla="*/ 1345477 w 2052708"/>
              <a:gd name="connsiteY7" fmla="*/ 1797844 h 2197894"/>
              <a:gd name="connsiteX8" fmla="*/ 740639 w 2052708"/>
              <a:gd name="connsiteY8" fmla="*/ 1795463 h 2197894"/>
              <a:gd name="connsiteX9" fmla="*/ 652533 w 2052708"/>
              <a:gd name="connsiteY9" fmla="*/ 2197894 h 2197894"/>
              <a:gd name="connsiteX10" fmla="*/ 71 w 2052708"/>
              <a:gd name="connsiteY10" fmla="*/ 2193132 h 2197894"/>
              <a:gd name="connsiteX11" fmla="*/ 652533 w 2052708"/>
              <a:gd name="connsiteY11" fmla="*/ 1 h 2197894"/>
              <a:gd name="connsiteX0" fmla="*/ 652533 w 2052708"/>
              <a:gd name="connsiteY0" fmla="*/ 1 h 2197894"/>
              <a:gd name="connsiteX1" fmla="*/ 1397864 w 2052708"/>
              <a:gd name="connsiteY1" fmla="*/ 1 h 2197894"/>
              <a:gd name="connsiteX2" fmla="*/ 2052708 w 2052708"/>
              <a:gd name="connsiteY2" fmla="*/ 2197894 h 2197894"/>
              <a:gd name="connsiteX3" fmla="*/ 1400246 w 2052708"/>
              <a:gd name="connsiteY3" fmla="*/ 2195513 h 2197894"/>
              <a:gd name="connsiteX4" fmla="*/ 1024008 w 2052708"/>
              <a:gd name="connsiteY4" fmla="*/ 478632 h 2197894"/>
              <a:gd name="connsiteX5" fmla="*/ 826363 w 2052708"/>
              <a:gd name="connsiteY5" fmla="*/ 1383508 h 2197894"/>
              <a:gd name="connsiteX6" fmla="*/ 1214508 w 2052708"/>
              <a:gd name="connsiteY6" fmla="*/ 1383506 h 2197894"/>
              <a:gd name="connsiteX7" fmla="*/ 1312139 w 2052708"/>
              <a:gd name="connsiteY7" fmla="*/ 1797844 h 2197894"/>
              <a:gd name="connsiteX8" fmla="*/ 740639 w 2052708"/>
              <a:gd name="connsiteY8" fmla="*/ 1795463 h 2197894"/>
              <a:gd name="connsiteX9" fmla="*/ 652533 w 2052708"/>
              <a:gd name="connsiteY9" fmla="*/ 2197894 h 2197894"/>
              <a:gd name="connsiteX10" fmla="*/ 71 w 2052708"/>
              <a:gd name="connsiteY10" fmla="*/ 2193132 h 2197894"/>
              <a:gd name="connsiteX11" fmla="*/ 652533 w 2052708"/>
              <a:gd name="connsiteY11" fmla="*/ 1 h 2197894"/>
              <a:gd name="connsiteX0" fmla="*/ 652533 w 2052708"/>
              <a:gd name="connsiteY0" fmla="*/ 1 h 2197894"/>
              <a:gd name="connsiteX1" fmla="*/ 1397864 w 2052708"/>
              <a:gd name="connsiteY1" fmla="*/ 1 h 2197894"/>
              <a:gd name="connsiteX2" fmla="*/ 2052708 w 2052708"/>
              <a:gd name="connsiteY2" fmla="*/ 2197894 h 2197894"/>
              <a:gd name="connsiteX3" fmla="*/ 1400246 w 2052708"/>
              <a:gd name="connsiteY3" fmla="*/ 2195513 h 2197894"/>
              <a:gd name="connsiteX4" fmla="*/ 1024008 w 2052708"/>
              <a:gd name="connsiteY4" fmla="*/ 478632 h 2197894"/>
              <a:gd name="connsiteX5" fmla="*/ 826363 w 2052708"/>
              <a:gd name="connsiteY5" fmla="*/ 1383508 h 2197894"/>
              <a:gd name="connsiteX6" fmla="*/ 1219271 w 2052708"/>
              <a:gd name="connsiteY6" fmla="*/ 1376363 h 2197894"/>
              <a:gd name="connsiteX7" fmla="*/ 1312139 w 2052708"/>
              <a:gd name="connsiteY7" fmla="*/ 1797844 h 2197894"/>
              <a:gd name="connsiteX8" fmla="*/ 740639 w 2052708"/>
              <a:gd name="connsiteY8" fmla="*/ 1795463 h 2197894"/>
              <a:gd name="connsiteX9" fmla="*/ 652533 w 2052708"/>
              <a:gd name="connsiteY9" fmla="*/ 2197894 h 2197894"/>
              <a:gd name="connsiteX10" fmla="*/ 71 w 2052708"/>
              <a:gd name="connsiteY10" fmla="*/ 2193132 h 2197894"/>
              <a:gd name="connsiteX11" fmla="*/ 652533 w 2052708"/>
              <a:gd name="connsiteY11" fmla="*/ 1 h 2197894"/>
              <a:gd name="connsiteX0" fmla="*/ 652533 w 2052708"/>
              <a:gd name="connsiteY0" fmla="*/ 1 h 2197894"/>
              <a:gd name="connsiteX1" fmla="*/ 1397864 w 2052708"/>
              <a:gd name="connsiteY1" fmla="*/ 1 h 2197894"/>
              <a:gd name="connsiteX2" fmla="*/ 2052708 w 2052708"/>
              <a:gd name="connsiteY2" fmla="*/ 2197894 h 2197894"/>
              <a:gd name="connsiteX3" fmla="*/ 1400246 w 2052708"/>
              <a:gd name="connsiteY3" fmla="*/ 2195513 h 2197894"/>
              <a:gd name="connsiteX4" fmla="*/ 1024008 w 2052708"/>
              <a:gd name="connsiteY4" fmla="*/ 478632 h 2197894"/>
              <a:gd name="connsiteX5" fmla="*/ 826363 w 2052708"/>
              <a:gd name="connsiteY5" fmla="*/ 1383508 h 2197894"/>
              <a:gd name="connsiteX6" fmla="*/ 1221653 w 2052708"/>
              <a:gd name="connsiteY6" fmla="*/ 1383507 h 2197894"/>
              <a:gd name="connsiteX7" fmla="*/ 1312139 w 2052708"/>
              <a:gd name="connsiteY7" fmla="*/ 1797844 h 2197894"/>
              <a:gd name="connsiteX8" fmla="*/ 740639 w 2052708"/>
              <a:gd name="connsiteY8" fmla="*/ 1795463 h 2197894"/>
              <a:gd name="connsiteX9" fmla="*/ 652533 w 2052708"/>
              <a:gd name="connsiteY9" fmla="*/ 2197894 h 2197894"/>
              <a:gd name="connsiteX10" fmla="*/ 71 w 2052708"/>
              <a:gd name="connsiteY10" fmla="*/ 2193132 h 2197894"/>
              <a:gd name="connsiteX11" fmla="*/ 652533 w 2052708"/>
              <a:gd name="connsiteY11" fmla="*/ 1 h 2197894"/>
              <a:gd name="connsiteX0" fmla="*/ 652533 w 2052708"/>
              <a:gd name="connsiteY0" fmla="*/ 1 h 2197894"/>
              <a:gd name="connsiteX1" fmla="*/ 1397864 w 2052708"/>
              <a:gd name="connsiteY1" fmla="*/ 1 h 2197894"/>
              <a:gd name="connsiteX2" fmla="*/ 2052708 w 2052708"/>
              <a:gd name="connsiteY2" fmla="*/ 2197894 h 2197894"/>
              <a:gd name="connsiteX3" fmla="*/ 1400246 w 2052708"/>
              <a:gd name="connsiteY3" fmla="*/ 2195513 h 2197894"/>
              <a:gd name="connsiteX4" fmla="*/ 1024008 w 2052708"/>
              <a:gd name="connsiteY4" fmla="*/ 478632 h 2197894"/>
              <a:gd name="connsiteX5" fmla="*/ 826363 w 2052708"/>
              <a:gd name="connsiteY5" fmla="*/ 1383508 h 2197894"/>
              <a:gd name="connsiteX6" fmla="*/ 1221653 w 2052708"/>
              <a:gd name="connsiteY6" fmla="*/ 1383507 h 2197894"/>
              <a:gd name="connsiteX7" fmla="*/ 1312139 w 2052708"/>
              <a:gd name="connsiteY7" fmla="*/ 1795463 h 2197894"/>
              <a:gd name="connsiteX8" fmla="*/ 740639 w 2052708"/>
              <a:gd name="connsiteY8" fmla="*/ 1795463 h 2197894"/>
              <a:gd name="connsiteX9" fmla="*/ 652533 w 2052708"/>
              <a:gd name="connsiteY9" fmla="*/ 2197894 h 2197894"/>
              <a:gd name="connsiteX10" fmla="*/ 71 w 2052708"/>
              <a:gd name="connsiteY10" fmla="*/ 2193132 h 2197894"/>
              <a:gd name="connsiteX11" fmla="*/ 652533 w 2052708"/>
              <a:gd name="connsiteY11" fmla="*/ 1 h 21978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52708" h="2197894">
                <a:moveTo>
                  <a:pt x="652533" y="1"/>
                </a:moveTo>
                <a:lnTo>
                  <a:pt x="1397864" y="1"/>
                </a:lnTo>
                <a:lnTo>
                  <a:pt x="2052708" y="2197894"/>
                </a:lnTo>
                <a:lnTo>
                  <a:pt x="1400246" y="2195513"/>
                </a:lnTo>
                <a:lnTo>
                  <a:pt x="1024008" y="478632"/>
                </a:lnTo>
                <a:lnTo>
                  <a:pt x="826363" y="1383508"/>
                </a:lnTo>
                <a:lnTo>
                  <a:pt x="1221653" y="1383507"/>
                </a:lnTo>
                <a:lnTo>
                  <a:pt x="1312139" y="1795463"/>
                </a:lnTo>
                <a:lnTo>
                  <a:pt x="740639" y="1795463"/>
                </a:lnTo>
                <a:lnTo>
                  <a:pt x="652533" y="2197894"/>
                </a:lnTo>
                <a:lnTo>
                  <a:pt x="71" y="2193132"/>
                </a:lnTo>
                <a:cubicBezTo>
                  <a:pt x="-7867" y="2197101"/>
                  <a:pt x="648565" y="-1587"/>
                  <a:pt x="652533" y="1"/>
                </a:cubicBezTo>
                <a:close/>
              </a:path>
            </a:pathLst>
          </a:custGeom>
          <a:solidFill>
            <a:srgbClr val="0F238C"/>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noProof="0">
              <a:solidFill>
                <a:schemeClr val="accent1"/>
              </a:solidFill>
            </a:endParaRPr>
          </a:p>
        </p:txBody>
      </p:sp>
      <p:sp>
        <p:nvSpPr>
          <p:cNvPr id="28" name="Freeform 27"/>
          <p:cNvSpPr/>
          <p:nvPr/>
        </p:nvSpPr>
        <p:spPr>
          <a:xfrm>
            <a:off x="1563140" y="2937726"/>
            <a:ext cx="660645" cy="580741"/>
          </a:xfrm>
          <a:custGeom>
            <a:avLst/>
            <a:gdLst>
              <a:gd name="connsiteX0" fmla="*/ 0 w 688182"/>
              <a:gd name="connsiteY0" fmla="*/ 950119 h 950119"/>
              <a:gd name="connsiteX1" fmla="*/ 611982 w 688182"/>
              <a:gd name="connsiteY1" fmla="*/ 950119 h 950119"/>
              <a:gd name="connsiteX2" fmla="*/ 688182 w 688182"/>
              <a:gd name="connsiteY2" fmla="*/ 0 h 950119"/>
              <a:gd name="connsiteX3" fmla="*/ 0 w 688182"/>
              <a:gd name="connsiteY3" fmla="*/ 950119 h 950119"/>
              <a:gd name="connsiteX0" fmla="*/ 0 w 688182"/>
              <a:gd name="connsiteY0" fmla="*/ 950119 h 950119"/>
              <a:gd name="connsiteX1" fmla="*/ 611982 w 688182"/>
              <a:gd name="connsiteY1" fmla="*/ 950119 h 950119"/>
              <a:gd name="connsiteX2" fmla="*/ 688182 w 688182"/>
              <a:gd name="connsiteY2" fmla="*/ 0 h 950119"/>
              <a:gd name="connsiteX3" fmla="*/ 214313 w 688182"/>
              <a:gd name="connsiteY3" fmla="*/ 652463 h 950119"/>
              <a:gd name="connsiteX4" fmla="*/ 0 w 688182"/>
              <a:gd name="connsiteY4" fmla="*/ 950119 h 950119"/>
              <a:gd name="connsiteX0" fmla="*/ 0 w 688182"/>
              <a:gd name="connsiteY0" fmla="*/ 950119 h 950119"/>
              <a:gd name="connsiteX1" fmla="*/ 611982 w 688182"/>
              <a:gd name="connsiteY1" fmla="*/ 950119 h 950119"/>
              <a:gd name="connsiteX2" fmla="*/ 688182 w 688182"/>
              <a:gd name="connsiteY2" fmla="*/ 0 h 950119"/>
              <a:gd name="connsiteX3" fmla="*/ 111919 w 688182"/>
              <a:gd name="connsiteY3" fmla="*/ 95250 h 950119"/>
              <a:gd name="connsiteX4" fmla="*/ 0 w 688182"/>
              <a:gd name="connsiteY4" fmla="*/ 950119 h 950119"/>
              <a:gd name="connsiteX0" fmla="*/ 0 w 723900"/>
              <a:gd name="connsiteY0" fmla="*/ 1395413 h 1395413"/>
              <a:gd name="connsiteX1" fmla="*/ 611982 w 723900"/>
              <a:gd name="connsiteY1" fmla="*/ 1395413 h 1395413"/>
              <a:gd name="connsiteX2" fmla="*/ 723900 w 723900"/>
              <a:gd name="connsiteY2" fmla="*/ 0 h 1395413"/>
              <a:gd name="connsiteX3" fmla="*/ 111919 w 723900"/>
              <a:gd name="connsiteY3" fmla="*/ 540544 h 1395413"/>
              <a:gd name="connsiteX4" fmla="*/ 0 w 723900"/>
              <a:gd name="connsiteY4" fmla="*/ 1395413 h 1395413"/>
              <a:gd name="connsiteX0" fmla="*/ 0 w 723900"/>
              <a:gd name="connsiteY0" fmla="*/ 2031206 h 2031206"/>
              <a:gd name="connsiteX1" fmla="*/ 611982 w 723900"/>
              <a:gd name="connsiteY1" fmla="*/ 2031206 h 2031206"/>
              <a:gd name="connsiteX2" fmla="*/ 723900 w 723900"/>
              <a:gd name="connsiteY2" fmla="*/ 635793 h 2031206"/>
              <a:gd name="connsiteX3" fmla="*/ 266700 w 723900"/>
              <a:gd name="connsiteY3" fmla="*/ 0 h 2031206"/>
              <a:gd name="connsiteX4" fmla="*/ 0 w 723900"/>
              <a:gd name="connsiteY4" fmla="*/ 2031206 h 2031206"/>
              <a:gd name="connsiteX0" fmla="*/ 0 w 723900"/>
              <a:gd name="connsiteY0" fmla="*/ 2195513 h 2195513"/>
              <a:gd name="connsiteX1" fmla="*/ 611982 w 723900"/>
              <a:gd name="connsiteY1" fmla="*/ 2195513 h 2195513"/>
              <a:gd name="connsiteX2" fmla="*/ 723900 w 723900"/>
              <a:gd name="connsiteY2" fmla="*/ 800100 h 2195513"/>
              <a:gd name="connsiteX3" fmla="*/ 283369 w 723900"/>
              <a:gd name="connsiteY3" fmla="*/ 0 h 2195513"/>
              <a:gd name="connsiteX4" fmla="*/ 0 w 723900"/>
              <a:gd name="connsiteY4" fmla="*/ 2195513 h 2195513"/>
              <a:gd name="connsiteX0" fmla="*/ 0 w 723900"/>
              <a:gd name="connsiteY0" fmla="*/ 2195513 h 2195513"/>
              <a:gd name="connsiteX1" fmla="*/ 611982 w 723900"/>
              <a:gd name="connsiteY1" fmla="*/ 2195513 h 2195513"/>
              <a:gd name="connsiteX2" fmla="*/ 723900 w 723900"/>
              <a:gd name="connsiteY2" fmla="*/ 800100 h 2195513"/>
              <a:gd name="connsiteX3" fmla="*/ 500063 w 723900"/>
              <a:gd name="connsiteY3" fmla="*/ 388145 h 2195513"/>
              <a:gd name="connsiteX4" fmla="*/ 283369 w 723900"/>
              <a:gd name="connsiteY4" fmla="*/ 0 h 2195513"/>
              <a:gd name="connsiteX5" fmla="*/ 0 w 723900"/>
              <a:gd name="connsiteY5" fmla="*/ 2195513 h 2195513"/>
              <a:gd name="connsiteX0" fmla="*/ 0 w 945356"/>
              <a:gd name="connsiteY0" fmla="*/ 2195513 h 2195513"/>
              <a:gd name="connsiteX1" fmla="*/ 611982 w 945356"/>
              <a:gd name="connsiteY1" fmla="*/ 2195513 h 2195513"/>
              <a:gd name="connsiteX2" fmla="*/ 723900 w 945356"/>
              <a:gd name="connsiteY2" fmla="*/ 800100 h 2195513"/>
              <a:gd name="connsiteX3" fmla="*/ 945356 w 945356"/>
              <a:gd name="connsiteY3" fmla="*/ 2382 h 2195513"/>
              <a:gd name="connsiteX4" fmla="*/ 283369 w 945356"/>
              <a:gd name="connsiteY4" fmla="*/ 0 h 2195513"/>
              <a:gd name="connsiteX5" fmla="*/ 0 w 945356"/>
              <a:gd name="connsiteY5" fmla="*/ 2195513 h 2195513"/>
              <a:gd name="connsiteX0" fmla="*/ 0 w 945356"/>
              <a:gd name="connsiteY0" fmla="*/ 2195513 h 2195513"/>
              <a:gd name="connsiteX1" fmla="*/ 611982 w 945356"/>
              <a:gd name="connsiteY1" fmla="*/ 2195513 h 2195513"/>
              <a:gd name="connsiteX2" fmla="*/ 723900 w 945356"/>
              <a:gd name="connsiteY2" fmla="*/ 800100 h 2195513"/>
              <a:gd name="connsiteX3" fmla="*/ 790575 w 945356"/>
              <a:gd name="connsiteY3" fmla="*/ 545308 h 2195513"/>
              <a:gd name="connsiteX4" fmla="*/ 945356 w 945356"/>
              <a:gd name="connsiteY4" fmla="*/ 2382 h 2195513"/>
              <a:gd name="connsiteX5" fmla="*/ 283369 w 945356"/>
              <a:gd name="connsiteY5" fmla="*/ 0 h 2195513"/>
              <a:gd name="connsiteX6" fmla="*/ 0 w 945356"/>
              <a:gd name="connsiteY6" fmla="*/ 2195513 h 2195513"/>
              <a:gd name="connsiteX0" fmla="*/ 0 w 1252537"/>
              <a:gd name="connsiteY0" fmla="*/ 2195513 h 2195513"/>
              <a:gd name="connsiteX1" fmla="*/ 611982 w 1252537"/>
              <a:gd name="connsiteY1" fmla="*/ 2195513 h 2195513"/>
              <a:gd name="connsiteX2" fmla="*/ 723900 w 1252537"/>
              <a:gd name="connsiteY2" fmla="*/ 800100 h 2195513"/>
              <a:gd name="connsiteX3" fmla="*/ 1252537 w 1252537"/>
              <a:gd name="connsiteY3" fmla="*/ 1333501 h 2195513"/>
              <a:gd name="connsiteX4" fmla="*/ 945356 w 1252537"/>
              <a:gd name="connsiteY4" fmla="*/ 2382 h 2195513"/>
              <a:gd name="connsiteX5" fmla="*/ 283369 w 1252537"/>
              <a:gd name="connsiteY5" fmla="*/ 0 h 2195513"/>
              <a:gd name="connsiteX6" fmla="*/ 0 w 1252537"/>
              <a:gd name="connsiteY6" fmla="*/ 2195513 h 2195513"/>
              <a:gd name="connsiteX0" fmla="*/ 0 w 1252537"/>
              <a:gd name="connsiteY0" fmla="*/ 2195513 h 2195513"/>
              <a:gd name="connsiteX1" fmla="*/ 611982 w 1252537"/>
              <a:gd name="connsiteY1" fmla="*/ 2195513 h 2195513"/>
              <a:gd name="connsiteX2" fmla="*/ 723900 w 1252537"/>
              <a:gd name="connsiteY2" fmla="*/ 800100 h 2195513"/>
              <a:gd name="connsiteX3" fmla="*/ 1031082 w 1252537"/>
              <a:gd name="connsiteY3" fmla="*/ 1112045 h 2195513"/>
              <a:gd name="connsiteX4" fmla="*/ 1252537 w 1252537"/>
              <a:gd name="connsiteY4" fmla="*/ 1333501 h 2195513"/>
              <a:gd name="connsiteX5" fmla="*/ 945356 w 1252537"/>
              <a:gd name="connsiteY5" fmla="*/ 2382 h 2195513"/>
              <a:gd name="connsiteX6" fmla="*/ 283369 w 1252537"/>
              <a:gd name="connsiteY6" fmla="*/ 0 h 2195513"/>
              <a:gd name="connsiteX7" fmla="*/ 0 w 1252537"/>
              <a:gd name="connsiteY7" fmla="*/ 2195513 h 2195513"/>
              <a:gd name="connsiteX0" fmla="*/ 0 w 1252537"/>
              <a:gd name="connsiteY0" fmla="*/ 2195513 h 2195513"/>
              <a:gd name="connsiteX1" fmla="*/ 611982 w 1252537"/>
              <a:gd name="connsiteY1" fmla="*/ 2195513 h 2195513"/>
              <a:gd name="connsiteX2" fmla="*/ 723900 w 1252537"/>
              <a:gd name="connsiteY2" fmla="*/ 800100 h 2195513"/>
              <a:gd name="connsiteX3" fmla="*/ 1007270 w 1252537"/>
              <a:gd name="connsiteY3" fmla="*/ 2193132 h 2195513"/>
              <a:gd name="connsiteX4" fmla="*/ 1252537 w 1252537"/>
              <a:gd name="connsiteY4" fmla="*/ 1333501 h 2195513"/>
              <a:gd name="connsiteX5" fmla="*/ 945356 w 1252537"/>
              <a:gd name="connsiteY5" fmla="*/ 2382 h 2195513"/>
              <a:gd name="connsiteX6" fmla="*/ 283369 w 1252537"/>
              <a:gd name="connsiteY6" fmla="*/ 0 h 2195513"/>
              <a:gd name="connsiteX7" fmla="*/ 0 w 1252537"/>
              <a:gd name="connsiteY7" fmla="*/ 2195513 h 2195513"/>
              <a:gd name="connsiteX0" fmla="*/ 0 w 1252537"/>
              <a:gd name="connsiteY0" fmla="*/ 2195513 h 2195513"/>
              <a:gd name="connsiteX1" fmla="*/ 611982 w 1252537"/>
              <a:gd name="connsiteY1" fmla="*/ 2195513 h 2195513"/>
              <a:gd name="connsiteX2" fmla="*/ 723900 w 1252537"/>
              <a:gd name="connsiteY2" fmla="*/ 800100 h 2195513"/>
              <a:gd name="connsiteX3" fmla="*/ 1007270 w 1252537"/>
              <a:gd name="connsiteY3" fmla="*/ 2193132 h 2195513"/>
              <a:gd name="connsiteX4" fmla="*/ 1173957 w 1252537"/>
              <a:gd name="connsiteY4" fmla="*/ 1600202 h 2195513"/>
              <a:gd name="connsiteX5" fmla="*/ 1252537 w 1252537"/>
              <a:gd name="connsiteY5" fmla="*/ 1333501 h 2195513"/>
              <a:gd name="connsiteX6" fmla="*/ 945356 w 1252537"/>
              <a:gd name="connsiteY6" fmla="*/ 2382 h 2195513"/>
              <a:gd name="connsiteX7" fmla="*/ 283369 w 1252537"/>
              <a:gd name="connsiteY7" fmla="*/ 0 h 2195513"/>
              <a:gd name="connsiteX8" fmla="*/ 0 w 1252537"/>
              <a:gd name="connsiteY8" fmla="*/ 2195513 h 2195513"/>
              <a:gd name="connsiteX0" fmla="*/ 0 w 1488282"/>
              <a:gd name="connsiteY0" fmla="*/ 2195513 h 2195514"/>
              <a:gd name="connsiteX1" fmla="*/ 611982 w 1488282"/>
              <a:gd name="connsiteY1" fmla="*/ 2195513 h 2195514"/>
              <a:gd name="connsiteX2" fmla="*/ 723900 w 1488282"/>
              <a:gd name="connsiteY2" fmla="*/ 800100 h 2195514"/>
              <a:gd name="connsiteX3" fmla="*/ 1007270 w 1488282"/>
              <a:gd name="connsiteY3" fmla="*/ 2193132 h 2195514"/>
              <a:gd name="connsiteX4" fmla="*/ 1488282 w 1488282"/>
              <a:gd name="connsiteY4" fmla="*/ 2195514 h 2195514"/>
              <a:gd name="connsiteX5" fmla="*/ 1252537 w 1488282"/>
              <a:gd name="connsiteY5" fmla="*/ 1333501 h 2195514"/>
              <a:gd name="connsiteX6" fmla="*/ 945356 w 1488282"/>
              <a:gd name="connsiteY6" fmla="*/ 2382 h 2195514"/>
              <a:gd name="connsiteX7" fmla="*/ 283369 w 1488282"/>
              <a:gd name="connsiteY7" fmla="*/ 0 h 2195514"/>
              <a:gd name="connsiteX8" fmla="*/ 0 w 1488282"/>
              <a:gd name="connsiteY8" fmla="*/ 2195513 h 2195514"/>
              <a:gd name="connsiteX0" fmla="*/ 0 w 1488282"/>
              <a:gd name="connsiteY0" fmla="*/ 2195513 h 2195514"/>
              <a:gd name="connsiteX1" fmla="*/ 611982 w 1488282"/>
              <a:gd name="connsiteY1" fmla="*/ 2195513 h 2195514"/>
              <a:gd name="connsiteX2" fmla="*/ 723900 w 1488282"/>
              <a:gd name="connsiteY2" fmla="*/ 800100 h 2195514"/>
              <a:gd name="connsiteX3" fmla="*/ 1007270 w 1488282"/>
              <a:gd name="connsiteY3" fmla="*/ 2193132 h 2195514"/>
              <a:gd name="connsiteX4" fmla="*/ 1488282 w 1488282"/>
              <a:gd name="connsiteY4" fmla="*/ 2195514 h 2195514"/>
              <a:gd name="connsiteX5" fmla="*/ 1352549 w 1488282"/>
              <a:gd name="connsiteY5" fmla="*/ 1690688 h 2195514"/>
              <a:gd name="connsiteX6" fmla="*/ 1252537 w 1488282"/>
              <a:gd name="connsiteY6" fmla="*/ 1333501 h 2195514"/>
              <a:gd name="connsiteX7" fmla="*/ 945356 w 1488282"/>
              <a:gd name="connsiteY7" fmla="*/ 2382 h 2195514"/>
              <a:gd name="connsiteX8" fmla="*/ 283369 w 1488282"/>
              <a:gd name="connsiteY8" fmla="*/ 0 h 2195514"/>
              <a:gd name="connsiteX9" fmla="*/ 0 w 1488282"/>
              <a:gd name="connsiteY9" fmla="*/ 2195513 h 2195514"/>
              <a:gd name="connsiteX0" fmla="*/ 0 w 1781174"/>
              <a:gd name="connsiteY0" fmla="*/ 2195513 h 2195514"/>
              <a:gd name="connsiteX1" fmla="*/ 611982 w 1781174"/>
              <a:gd name="connsiteY1" fmla="*/ 2195513 h 2195514"/>
              <a:gd name="connsiteX2" fmla="*/ 723900 w 1781174"/>
              <a:gd name="connsiteY2" fmla="*/ 800100 h 2195514"/>
              <a:gd name="connsiteX3" fmla="*/ 1007270 w 1781174"/>
              <a:gd name="connsiteY3" fmla="*/ 2193132 h 2195514"/>
              <a:gd name="connsiteX4" fmla="*/ 1488282 w 1781174"/>
              <a:gd name="connsiteY4" fmla="*/ 2195514 h 2195514"/>
              <a:gd name="connsiteX5" fmla="*/ 1781174 w 1781174"/>
              <a:gd name="connsiteY5" fmla="*/ 792957 h 2195514"/>
              <a:gd name="connsiteX6" fmla="*/ 1252537 w 1781174"/>
              <a:gd name="connsiteY6" fmla="*/ 1333501 h 2195514"/>
              <a:gd name="connsiteX7" fmla="*/ 945356 w 1781174"/>
              <a:gd name="connsiteY7" fmla="*/ 2382 h 2195514"/>
              <a:gd name="connsiteX8" fmla="*/ 283369 w 1781174"/>
              <a:gd name="connsiteY8" fmla="*/ 0 h 2195514"/>
              <a:gd name="connsiteX9" fmla="*/ 0 w 1781174"/>
              <a:gd name="connsiteY9" fmla="*/ 2195513 h 2195514"/>
              <a:gd name="connsiteX0" fmla="*/ 0 w 1781174"/>
              <a:gd name="connsiteY0" fmla="*/ 2195513 h 2195514"/>
              <a:gd name="connsiteX1" fmla="*/ 611982 w 1781174"/>
              <a:gd name="connsiteY1" fmla="*/ 2195513 h 2195514"/>
              <a:gd name="connsiteX2" fmla="*/ 723900 w 1781174"/>
              <a:gd name="connsiteY2" fmla="*/ 800100 h 2195514"/>
              <a:gd name="connsiteX3" fmla="*/ 1007270 w 1781174"/>
              <a:gd name="connsiteY3" fmla="*/ 2193132 h 2195514"/>
              <a:gd name="connsiteX4" fmla="*/ 1488282 w 1781174"/>
              <a:gd name="connsiteY4" fmla="*/ 2195514 h 2195514"/>
              <a:gd name="connsiteX5" fmla="*/ 1781174 w 1781174"/>
              <a:gd name="connsiteY5" fmla="*/ 792957 h 2195514"/>
              <a:gd name="connsiteX6" fmla="*/ 1528762 w 1781174"/>
              <a:gd name="connsiteY6" fmla="*/ 1052513 h 2195514"/>
              <a:gd name="connsiteX7" fmla="*/ 1252537 w 1781174"/>
              <a:gd name="connsiteY7" fmla="*/ 1333501 h 2195514"/>
              <a:gd name="connsiteX8" fmla="*/ 945356 w 1781174"/>
              <a:gd name="connsiteY8" fmla="*/ 2382 h 2195514"/>
              <a:gd name="connsiteX9" fmla="*/ 283369 w 1781174"/>
              <a:gd name="connsiteY9" fmla="*/ 0 h 2195514"/>
              <a:gd name="connsiteX10" fmla="*/ 0 w 1781174"/>
              <a:gd name="connsiteY10" fmla="*/ 2195513 h 2195514"/>
              <a:gd name="connsiteX0" fmla="*/ 0 w 1781174"/>
              <a:gd name="connsiteY0" fmla="*/ 2197894 h 2197895"/>
              <a:gd name="connsiteX1" fmla="*/ 611982 w 1781174"/>
              <a:gd name="connsiteY1" fmla="*/ 2197894 h 2197895"/>
              <a:gd name="connsiteX2" fmla="*/ 723900 w 1781174"/>
              <a:gd name="connsiteY2" fmla="*/ 802481 h 2197895"/>
              <a:gd name="connsiteX3" fmla="*/ 1007270 w 1781174"/>
              <a:gd name="connsiteY3" fmla="*/ 2195513 h 2197895"/>
              <a:gd name="connsiteX4" fmla="*/ 1488282 w 1781174"/>
              <a:gd name="connsiteY4" fmla="*/ 2197895 h 2197895"/>
              <a:gd name="connsiteX5" fmla="*/ 1781174 w 1781174"/>
              <a:gd name="connsiteY5" fmla="*/ 795338 h 2197895"/>
              <a:gd name="connsiteX6" fmla="*/ 1559719 w 1781174"/>
              <a:gd name="connsiteY6" fmla="*/ 0 h 2197895"/>
              <a:gd name="connsiteX7" fmla="*/ 1252537 w 1781174"/>
              <a:gd name="connsiteY7" fmla="*/ 1335882 h 2197895"/>
              <a:gd name="connsiteX8" fmla="*/ 945356 w 1781174"/>
              <a:gd name="connsiteY8" fmla="*/ 4763 h 2197895"/>
              <a:gd name="connsiteX9" fmla="*/ 283369 w 1781174"/>
              <a:gd name="connsiteY9" fmla="*/ 2381 h 2197895"/>
              <a:gd name="connsiteX10" fmla="*/ 0 w 1781174"/>
              <a:gd name="connsiteY10" fmla="*/ 2197894 h 2197895"/>
              <a:gd name="connsiteX0" fmla="*/ 0 w 1781174"/>
              <a:gd name="connsiteY0" fmla="*/ 2197894 h 2197895"/>
              <a:gd name="connsiteX1" fmla="*/ 611982 w 1781174"/>
              <a:gd name="connsiteY1" fmla="*/ 2197894 h 2197895"/>
              <a:gd name="connsiteX2" fmla="*/ 723900 w 1781174"/>
              <a:gd name="connsiteY2" fmla="*/ 802481 h 2197895"/>
              <a:gd name="connsiteX3" fmla="*/ 1007270 w 1781174"/>
              <a:gd name="connsiteY3" fmla="*/ 2195513 h 2197895"/>
              <a:gd name="connsiteX4" fmla="*/ 1488282 w 1781174"/>
              <a:gd name="connsiteY4" fmla="*/ 2197895 h 2197895"/>
              <a:gd name="connsiteX5" fmla="*/ 1781174 w 1781174"/>
              <a:gd name="connsiteY5" fmla="*/ 795338 h 2197895"/>
              <a:gd name="connsiteX6" fmla="*/ 1688306 w 1781174"/>
              <a:gd name="connsiteY6" fmla="*/ 454820 h 2197895"/>
              <a:gd name="connsiteX7" fmla="*/ 1559719 w 1781174"/>
              <a:gd name="connsiteY7" fmla="*/ 0 h 2197895"/>
              <a:gd name="connsiteX8" fmla="*/ 1252537 w 1781174"/>
              <a:gd name="connsiteY8" fmla="*/ 1335882 h 2197895"/>
              <a:gd name="connsiteX9" fmla="*/ 945356 w 1781174"/>
              <a:gd name="connsiteY9" fmla="*/ 4763 h 2197895"/>
              <a:gd name="connsiteX10" fmla="*/ 283369 w 1781174"/>
              <a:gd name="connsiteY10" fmla="*/ 2381 h 2197895"/>
              <a:gd name="connsiteX11" fmla="*/ 0 w 1781174"/>
              <a:gd name="connsiteY11" fmla="*/ 2197894 h 2197895"/>
              <a:gd name="connsiteX0" fmla="*/ 0 w 2212181"/>
              <a:gd name="connsiteY0" fmla="*/ 2197894 h 2197895"/>
              <a:gd name="connsiteX1" fmla="*/ 611982 w 2212181"/>
              <a:gd name="connsiteY1" fmla="*/ 2197894 h 2197895"/>
              <a:gd name="connsiteX2" fmla="*/ 723900 w 2212181"/>
              <a:gd name="connsiteY2" fmla="*/ 802481 h 2197895"/>
              <a:gd name="connsiteX3" fmla="*/ 1007270 w 2212181"/>
              <a:gd name="connsiteY3" fmla="*/ 2195513 h 2197895"/>
              <a:gd name="connsiteX4" fmla="*/ 1488282 w 2212181"/>
              <a:gd name="connsiteY4" fmla="*/ 2197895 h 2197895"/>
              <a:gd name="connsiteX5" fmla="*/ 1781174 w 2212181"/>
              <a:gd name="connsiteY5" fmla="*/ 795338 h 2197895"/>
              <a:gd name="connsiteX6" fmla="*/ 2212181 w 2212181"/>
              <a:gd name="connsiteY6" fmla="*/ 7145 h 2197895"/>
              <a:gd name="connsiteX7" fmla="*/ 1559719 w 2212181"/>
              <a:gd name="connsiteY7" fmla="*/ 0 h 2197895"/>
              <a:gd name="connsiteX8" fmla="*/ 1252537 w 2212181"/>
              <a:gd name="connsiteY8" fmla="*/ 1335882 h 2197895"/>
              <a:gd name="connsiteX9" fmla="*/ 945356 w 2212181"/>
              <a:gd name="connsiteY9" fmla="*/ 4763 h 2197895"/>
              <a:gd name="connsiteX10" fmla="*/ 283369 w 2212181"/>
              <a:gd name="connsiteY10" fmla="*/ 2381 h 2197895"/>
              <a:gd name="connsiteX11" fmla="*/ 0 w 2212181"/>
              <a:gd name="connsiteY11" fmla="*/ 2197894 h 2197895"/>
              <a:gd name="connsiteX0" fmla="*/ 0 w 2212181"/>
              <a:gd name="connsiteY0" fmla="*/ 2197894 h 2197895"/>
              <a:gd name="connsiteX1" fmla="*/ 611982 w 2212181"/>
              <a:gd name="connsiteY1" fmla="*/ 2197894 h 2197895"/>
              <a:gd name="connsiteX2" fmla="*/ 723900 w 2212181"/>
              <a:gd name="connsiteY2" fmla="*/ 802481 h 2197895"/>
              <a:gd name="connsiteX3" fmla="*/ 1007270 w 2212181"/>
              <a:gd name="connsiteY3" fmla="*/ 2195513 h 2197895"/>
              <a:gd name="connsiteX4" fmla="*/ 1488282 w 2212181"/>
              <a:gd name="connsiteY4" fmla="*/ 2197895 h 2197895"/>
              <a:gd name="connsiteX5" fmla="*/ 1781174 w 2212181"/>
              <a:gd name="connsiteY5" fmla="*/ 795338 h 2197895"/>
              <a:gd name="connsiteX6" fmla="*/ 2035968 w 2212181"/>
              <a:gd name="connsiteY6" fmla="*/ 328614 h 2197895"/>
              <a:gd name="connsiteX7" fmla="*/ 2212181 w 2212181"/>
              <a:gd name="connsiteY7" fmla="*/ 7145 h 2197895"/>
              <a:gd name="connsiteX8" fmla="*/ 1559719 w 2212181"/>
              <a:gd name="connsiteY8" fmla="*/ 0 h 2197895"/>
              <a:gd name="connsiteX9" fmla="*/ 1252537 w 2212181"/>
              <a:gd name="connsiteY9" fmla="*/ 1335882 h 2197895"/>
              <a:gd name="connsiteX10" fmla="*/ 945356 w 2212181"/>
              <a:gd name="connsiteY10" fmla="*/ 4763 h 2197895"/>
              <a:gd name="connsiteX11" fmla="*/ 283369 w 2212181"/>
              <a:gd name="connsiteY11" fmla="*/ 2381 h 2197895"/>
              <a:gd name="connsiteX12" fmla="*/ 0 w 2212181"/>
              <a:gd name="connsiteY12" fmla="*/ 2197894 h 2197895"/>
              <a:gd name="connsiteX0" fmla="*/ 0 w 2500312"/>
              <a:gd name="connsiteY0" fmla="*/ 2197894 h 2197895"/>
              <a:gd name="connsiteX1" fmla="*/ 611982 w 2500312"/>
              <a:gd name="connsiteY1" fmla="*/ 2197894 h 2197895"/>
              <a:gd name="connsiteX2" fmla="*/ 723900 w 2500312"/>
              <a:gd name="connsiteY2" fmla="*/ 802481 h 2197895"/>
              <a:gd name="connsiteX3" fmla="*/ 1007270 w 2500312"/>
              <a:gd name="connsiteY3" fmla="*/ 2195513 h 2197895"/>
              <a:gd name="connsiteX4" fmla="*/ 1488282 w 2500312"/>
              <a:gd name="connsiteY4" fmla="*/ 2197895 h 2197895"/>
              <a:gd name="connsiteX5" fmla="*/ 1781174 w 2500312"/>
              <a:gd name="connsiteY5" fmla="*/ 795338 h 2197895"/>
              <a:gd name="connsiteX6" fmla="*/ 2500312 w 2500312"/>
              <a:gd name="connsiteY6" fmla="*/ 2197895 h 2197895"/>
              <a:gd name="connsiteX7" fmla="*/ 2212181 w 2500312"/>
              <a:gd name="connsiteY7" fmla="*/ 7145 h 2197895"/>
              <a:gd name="connsiteX8" fmla="*/ 1559719 w 2500312"/>
              <a:gd name="connsiteY8" fmla="*/ 0 h 2197895"/>
              <a:gd name="connsiteX9" fmla="*/ 1252537 w 2500312"/>
              <a:gd name="connsiteY9" fmla="*/ 1335882 h 2197895"/>
              <a:gd name="connsiteX10" fmla="*/ 945356 w 2500312"/>
              <a:gd name="connsiteY10" fmla="*/ 4763 h 2197895"/>
              <a:gd name="connsiteX11" fmla="*/ 283369 w 2500312"/>
              <a:gd name="connsiteY11" fmla="*/ 2381 h 2197895"/>
              <a:gd name="connsiteX12" fmla="*/ 0 w 2500312"/>
              <a:gd name="connsiteY12" fmla="*/ 2197894 h 2197895"/>
              <a:gd name="connsiteX0" fmla="*/ 0 w 2500312"/>
              <a:gd name="connsiteY0" fmla="*/ 2197894 h 2197895"/>
              <a:gd name="connsiteX1" fmla="*/ 611982 w 2500312"/>
              <a:gd name="connsiteY1" fmla="*/ 2197894 h 2197895"/>
              <a:gd name="connsiteX2" fmla="*/ 723900 w 2500312"/>
              <a:gd name="connsiteY2" fmla="*/ 802481 h 2197895"/>
              <a:gd name="connsiteX3" fmla="*/ 1007270 w 2500312"/>
              <a:gd name="connsiteY3" fmla="*/ 2195513 h 2197895"/>
              <a:gd name="connsiteX4" fmla="*/ 1488282 w 2500312"/>
              <a:gd name="connsiteY4" fmla="*/ 2197895 h 2197895"/>
              <a:gd name="connsiteX5" fmla="*/ 1781174 w 2500312"/>
              <a:gd name="connsiteY5" fmla="*/ 795338 h 2197895"/>
              <a:gd name="connsiteX6" fmla="*/ 2190748 w 2500312"/>
              <a:gd name="connsiteY6" fmla="*/ 1595439 h 2197895"/>
              <a:gd name="connsiteX7" fmla="*/ 2500312 w 2500312"/>
              <a:gd name="connsiteY7" fmla="*/ 2197895 h 2197895"/>
              <a:gd name="connsiteX8" fmla="*/ 2212181 w 2500312"/>
              <a:gd name="connsiteY8" fmla="*/ 7145 h 2197895"/>
              <a:gd name="connsiteX9" fmla="*/ 1559719 w 2500312"/>
              <a:gd name="connsiteY9" fmla="*/ 0 h 2197895"/>
              <a:gd name="connsiteX10" fmla="*/ 1252537 w 2500312"/>
              <a:gd name="connsiteY10" fmla="*/ 1335882 h 2197895"/>
              <a:gd name="connsiteX11" fmla="*/ 945356 w 2500312"/>
              <a:gd name="connsiteY11" fmla="*/ 4763 h 2197895"/>
              <a:gd name="connsiteX12" fmla="*/ 283369 w 2500312"/>
              <a:gd name="connsiteY12" fmla="*/ 2381 h 2197895"/>
              <a:gd name="connsiteX13" fmla="*/ 0 w 2500312"/>
              <a:gd name="connsiteY13" fmla="*/ 2197894 h 2197895"/>
              <a:gd name="connsiteX0" fmla="*/ 0 w 2500312"/>
              <a:gd name="connsiteY0" fmla="*/ 2197894 h 2197895"/>
              <a:gd name="connsiteX1" fmla="*/ 611982 w 2500312"/>
              <a:gd name="connsiteY1" fmla="*/ 2197894 h 2197895"/>
              <a:gd name="connsiteX2" fmla="*/ 723900 w 2500312"/>
              <a:gd name="connsiteY2" fmla="*/ 802481 h 2197895"/>
              <a:gd name="connsiteX3" fmla="*/ 1007270 w 2500312"/>
              <a:gd name="connsiteY3" fmla="*/ 2195513 h 2197895"/>
              <a:gd name="connsiteX4" fmla="*/ 1488282 w 2500312"/>
              <a:gd name="connsiteY4" fmla="*/ 2197895 h 2197895"/>
              <a:gd name="connsiteX5" fmla="*/ 1781174 w 2500312"/>
              <a:gd name="connsiteY5" fmla="*/ 795338 h 2197895"/>
              <a:gd name="connsiteX6" fmla="*/ 1883567 w 2500312"/>
              <a:gd name="connsiteY6" fmla="*/ 2195514 h 2197895"/>
              <a:gd name="connsiteX7" fmla="*/ 2500312 w 2500312"/>
              <a:gd name="connsiteY7" fmla="*/ 2197895 h 2197895"/>
              <a:gd name="connsiteX8" fmla="*/ 2212181 w 2500312"/>
              <a:gd name="connsiteY8" fmla="*/ 7145 h 2197895"/>
              <a:gd name="connsiteX9" fmla="*/ 1559719 w 2500312"/>
              <a:gd name="connsiteY9" fmla="*/ 0 h 2197895"/>
              <a:gd name="connsiteX10" fmla="*/ 1252537 w 2500312"/>
              <a:gd name="connsiteY10" fmla="*/ 1335882 h 2197895"/>
              <a:gd name="connsiteX11" fmla="*/ 945356 w 2500312"/>
              <a:gd name="connsiteY11" fmla="*/ 4763 h 2197895"/>
              <a:gd name="connsiteX12" fmla="*/ 283369 w 2500312"/>
              <a:gd name="connsiteY12" fmla="*/ 2381 h 2197895"/>
              <a:gd name="connsiteX13" fmla="*/ 0 w 2500312"/>
              <a:gd name="connsiteY13" fmla="*/ 2197894 h 2197895"/>
              <a:gd name="connsiteX0" fmla="*/ 0 w 2500312"/>
              <a:gd name="connsiteY0" fmla="*/ 2197894 h 2197895"/>
              <a:gd name="connsiteX1" fmla="*/ 611982 w 2500312"/>
              <a:gd name="connsiteY1" fmla="*/ 2197894 h 2197895"/>
              <a:gd name="connsiteX2" fmla="*/ 723900 w 2500312"/>
              <a:gd name="connsiteY2" fmla="*/ 802481 h 2197895"/>
              <a:gd name="connsiteX3" fmla="*/ 1007270 w 2500312"/>
              <a:gd name="connsiteY3" fmla="*/ 2195513 h 2197895"/>
              <a:gd name="connsiteX4" fmla="*/ 1488282 w 2500312"/>
              <a:gd name="connsiteY4" fmla="*/ 2197895 h 2197895"/>
              <a:gd name="connsiteX5" fmla="*/ 1776411 w 2500312"/>
              <a:gd name="connsiteY5" fmla="*/ 809626 h 2197895"/>
              <a:gd name="connsiteX6" fmla="*/ 1883567 w 2500312"/>
              <a:gd name="connsiteY6" fmla="*/ 2195514 h 2197895"/>
              <a:gd name="connsiteX7" fmla="*/ 2500312 w 2500312"/>
              <a:gd name="connsiteY7" fmla="*/ 2197895 h 2197895"/>
              <a:gd name="connsiteX8" fmla="*/ 2212181 w 2500312"/>
              <a:gd name="connsiteY8" fmla="*/ 7145 h 2197895"/>
              <a:gd name="connsiteX9" fmla="*/ 1559719 w 2500312"/>
              <a:gd name="connsiteY9" fmla="*/ 0 h 2197895"/>
              <a:gd name="connsiteX10" fmla="*/ 1252537 w 2500312"/>
              <a:gd name="connsiteY10" fmla="*/ 1335882 h 2197895"/>
              <a:gd name="connsiteX11" fmla="*/ 945356 w 2500312"/>
              <a:gd name="connsiteY11" fmla="*/ 4763 h 2197895"/>
              <a:gd name="connsiteX12" fmla="*/ 283369 w 2500312"/>
              <a:gd name="connsiteY12" fmla="*/ 2381 h 2197895"/>
              <a:gd name="connsiteX13" fmla="*/ 0 w 2500312"/>
              <a:gd name="connsiteY13" fmla="*/ 2197894 h 2197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00312" h="2197895">
                <a:moveTo>
                  <a:pt x="0" y="2197894"/>
                </a:moveTo>
                <a:lnTo>
                  <a:pt x="611982" y="2197894"/>
                </a:lnTo>
                <a:lnTo>
                  <a:pt x="723900" y="802481"/>
                </a:lnTo>
                <a:lnTo>
                  <a:pt x="1007270" y="2195513"/>
                </a:lnTo>
                <a:lnTo>
                  <a:pt x="1488282" y="2197895"/>
                </a:lnTo>
                <a:lnTo>
                  <a:pt x="1776411" y="809626"/>
                </a:lnTo>
                <a:lnTo>
                  <a:pt x="1883567" y="2195514"/>
                </a:lnTo>
                <a:lnTo>
                  <a:pt x="2500312" y="2197895"/>
                </a:lnTo>
                <a:lnTo>
                  <a:pt x="2212181" y="7145"/>
                </a:lnTo>
                <a:lnTo>
                  <a:pt x="1559719" y="0"/>
                </a:lnTo>
                <a:lnTo>
                  <a:pt x="1252537" y="1335882"/>
                </a:lnTo>
                <a:lnTo>
                  <a:pt x="945356" y="4763"/>
                </a:lnTo>
                <a:lnTo>
                  <a:pt x="283369" y="2381"/>
                </a:lnTo>
                <a:lnTo>
                  <a:pt x="0" y="2197894"/>
                </a:lnTo>
                <a:close/>
              </a:path>
            </a:pathLst>
          </a:custGeom>
          <a:solidFill>
            <a:srgbClr val="0F238C"/>
          </a:solidFill>
          <a:ln w="190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noProof="0">
              <a:solidFill>
                <a:schemeClr val="accent1"/>
              </a:solidFill>
            </a:endParaRPr>
          </a:p>
        </p:txBody>
      </p:sp>
      <p:sp>
        <p:nvSpPr>
          <p:cNvPr id="29" name="Freeform 28"/>
          <p:cNvSpPr/>
          <p:nvPr/>
        </p:nvSpPr>
        <p:spPr>
          <a:xfrm>
            <a:off x="2304321" y="2938984"/>
            <a:ext cx="371220" cy="578852"/>
          </a:xfrm>
          <a:custGeom>
            <a:avLst/>
            <a:gdLst>
              <a:gd name="connsiteX0" fmla="*/ 0 w 1428750"/>
              <a:gd name="connsiteY0" fmla="*/ 997744 h 997744"/>
              <a:gd name="connsiteX1" fmla="*/ 1404937 w 1428750"/>
              <a:gd name="connsiteY1" fmla="*/ 997744 h 997744"/>
              <a:gd name="connsiteX2" fmla="*/ 1404937 w 1428750"/>
              <a:gd name="connsiteY2" fmla="*/ 538163 h 997744"/>
              <a:gd name="connsiteX3" fmla="*/ 1428750 w 1428750"/>
              <a:gd name="connsiteY3" fmla="*/ 540544 h 997744"/>
              <a:gd name="connsiteX4" fmla="*/ 590550 w 1428750"/>
              <a:gd name="connsiteY4" fmla="*/ 540544 h 997744"/>
              <a:gd name="connsiteX5" fmla="*/ 590550 w 1428750"/>
              <a:gd name="connsiteY5" fmla="*/ 0 h 997744"/>
              <a:gd name="connsiteX6" fmla="*/ 0 w 1428750"/>
              <a:gd name="connsiteY6" fmla="*/ 0 h 997744"/>
              <a:gd name="connsiteX7" fmla="*/ 0 w 1428750"/>
              <a:gd name="connsiteY7" fmla="*/ 997744 h 997744"/>
              <a:gd name="connsiteX0" fmla="*/ 0 w 1404937"/>
              <a:gd name="connsiteY0" fmla="*/ 997744 h 997744"/>
              <a:gd name="connsiteX1" fmla="*/ 1404937 w 1404937"/>
              <a:gd name="connsiteY1" fmla="*/ 997744 h 997744"/>
              <a:gd name="connsiteX2" fmla="*/ 1404937 w 1404937"/>
              <a:gd name="connsiteY2" fmla="*/ 538163 h 997744"/>
              <a:gd name="connsiteX3" fmla="*/ 1219200 w 1404937"/>
              <a:gd name="connsiteY3" fmla="*/ 476250 h 997744"/>
              <a:gd name="connsiteX4" fmla="*/ 590550 w 1404937"/>
              <a:gd name="connsiteY4" fmla="*/ 540544 h 997744"/>
              <a:gd name="connsiteX5" fmla="*/ 590550 w 1404937"/>
              <a:gd name="connsiteY5" fmla="*/ 0 h 997744"/>
              <a:gd name="connsiteX6" fmla="*/ 0 w 1404937"/>
              <a:gd name="connsiteY6" fmla="*/ 0 h 997744"/>
              <a:gd name="connsiteX7" fmla="*/ 0 w 1404937"/>
              <a:gd name="connsiteY7" fmla="*/ 997744 h 997744"/>
              <a:gd name="connsiteX0" fmla="*/ 0 w 1404937"/>
              <a:gd name="connsiteY0" fmla="*/ 997744 h 997744"/>
              <a:gd name="connsiteX1" fmla="*/ 1404937 w 1404937"/>
              <a:gd name="connsiteY1" fmla="*/ 997744 h 997744"/>
              <a:gd name="connsiteX2" fmla="*/ 1404937 w 1404937"/>
              <a:gd name="connsiteY2" fmla="*/ 538163 h 997744"/>
              <a:gd name="connsiteX3" fmla="*/ 590550 w 1404937"/>
              <a:gd name="connsiteY3" fmla="*/ 540544 h 997744"/>
              <a:gd name="connsiteX4" fmla="*/ 590550 w 1404937"/>
              <a:gd name="connsiteY4" fmla="*/ 0 h 997744"/>
              <a:gd name="connsiteX5" fmla="*/ 0 w 1404937"/>
              <a:gd name="connsiteY5" fmla="*/ 0 h 997744"/>
              <a:gd name="connsiteX6" fmla="*/ 0 w 1404937"/>
              <a:gd name="connsiteY6" fmla="*/ 997744 h 997744"/>
              <a:gd name="connsiteX0" fmla="*/ 0 w 1404937"/>
              <a:gd name="connsiteY0" fmla="*/ 1614488 h 1614488"/>
              <a:gd name="connsiteX1" fmla="*/ 1404937 w 1404937"/>
              <a:gd name="connsiteY1" fmla="*/ 1614488 h 1614488"/>
              <a:gd name="connsiteX2" fmla="*/ 1404937 w 1404937"/>
              <a:gd name="connsiteY2" fmla="*/ 1154907 h 1614488"/>
              <a:gd name="connsiteX3" fmla="*/ 590550 w 1404937"/>
              <a:gd name="connsiteY3" fmla="*/ 1157288 h 1614488"/>
              <a:gd name="connsiteX4" fmla="*/ 592931 w 1404937"/>
              <a:gd name="connsiteY4" fmla="*/ 0 h 1614488"/>
              <a:gd name="connsiteX5" fmla="*/ 0 w 1404937"/>
              <a:gd name="connsiteY5" fmla="*/ 616744 h 1614488"/>
              <a:gd name="connsiteX6" fmla="*/ 0 w 1404937"/>
              <a:gd name="connsiteY6" fmla="*/ 1614488 h 1614488"/>
              <a:gd name="connsiteX0" fmla="*/ 0 w 1404937"/>
              <a:gd name="connsiteY0" fmla="*/ 2188369 h 2188369"/>
              <a:gd name="connsiteX1" fmla="*/ 1404937 w 1404937"/>
              <a:gd name="connsiteY1" fmla="*/ 2188369 h 2188369"/>
              <a:gd name="connsiteX2" fmla="*/ 1404937 w 1404937"/>
              <a:gd name="connsiteY2" fmla="*/ 1728788 h 2188369"/>
              <a:gd name="connsiteX3" fmla="*/ 590550 w 1404937"/>
              <a:gd name="connsiteY3" fmla="*/ 1731169 h 2188369"/>
              <a:gd name="connsiteX4" fmla="*/ 592931 w 1404937"/>
              <a:gd name="connsiteY4" fmla="*/ 573881 h 2188369"/>
              <a:gd name="connsiteX5" fmla="*/ 2382 w 1404937"/>
              <a:gd name="connsiteY5" fmla="*/ 0 h 2188369"/>
              <a:gd name="connsiteX6" fmla="*/ 0 w 1404937"/>
              <a:gd name="connsiteY6" fmla="*/ 2188369 h 2188369"/>
              <a:gd name="connsiteX0" fmla="*/ 0 w 1404937"/>
              <a:gd name="connsiteY0" fmla="*/ 2190750 h 2190750"/>
              <a:gd name="connsiteX1" fmla="*/ 1404937 w 1404937"/>
              <a:gd name="connsiteY1" fmla="*/ 2190750 h 2190750"/>
              <a:gd name="connsiteX2" fmla="*/ 1404937 w 1404937"/>
              <a:gd name="connsiteY2" fmla="*/ 1731169 h 2190750"/>
              <a:gd name="connsiteX3" fmla="*/ 590550 w 1404937"/>
              <a:gd name="connsiteY3" fmla="*/ 1733550 h 2190750"/>
              <a:gd name="connsiteX4" fmla="*/ 592931 w 1404937"/>
              <a:gd name="connsiteY4" fmla="*/ 0 h 2190750"/>
              <a:gd name="connsiteX5" fmla="*/ 2382 w 1404937"/>
              <a:gd name="connsiteY5" fmla="*/ 2381 h 2190750"/>
              <a:gd name="connsiteX6" fmla="*/ 0 w 1404937"/>
              <a:gd name="connsiteY6" fmla="*/ 2190750 h 2190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04937" h="2190750">
                <a:moveTo>
                  <a:pt x="0" y="2190750"/>
                </a:moveTo>
                <a:lnTo>
                  <a:pt x="1404937" y="2190750"/>
                </a:lnTo>
                <a:lnTo>
                  <a:pt x="1404937" y="1731169"/>
                </a:lnTo>
                <a:lnTo>
                  <a:pt x="590550" y="1733550"/>
                </a:lnTo>
                <a:cubicBezTo>
                  <a:pt x="591344" y="1347787"/>
                  <a:pt x="592137" y="385763"/>
                  <a:pt x="592931" y="0"/>
                </a:cubicBezTo>
                <a:lnTo>
                  <a:pt x="2382" y="2381"/>
                </a:lnTo>
                <a:cubicBezTo>
                  <a:pt x="3969" y="334962"/>
                  <a:pt x="3175" y="1858169"/>
                  <a:pt x="0" y="2190750"/>
                </a:cubicBezTo>
                <a:close/>
              </a:path>
            </a:pathLst>
          </a:custGeom>
          <a:solidFill>
            <a:srgbClr val="0F238C"/>
          </a:solidFill>
          <a:ln w="190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noProof="0">
              <a:solidFill>
                <a:schemeClr val="accent1"/>
              </a:solidFill>
            </a:endParaRPr>
          </a:p>
        </p:txBody>
      </p:sp>
      <p:sp>
        <p:nvSpPr>
          <p:cNvPr id="30" name="Freeform 29"/>
          <p:cNvSpPr/>
          <p:nvPr/>
        </p:nvSpPr>
        <p:spPr>
          <a:xfrm>
            <a:off x="1082055" y="3054754"/>
            <a:ext cx="429762" cy="475680"/>
          </a:xfrm>
          <a:custGeom>
            <a:avLst/>
            <a:gdLst>
              <a:gd name="connsiteX0" fmla="*/ 0 w 483394"/>
              <a:gd name="connsiteY0" fmla="*/ 0 h 645319"/>
              <a:gd name="connsiteX1" fmla="*/ 0 w 483394"/>
              <a:gd name="connsiteY1" fmla="*/ 528638 h 645319"/>
              <a:gd name="connsiteX2" fmla="*/ 33338 w 483394"/>
              <a:gd name="connsiteY2" fmla="*/ 528638 h 645319"/>
              <a:gd name="connsiteX3" fmla="*/ 381000 w 483394"/>
              <a:gd name="connsiteY3" fmla="*/ 645319 h 645319"/>
              <a:gd name="connsiteX4" fmla="*/ 483394 w 483394"/>
              <a:gd name="connsiteY4" fmla="*/ 216694 h 645319"/>
              <a:gd name="connsiteX5" fmla="*/ 0 w 483394"/>
              <a:gd name="connsiteY5" fmla="*/ 0 h 645319"/>
              <a:gd name="connsiteX0" fmla="*/ 0 w 1626394"/>
              <a:gd name="connsiteY0" fmla="*/ 0 h 528638"/>
              <a:gd name="connsiteX1" fmla="*/ 0 w 1626394"/>
              <a:gd name="connsiteY1" fmla="*/ 528638 h 528638"/>
              <a:gd name="connsiteX2" fmla="*/ 33338 w 1626394"/>
              <a:gd name="connsiteY2" fmla="*/ 528638 h 528638"/>
              <a:gd name="connsiteX3" fmla="*/ 1626394 w 1626394"/>
              <a:gd name="connsiteY3" fmla="*/ 7144 h 528638"/>
              <a:gd name="connsiteX4" fmla="*/ 483394 w 1626394"/>
              <a:gd name="connsiteY4" fmla="*/ 216694 h 528638"/>
              <a:gd name="connsiteX5" fmla="*/ 0 w 1626394"/>
              <a:gd name="connsiteY5" fmla="*/ 0 h 528638"/>
              <a:gd name="connsiteX0" fmla="*/ 0 w 1626394"/>
              <a:gd name="connsiteY0" fmla="*/ 0 h 528638"/>
              <a:gd name="connsiteX1" fmla="*/ 0 w 1626394"/>
              <a:gd name="connsiteY1" fmla="*/ 528638 h 528638"/>
              <a:gd name="connsiteX2" fmla="*/ 33338 w 1626394"/>
              <a:gd name="connsiteY2" fmla="*/ 528638 h 528638"/>
              <a:gd name="connsiteX3" fmla="*/ 1626394 w 1626394"/>
              <a:gd name="connsiteY3" fmla="*/ 7144 h 528638"/>
              <a:gd name="connsiteX4" fmla="*/ 483394 w 1626394"/>
              <a:gd name="connsiteY4" fmla="*/ 216694 h 528638"/>
              <a:gd name="connsiteX5" fmla="*/ 0 w 1626394"/>
              <a:gd name="connsiteY5" fmla="*/ 0 h 528638"/>
              <a:gd name="connsiteX0" fmla="*/ 0 w 1626394"/>
              <a:gd name="connsiteY0" fmla="*/ 0 h 714375"/>
              <a:gd name="connsiteX1" fmla="*/ 0 w 1626394"/>
              <a:gd name="connsiteY1" fmla="*/ 528638 h 714375"/>
              <a:gd name="connsiteX2" fmla="*/ 354807 w 1626394"/>
              <a:gd name="connsiteY2" fmla="*/ 714375 h 714375"/>
              <a:gd name="connsiteX3" fmla="*/ 1626394 w 1626394"/>
              <a:gd name="connsiteY3" fmla="*/ 7144 h 714375"/>
              <a:gd name="connsiteX4" fmla="*/ 483394 w 1626394"/>
              <a:gd name="connsiteY4" fmla="*/ 216694 h 714375"/>
              <a:gd name="connsiteX5" fmla="*/ 0 w 1626394"/>
              <a:gd name="connsiteY5" fmla="*/ 0 h 714375"/>
              <a:gd name="connsiteX0" fmla="*/ 0 w 1626394"/>
              <a:gd name="connsiteY0" fmla="*/ 0 h 528638"/>
              <a:gd name="connsiteX1" fmla="*/ 0 w 1626394"/>
              <a:gd name="connsiteY1" fmla="*/ 528638 h 528638"/>
              <a:gd name="connsiteX2" fmla="*/ 1626394 w 1626394"/>
              <a:gd name="connsiteY2" fmla="*/ 7144 h 528638"/>
              <a:gd name="connsiteX3" fmla="*/ 483394 w 1626394"/>
              <a:gd name="connsiteY3" fmla="*/ 216694 h 528638"/>
              <a:gd name="connsiteX4" fmla="*/ 0 w 1626394"/>
              <a:gd name="connsiteY4" fmla="*/ 0 h 528638"/>
              <a:gd name="connsiteX0" fmla="*/ 0 w 1626394"/>
              <a:gd name="connsiteY0" fmla="*/ 0 h 528638"/>
              <a:gd name="connsiteX1" fmla="*/ 0 w 1626394"/>
              <a:gd name="connsiteY1" fmla="*/ 528638 h 528638"/>
              <a:gd name="connsiteX2" fmla="*/ 1626394 w 1626394"/>
              <a:gd name="connsiteY2" fmla="*/ 7144 h 528638"/>
              <a:gd name="connsiteX3" fmla="*/ 483394 w 1626394"/>
              <a:gd name="connsiteY3" fmla="*/ 216694 h 528638"/>
              <a:gd name="connsiteX4" fmla="*/ 0 w 1626394"/>
              <a:gd name="connsiteY4" fmla="*/ 0 h 528638"/>
              <a:gd name="connsiteX0" fmla="*/ 0 w 1626394"/>
              <a:gd name="connsiteY0" fmla="*/ 0 h 681404"/>
              <a:gd name="connsiteX1" fmla="*/ 0 w 1626394"/>
              <a:gd name="connsiteY1" fmla="*/ 528638 h 681404"/>
              <a:gd name="connsiteX2" fmla="*/ 1626394 w 1626394"/>
              <a:gd name="connsiteY2" fmla="*/ 7144 h 681404"/>
              <a:gd name="connsiteX3" fmla="*/ 483394 w 1626394"/>
              <a:gd name="connsiteY3" fmla="*/ 216694 h 681404"/>
              <a:gd name="connsiteX4" fmla="*/ 0 w 1626394"/>
              <a:gd name="connsiteY4" fmla="*/ 0 h 681404"/>
              <a:gd name="connsiteX0" fmla="*/ 0 w 1626394"/>
              <a:gd name="connsiteY0" fmla="*/ 0 h 661055"/>
              <a:gd name="connsiteX1" fmla="*/ 0 w 1626394"/>
              <a:gd name="connsiteY1" fmla="*/ 528638 h 661055"/>
              <a:gd name="connsiteX2" fmla="*/ 1626394 w 1626394"/>
              <a:gd name="connsiteY2" fmla="*/ 7144 h 661055"/>
              <a:gd name="connsiteX3" fmla="*/ 483394 w 1626394"/>
              <a:gd name="connsiteY3" fmla="*/ 216694 h 661055"/>
              <a:gd name="connsiteX4" fmla="*/ 0 w 1626394"/>
              <a:gd name="connsiteY4" fmla="*/ 0 h 661055"/>
              <a:gd name="connsiteX0" fmla="*/ 0 w 1626394"/>
              <a:gd name="connsiteY0" fmla="*/ 0 h 678971"/>
              <a:gd name="connsiteX1" fmla="*/ 0 w 1626394"/>
              <a:gd name="connsiteY1" fmla="*/ 528638 h 678971"/>
              <a:gd name="connsiteX2" fmla="*/ 1626394 w 1626394"/>
              <a:gd name="connsiteY2" fmla="*/ 7144 h 678971"/>
              <a:gd name="connsiteX3" fmla="*/ 483394 w 1626394"/>
              <a:gd name="connsiteY3" fmla="*/ 216694 h 678971"/>
              <a:gd name="connsiteX4" fmla="*/ 0 w 1626394"/>
              <a:gd name="connsiteY4" fmla="*/ 0 h 678971"/>
              <a:gd name="connsiteX0" fmla="*/ 0 w 1626394"/>
              <a:gd name="connsiteY0" fmla="*/ 0 h 678971"/>
              <a:gd name="connsiteX1" fmla="*/ 0 w 1626394"/>
              <a:gd name="connsiteY1" fmla="*/ 528638 h 678971"/>
              <a:gd name="connsiteX2" fmla="*/ 1626394 w 1626394"/>
              <a:gd name="connsiteY2" fmla="*/ 7144 h 678971"/>
              <a:gd name="connsiteX3" fmla="*/ 621506 w 1626394"/>
              <a:gd name="connsiteY3" fmla="*/ 233363 h 678971"/>
              <a:gd name="connsiteX4" fmla="*/ 0 w 1626394"/>
              <a:gd name="connsiteY4" fmla="*/ 0 h 678971"/>
              <a:gd name="connsiteX0" fmla="*/ 0 w 1626394"/>
              <a:gd name="connsiteY0" fmla="*/ 4860 h 683831"/>
              <a:gd name="connsiteX1" fmla="*/ 0 w 1626394"/>
              <a:gd name="connsiteY1" fmla="*/ 533498 h 683831"/>
              <a:gd name="connsiteX2" fmla="*/ 1626394 w 1626394"/>
              <a:gd name="connsiteY2" fmla="*/ 12004 h 683831"/>
              <a:gd name="connsiteX3" fmla="*/ 621506 w 1626394"/>
              <a:gd name="connsiteY3" fmla="*/ 238223 h 683831"/>
              <a:gd name="connsiteX4" fmla="*/ 0 w 1626394"/>
              <a:gd name="connsiteY4" fmla="*/ 4860 h 683831"/>
              <a:gd name="connsiteX0" fmla="*/ 0 w 1626394"/>
              <a:gd name="connsiteY0" fmla="*/ 4860 h 683831"/>
              <a:gd name="connsiteX1" fmla="*/ 0 w 1626394"/>
              <a:gd name="connsiteY1" fmla="*/ 533498 h 683831"/>
              <a:gd name="connsiteX2" fmla="*/ 1626394 w 1626394"/>
              <a:gd name="connsiteY2" fmla="*/ 12004 h 683831"/>
              <a:gd name="connsiteX3" fmla="*/ 1066800 w 1626394"/>
              <a:gd name="connsiteY3" fmla="*/ 135830 h 683831"/>
              <a:gd name="connsiteX4" fmla="*/ 621506 w 1626394"/>
              <a:gd name="connsiteY4" fmla="*/ 238223 h 683831"/>
              <a:gd name="connsiteX5" fmla="*/ 0 w 1626394"/>
              <a:gd name="connsiteY5" fmla="*/ 4860 h 683831"/>
              <a:gd name="connsiteX0" fmla="*/ 0 w 1626394"/>
              <a:gd name="connsiteY0" fmla="*/ 111917 h 790888"/>
              <a:gd name="connsiteX1" fmla="*/ 0 w 1626394"/>
              <a:gd name="connsiteY1" fmla="*/ 640555 h 790888"/>
              <a:gd name="connsiteX2" fmla="*/ 1626394 w 1626394"/>
              <a:gd name="connsiteY2" fmla="*/ 119061 h 790888"/>
              <a:gd name="connsiteX3" fmla="*/ 923925 w 1626394"/>
              <a:gd name="connsiteY3" fmla="*/ 0 h 790888"/>
              <a:gd name="connsiteX4" fmla="*/ 621506 w 1626394"/>
              <a:gd name="connsiteY4" fmla="*/ 345280 h 790888"/>
              <a:gd name="connsiteX5" fmla="*/ 0 w 1626394"/>
              <a:gd name="connsiteY5" fmla="*/ 111917 h 790888"/>
              <a:gd name="connsiteX0" fmla="*/ 0 w 1626394"/>
              <a:gd name="connsiteY0" fmla="*/ 111917 h 790888"/>
              <a:gd name="connsiteX1" fmla="*/ 0 w 1626394"/>
              <a:gd name="connsiteY1" fmla="*/ 640555 h 790888"/>
              <a:gd name="connsiteX2" fmla="*/ 1626394 w 1626394"/>
              <a:gd name="connsiteY2" fmla="*/ 119061 h 790888"/>
              <a:gd name="connsiteX3" fmla="*/ 1059656 w 1626394"/>
              <a:gd name="connsiteY3" fmla="*/ 23812 h 790888"/>
              <a:gd name="connsiteX4" fmla="*/ 923925 w 1626394"/>
              <a:gd name="connsiteY4" fmla="*/ 0 h 790888"/>
              <a:gd name="connsiteX5" fmla="*/ 621506 w 1626394"/>
              <a:gd name="connsiteY5" fmla="*/ 345280 h 790888"/>
              <a:gd name="connsiteX6" fmla="*/ 0 w 1626394"/>
              <a:gd name="connsiteY6" fmla="*/ 111917 h 790888"/>
              <a:gd name="connsiteX0" fmla="*/ 0 w 1626394"/>
              <a:gd name="connsiteY0" fmla="*/ 538161 h 1217132"/>
              <a:gd name="connsiteX1" fmla="*/ 0 w 1626394"/>
              <a:gd name="connsiteY1" fmla="*/ 1066799 h 1217132"/>
              <a:gd name="connsiteX2" fmla="*/ 1626394 w 1626394"/>
              <a:gd name="connsiteY2" fmla="*/ 545305 h 1217132"/>
              <a:gd name="connsiteX3" fmla="*/ 1323974 w 1626394"/>
              <a:gd name="connsiteY3" fmla="*/ 0 h 1217132"/>
              <a:gd name="connsiteX4" fmla="*/ 923925 w 1626394"/>
              <a:gd name="connsiteY4" fmla="*/ 426244 h 1217132"/>
              <a:gd name="connsiteX5" fmla="*/ 621506 w 1626394"/>
              <a:gd name="connsiteY5" fmla="*/ 771524 h 1217132"/>
              <a:gd name="connsiteX6" fmla="*/ 0 w 1626394"/>
              <a:gd name="connsiteY6" fmla="*/ 538161 h 1217132"/>
              <a:gd name="connsiteX0" fmla="*/ 0 w 1626394"/>
              <a:gd name="connsiteY0" fmla="*/ 538161 h 1217132"/>
              <a:gd name="connsiteX1" fmla="*/ 0 w 1626394"/>
              <a:gd name="connsiteY1" fmla="*/ 1066799 h 1217132"/>
              <a:gd name="connsiteX2" fmla="*/ 1626394 w 1626394"/>
              <a:gd name="connsiteY2" fmla="*/ 545305 h 1217132"/>
              <a:gd name="connsiteX3" fmla="*/ 1323974 w 1626394"/>
              <a:gd name="connsiteY3" fmla="*/ 0 h 1217132"/>
              <a:gd name="connsiteX4" fmla="*/ 923925 w 1626394"/>
              <a:gd name="connsiteY4" fmla="*/ 426244 h 1217132"/>
              <a:gd name="connsiteX5" fmla="*/ 621506 w 1626394"/>
              <a:gd name="connsiteY5" fmla="*/ 771524 h 1217132"/>
              <a:gd name="connsiteX6" fmla="*/ 0 w 1626394"/>
              <a:gd name="connsiteY6" fmla="*/ 538161 h 1217132"/>
              <a:gd name="connsiteX0" fmla="*/ 0 w 1635310"/>
              <a:gd name="connsiteY0" fmla="*/ 538161 h 1066802"/>
              <a:gd name="connsiteX1" fmla="*/ 0 w 1635310"/>
              <a:gd name="connsiteY1" fmla="*/ 1066799 h 1066802"/>
              <a:gd name="connsiteX2" fmla="*/ 1626394 w 1635310"/>
              <a:gd name="connsiteY2" fmla="*/ 545305 h 1066802"/>
              <a:gd name="connsiteX3" fmla="*/ 1323974 w 1635310"/>
              <a:gd name="connsiteY3" fmla="*/ 0 h 1066802"/>
              <a:gd name="connsiteX4" fmla="*/ 923925 w 1635310"/>
              <a:gd name="connsiteY4" fmla="*/ 426244 h 1066802"/>
              <a:gd name="connsiteX5" fmla="*/ 621506 w 1635310"/>
              <a:gd name="connsiteY5" fmla="*/ 771524 h 1066802"/>
              <a:gd name="connsiteX6" fmla="*/ 0 w 1635310"/>
              <a:gd name="connsiteY6" fmla="*/ 538161 h 1066802"/>
              <a:gd name="connsiteX0" fmla="*/ 0 w 1632620"/>
              <a:gd name="connsiteY0" fmla="*/ 538161 h 1083110"/>
              <a:gd name="connsiteX1" fmla="*/ 0 w 1632620"/>
              <a:gd name="connsiteY1" fmla="*/ 1066799 h 1083110"/>
              <a:gd name="connsiteX2" fmla="*/ 1626394 w 1632620"/>
              <a:gd name="connsiteY2" fmla="*/ 545305 h 1083110"/>
              <a:gd name="connsiteX3" fmla="*/ 1323974 w 1632620"/>
              <a:gd name="connsiteY3" fmla="*/ 0 h 1083110"/>
              <a:gd name="connsiteX4" fmla="*/ 923925 w 1632620"/>
              <a:gd name="connsiteY4" fmla="*/ 426244 h 1083110"/>
              <a:gd name="connsiteX5" fmla="*/ 621506 w 1632620"/>
              <a:gd name="connsiteY5" fmla="*/ 771524 h 1083110"/>
              <a:gd name="connsiteX6" fmla="*/ 0 w 1632620"/>
              <a:gd name="connsiteY6" fmla="*/ 538161 h 1083110"/>
              <a:gd name="connsiteX0" fmla="*/ 0 w 1638832"/>
              <a:gd name="connsiteY0" fmla="*/ 538161 h 1079262"/>
              <a:gd name="connsiteX1" fmla="*/ 0 w 1638832"/>
              <a:gd name="connsiteY1" fmla="*/ 1066799 h 1079262"/>
              <a:gd name="connsiteX2" fmla="*/ 1626394 w 1638832"/>
              <a:gd name="connsiteY2" fmla="*/ 545305 h 1079262"/>
              <a:gd name="connsiteX3" fmla="*/ 1323974 w 1638832"/>
              <a:gd name="connsiteY3" fmla="*/ 0 h 1079262"/>
              <a:gd name="connsiteX4" fmla="*/ 923925 w 1638832"/>
              <a:gd name="connsiteY4" fmla="*/ 426244 h 1079262"/>
              <a:gd name="connsiteX5" fmla="*/ 621506 w 1638832"/>
              <a:gd name="connsiteY5" fmla="*/ 771524 h 1079262"/>
              <a:gd name="connsiteX6" fmla="*/ 0 w 1638832"/>
              <a:gd name="connsiteY6" fmla="*/ 538161 h 1079262"/>
              <a:gd name="connsiteX0" fmla="*/ 0 w 1629379"/>
              <a:gd name="connsiteY0" fmla="*/ 538161 h 1066897"/>
              <a:gd name="connsiteX1" fmla="*/ 0 w 1629379"/>
              <a:gd name="connsiteY1" fmla="*/ 1066799 h 1066897"/>
              <a:gd name="connsiteX2" fmla="*/ 1616869 w 1629379"/>
              <a:gd name="connsiteY2" fmla="*/ 409574 h 1066897"/>
              <a:gd name="connsiteX3" fmla="*/ 1323974 w 1629379"/>
              <a:gd name="connsiteY3" fmla="*/ 0 h 1066897"/>
              <a:gd name="connsiteX4" fmla="*/ 923925 w 1629379"/>
              <a:gd name="connsiteY4" fmla="*/ 426244 h 1066897"/>
              <a:gd name="connsiteX5" fmla="*/ 621506 w 1629379"/>
              <a:gd name="connsiteY5" fmla="*/ 771524 h 1066897"/>
              <a:gd name="connsiteX6" fmla="*/ 0 w 1629379"/>
              <a:gd name="connsiteY6" fmla="*/ 538161 h 1066897"/>
              <a:gd name="connsiteX0" fmla="*/ 0 w 1620913"/>
              <a:gd name="connsiteY0" fmla="*/ 538161 h 1107877"/>
              <a:gd name="connsiteX1" fmla="*/ 0 w 1620913"/>
              <a:gd name="connsiteY1" fmla="*/ 1066799 h 1107877"/>
              <a:gd name="connsiteX2" fmla="*/ 1616869 w 1620913"/>
              <a:gd name="connsiteY2" fmla="*/ 409574 h 1107877"/>
              <a:gd name="connsiteX3" fmla="*/ 1323974 w 1620913"/>
              <a:gd name="connsiteY3" fmla="*/ 0 h 1107877"/>
              <a:gd name="connsiteX4" fmla="*/ 923925 w 1620913"/>
              <a:gd name="connsiteY4" fmla="*/ 426244 h 1107877"/>
              <a:gd name="connsiteX5" fmla="*/ 621506 w 1620913"/>
              <a:gd name="connsiteY5" fmla="*/ 771524 h 1107877"/>
              <a:gd name="connsiteX6" fmla="*/ 0 w 1620913"/>
              <a:gd name="connsiteY6" fmla="*/ 538161 h 1107877"/>
              <a:gd name="connsiteX0" fmla="*/ 0 w 1620913"/>
              <a:gd name="connsiteY0" fmla="*/ 538161 h 1218265"/>
              <a:gd name="connsiteX1" fmla="*/ 0 w 1620913"/>
              <a:gd name="connsiteY1" fmla="*/ 1066799 h 1218265"/>
              <a:gd name="connsiteX2" fmla="*/ 1616869 w 1620913"/>
              <a:gd name="connsiteY2" fmla="*/ 409574 h 1218265"/>
              <a:gd name="connsiteX3" fmla="*/ 1323974 w 1620913"/>
              <a:gd name="connsiteY3" fmla="*/ 0 h 1218265"/>
              <a:gd name="connsiteX4" fmla="*/ 923925 w 1620913"/>
              <a:gd name="connsiteY4" fmla="*/ 426244 h 1218265"/>
              <a:gd name="connsiteX5" fmla="*/ 621506 w 1620913"/>
              <a:gd name="connsiteY5" fmla="*/ 771524 h 1218265"/>
              <a:gd name="connsiteX6" fmla="*/ 0 w 1620913"/>
              <a:gd name="connsiteY6" fmla="*/ 538161 h 1218265"/>
              <a:gd name="connsiteX0" fmla="*/ 0 w 1620913"/>
              <a:gd name="connsiteY0" fmla="*/ 538161 h 1066799"/>
              <a:gd name="connsiteX1" fmla="*/ 0 w 1620913"/>
              <a:gd name="connsiteY1" fmla="*/ 1066799 h 1066799"/>
              <a:gd name="connsiteX2" fmla="*/ 1616869 w 1620913"/>
              <a:gd name="connsiteY2" fmla="*/ 409574 h 1066799"/>
              <a:gd name="connsiteX3" fmla="*/ 1323974 w 1620913"/>
              <a:gd name="connsiteY3" fmla="*/ 0 h 1066799"/>
              <a:gd name="connsiteX4" fmla="*/ 923925 w 1620913"/>
              <a:gd name="connsiteY4" fmla="*/ 426244 h 1066799"/>
              <a:gd name="connsiteX5" fmla="*/ 621506 w 1620913"/>
              <a:gd name="connsiteY5" fmla="*/ 771524 h 1066799"/>
              <a:gd name="connsiteX6" fmla="*/ 0 w 1620913"/>
              <a:gd name="connsiteY6" fmla="*/ 538161 h 1066799"/>
              <a:gd name="connsiteX0" fmla="*/ 0 w 1620913"/>
              <a:gd name="connsiteY0" fmla="*/ 538161 h 1213299"/>
              <a:gd name="connsiteX1" fmla="*/ 0 w 1620913"/>
              <a:gd name="connsiteY1" fmla="*/ 1066799 h 1213299"/>
              <a:gd name="connsiteX2" fmla="*/ 1616869 w 1620913"/>
              <a:gd name="connsiteY2" fmla="*/ 409574 h 1213299"/>
              <a:gd name="connsiteX3" fmla="*/ 1323974 w 1620913"/>
              <a:gd name="connsiteY3" fmla="*/ 0 h 1213299"/>
              <a:gd name="connsiteX4" fmla="*/ 923925 w 1620913"/>
              <a:gd name="connsiteY4" fmla="*/ 426244 h 1213299"/>
              <a:gd name="connsiteX5" fmla="*/ 621506 w 1620913"/>
              <a:gd name="connsiteY5" fmla="*/ 771524 h 1213299"/>
              <a:gd name="connsiteX6" fmla="*/ 0 w 1620913"/>
              <a:gd name="connsiteY6" fmla="*/ 538161 h 1213299"/>
              <a:gd name="connsiteX0" fmla="*/ 0 w 1628230"/>
              <a:gd name="connsiteY0" fmla="*/ 538161 h 1218919"/>
              <a:gd name="connsiteX1" fmla="*/ 0 w 1628230"/>
              <a:gd name="connsiteY1" fmla="*/ 1066799 h 1218919"/>
              <a:gd name="connsiteX2" fmla="*/ 1616869 w 1628230"/>
              <a:gd name="connsiteY2" fmla="*/ 409574 h 1218919"/>
              <a:gd name="connsiteX3" fmla="*/ 1323974 w 1628230"/>
              <a:gd name="connsiteY3" fmla="*/ 0 h 1218919"/>
              <a:gd name="connsiteX4" fmla="*/ 923925 w 1628230"/>
              <a:gd name="connsiteY4" fmla="*/ 426244 h 1218919"/>
              <a:gd name="connsiteX5" fmla="*/ 621506 w 1628230"/>
              <a:gd name="connsiteY5" fmla="*/ 771524 h 1218919"/>
              <a:gd name="connsiteX6" fmla="*/ 0 w 1628230"/>
              <a:gd name="connsiteY6" fmla="*/ 538161 h 1218919"/>
              <a:gd name="connsiteX0" fmla="*/ 0 w 1628230"/>
              <a:gd name="connsiteY0" fmla="*/ 538161 h 1218919"/>
              <a:gd name="connsiteX1" fmla="*/ 0 w 1628230"/>
              <a:gd name="connsiteY1" fmla="*/ 1066799 h 1218919"/>
              <a:gd name="connsiteX2" fmla="*/ 1616869 w 1628230"/>
              <a:gd name="connsiteY2" fmla="*/ 409574 h 1218919"/>
              <a:gd name="connsiteX3" fmla="*/ 1323974 w 1628230"/>
              <a:gd name="connsiteY3" fmla="*/ 0 h 1218919"/>
              <a:gd name="connsiteX4" fmla="*/ 923925 w 1628230"/>
              <a:gd name="connsiteY4" fmla="*/ 426244 h 1218919"/>
              <a:gd name="connsiteX5" fmla="*/ 621506 w 1628230"/>
              <a:gd name="connsiteY5" fmla="*/ 771524 h 1218919"/>
              <a:gd name="connsiteX6" fmla="*/ 0 w 1628230"/>
              <a:gd name="connsiteY6" fmla="*/ 538161 h 1218919"/>
              <a:gd name="connsiteX0" fmla="*/ 0 w 1628230"/>
              <a:gd name="connsiteY0" fmla="*/ 538161 h 1218919"/>
              <a:gd name="connsiteX1" fmla="*/ 0 w 1628230"/>
              <a:gd name="connsiteY1" fmla="*/ 1066799 h 1218919"/>
              <a:gd name="connsiteX2" fmla="*/ 1616869 w 1628230"/>
              <a:gd name="connsiteY2" fmla="*/ 409574 h 1218919"/>
              <a:gd name="connsiteX3" fmla="*/ 1323974 w 1628230"/>
              <a:gd name="connsiteY3" fmla="*/ 0 h 1218919"/>
              <a:gd name="connsiteX4" fmla="*/ 923925 w 1628230"/>
              <a:gd name="connsiteY4" fmla="*/ 426244 h 1218919"/>
              <a:gd name="connsiteX5" fmla="*/ 621506 w 1628230"/>
              <a:gd name="connsiteY5" fmla="*/ 771524 h 1218919"/>
              <a:gd name="connsiteX6" fmla="*/ 0 w 1628230"/>
              <a:gd name="connsiteY6" fmla="*/ 538161 h 1218919"/>
              <a:gd name="connsiteX0" fmla="*/ 0 w 1628230"/>
              <a:gd name="connsiteY0" fmla="*/ 538161 h 1218919"/>
              <a:gd name="connsiteX1" fmla="*/ 0 w 1628230"/>
              <a:gd name="connsiteY1" fmla="*/ 1066799 h 1218919"/>
              <a:gd name="connsiteX2" fmla="*/ 1616869 w 1628230"/>
              <a:gd name="connsiteY2" fmla="*/ 409574 h 1218919"/>
              <a:gd name="connsiteX3" fmla="*/ 1323974 w 1628230"/>
              <a:gd name="connsiteY3" fmla="*/ 0 h 1218919"/>
              <a:gd name="connsiteX4" fmla="*/ 923925 w 1628230"/>
              <a:gd name="connsiteY4" fmla="*/ 426244 h 1218919"/>
              <a:gd name="connsiteX5" fmla="*/ 621506 w 1628230"/>
              <a:gd name="connsiteY5" fmla="*/ 771524 h 1218919"/>
              <a:gd name="connsiteX6" fmla="*/ 0 w 1628230"/>
              <a:gd name="connsiteY6" fmla="*/ 538161 h 1218919"/>
              <a:gd name="connsiteX0" fmla="*/ 0 w 1628230"/>
              <a:gd name="connsiteY0" fmla="*/ 538161 h 1218919"/>
              <a:gd name="connsiteX1" fmla="*/ 0 w 1628230"/>
              <a:gd name="connsiteY1" fmla="*/ 1066799 h 1218919"/>
              <a:gd name="connsiteX2" fmla="*/ 1616869 w 1628230"/>
              <a:gd name="connsiteY2" fmla="*/ 409574 h 1218919"/>
              <a:gd name="connsiteX3" fmla="*/ 1323974 w 1628230"/>
              <a:gd name="connsiteY3" fmla="*/ 0 h 1218919"/>
              <a:gd name="connsiteX4" fmla="*/ 923925 w 1628230"/>
              <a:gd name="connsiteY4" fmla="*/ 426244 h 1218919"/>
              <a:gd name="connsiteX5" fmla="*/ 621506 w 1628230"/>
              <a:gd name="connsiteY5" fmla="*/ 771524 h 1218919"/>
              <a:gd name="connsiteX6" fmla="*/ 0 w 1628230"/>
              <a:gd name="connsiteY6" fmla="*/ 538161 h 1218919"/>
              <a:gd name="connsiteX0" fmla="*/ 0 w 1632881"/>
              <a:gd name="connsiteY0" fmla="*/ 538161 h 1232035"/>
              <a:gd name="connsiteX1" fmla="*/ 0 w 1632881"/>
              <a:gd name="connsiteY1" fmla="*/ 1066799 h 1232035"/>
              <a:gd name="connsiteX2" fmla="*/ 1621631 w 1632881"/>
              <a:gd name="connsiteY2" fmla="*/ 523874 h 1232035"/>
              <a:gd name="connsiteX3" fmla="*/ 1323974 w 1632881"/>
              <a:gd name="connsiteY3" fmla="*/ 0 h 1232035"/>
              <a:gd name="connsiteX4" fmla="*/ 923925 w 1632881"/>
              <a:gd name="connsiteY4" fmla="*/ 426244 h 1232035"/>
              <a:gd name="connsiteX5" fmla="*/ 621506 w 1632881"/>
              <a:gd name="connsiteY5" fmla="*/ 771524 h 1232035"/>
              <a:gd name="connsiteX6" fmla="*/ 0 w 1632881"/>
              <a:gd name="connsiteY6" fmla="*/ 538161 h 1232035"/>
              <a:gd name="connsiteX0" fmla="*/ 0 w 1622936"/>
              <a:gd name="connsiteY0" fmla="*/ 538161 h 1236750"/>
              <a:gd name="connsiteX1" fmla="*/ 0 w 1622936"/>
              <a:gd name="connsiteY1" fmla="*/ 1066799 h 1236750"/>
              <a:gd name="connsiteX2" fmla="*/ 1621631 w 1622936"/>
              <a:gd name="connsiteY2" fmla="*/ 523874 h 1236750"/>
              <a:gd name="connsiteX3" fmla="*/ 1323974 w 1622936"/>
              <a:gd name="connsiteY3" fmla="*/ 0 h 1236750"/>
              <a:gd name="connsiteX4" fmla="*/ 923925 w 1622936"/>
              <a:gd name="connsiteY4" fmla="*/ 426244 h 1236750"/>
              <a:gd name="connsiteX5" fmla="*/ 621506 w 1622936"/>
              <a:gd name="connsiteY5" fmla="*/ 771524 h 1236750"/>
              <a:gd name="connsiteX6" fmla="*/ 0 w 1622936"/>
              <a:gd name="connsiteY6" fmla="*/ 538161 h 1236750"/>
              <a:gd name="connsiteX0" fmla="*/ 0 w 1627932"/>
              <a:gd name="connsiteY0" fmla="*/ 538161 h 1227283"/>
              <a:gd name="connsiteX1" fmla="*/ 0 w 1627932"/>
              <a:gd name="connsiteY1" fmla="*/ 1066799 h 1227283"/>
              <a:gd name="connsiteX2" fmla="*/ 1621631 w 1627932"/>
              <a:gd name="connsiteY2" fmla="*/ 523874 h 1227283"/>
              <a:gd name="connsiteX3" fmla="*/ 1323974 w 1627932"/>
              <a:gd name="connsiteY3" fmla="*/ 0 h 1227283"/>
              <a:gd name="connsiteX4" fmla="*/ 923925 w 1627932"/>
              <a:gd name="connsiteY4" fmla="*/ 426244 h 1227283"/>
              <a:gd name="connsiteX5" fmla="*/ 621506 w 1627932"/>
              <a:gd name="connsiteY5" fmla="*/ 771524 h 1227283"/>
              <a:gd name="connsiteX6" fmla="*/ 0 w 1627932"/>
              <a:gd name="connsiteY6" fmla="*/ 538161 h 1227283"/>
              <a:gd name="connsiteX0" fmla="*/ 0 w 1627932"/>
              <a:gd name="connsiteY0" fmla="*/ 538161 h 1066799"/>
              <a:gd name="connsiteX1" fmla="*/ 0 w 1627932"/>
              <a:gd name="connsiteY1" fmla="*/ 1066799 h 1066799"/>
              <a:gd name="connsiteX2" fmla="*/ 1621631 w 1627932"/>
              <a:gd name="connsiteY2" fmla="*/ 523874 h 1066799"/>
              <a:gd name="connsiteX3" fmla="*/ 1323974 w 1627932"/>
              <a:gd name="connsiteY3" fmla="*/ 0 h 1066799"/>
              <a:gd name="connsiteX4" fmla="*/ 923925 w 1627932"/>
              <a:gd name="connsiteY4" fmla="*/ 426244 h 1066799"/>
              <a:gd name="connsiteX5" fmla="*/ 621506 w 1627932"/>
              <a:gd name="connsiteY5" fmla="*/ 771524 h 1066799"/>
              <a:gd name="connsiteX6" fmla="*/ 0 w 1627932"/>
              <a:gd name="connsiteY6" fmla="*/ 538161 h 1066799"/>
              <a:gd name="connsiteX0" fmla="*/ 0 w 1627647"/>
              <a:gd name="connsiteY0" fmla="*/ 538161 h 1066799"/>
              <a:gd name="connsiteX1" fmla="*/ 0 w 1627647"/>
              <a:gd name="connsiteY1" fmla="*/ 1066799 h 1066799"/>
              <a:gd name="connsiteX2" fmla="*/ 1621631 w 1627647"/>
              <a:gd name="connsiteY2" fmla="*/ 523874 h 1066799"/>
              <a:gd name="connsiteX3" fmla="*/ 1323974 w 1627647"/>
              <a:gd name="connsiteY3" fmla="*/ 0 h 1066799"/>
              <a:gd name="connsiteX4" fmla="*/ 923925 w 1627647"/>
              <a:gd name="connsiteY4" fmla="*/ 426244 h 1066799"/>
              <a:gd name="connsiteX5" fmla="*/ 621506 w 1627647"/>
              <a:gd name="connsiteY5" fmla="*/ 771524 h 1066799"/>
              <a:gd name="connsiteX6" fmla="*/ 0 w 1627647"/>
              <a:gd name="connsiteY6" fmla="*/ 538161 h 1066799"/>
              <a:gd name="connsiteX0" fmla="*/ 0 w 1627647"/>
              <a:gd name="connsiteY0" fmla="*/ 538161 h 1066799"/>
              <a:gd name="connsiteX1" fmla="*/ 0 w 1627647"/>
              <a:gd name="connsiteY1" fmla="*/ 1066799 h 1066799"/>
              <a:gd name="connsiteX2" fmla="*/ 1621631 w 1627647"/>
              <a:gd name="connsiteY2" fmla="*/ 523874 h 1066799"/>
              <a:gd name="connsiteX3" fmla="*/ 1323974 w 1627647"/>
              <a:gd name="connsiteY3" fmla="*/ 0 h 1066799"/>
              <a:gd name="connsiteX4" fmla="*/ 923925 w 1627647"/>
              <a:gd name="connsiteY4" fmla="*/ 426244 h 1066799"/>
              <a:gd name="connsiteX5" fmla="*/ 621506 w 1627647"/>
              <a:gd name="connsiteY5" fmla="*/ 771524 h 1066799"/>
              <a:gd name="connsiteX6" fmla="*/ 0 w 1627647"/>
              <a:gd name="connsiteY6" fmla="*/ 538161 h 1066799"/>
              <a:gd name="connsiteX0" fmla="*/ 0 w 1627647"/>
              <a:gd name="connsiteY0" fmla="*/ 538161 h 1134969"/>
              <a:gd name="connsiteX1" fmla="*/ 0 w 1627647"/>
              <a:gd name="connsiteY1" fmla="*/ 1066799 h 1134969"/>
              <a:gd name="connsiteX2" fmla="*/ 1621631 w 1627647"/>
              <a:gd name="connsiteY2" fmla="*/ 523874 h 1134969"/>
              <a:gd name="connsiteX3" fmla="*/ 1323974 w 1627647"/>
              <a:gd name="connsiteY3" fmla="*/ 0 h 1134969"/>
              <a:gd name="connsiteX4" fmla="*/ 923925 w 1627647"/>
              <a:gd name="connsiteY4" fmla="*/ 426244 h 1134969"/>
              <a:gd name="connsiteX5" fmla="*/ 621506 w 1627647"/>
              <a:gd name="connsiteY5" fmla="*/ 771524 h 1134969"/>
              <a:gd name="connsiteX6" fmla="*/ 0 w 1627647"/>
              <a:gd name="connsiteY6" fmla="*/ 538161 h 1134969"/>
              <a:gd name="connsiteX0" fmla="*/ 0 w 1627647"/>
              <a:gd name="connsiteY0" fmla="*/ 538161 h 1213483"/>
              <a:gd name="connsiteX1" fmla="*/ 0 w 1627647"/>
              <a:gd name="connsiteY1" fmla="*/ 1066799 h 1213483"/>
              <a:gd name="connsiteX2" fmla="*/ 1621631 w 1627647"/>
              <a:gd name="connsiteY2" fmla="*/ 523874 h 1213483"/>
              <a:gd name="connsiteX3" fmla="*/ 1323974 w 1627647"/>
              <a:gd name="connsiteY3" fmla="*/ 0 h 1213483"/>
              <a:gd name="connsiteX4" fmla="*/ 923925 w 1627647"/>
              <a:gd name="connsiteY4" fmla="*/ 426244 h 1213483"/>
              <a:gd name="connsiteX5" fmla="*/ 621506 w 1627647"/>
              <a:gd name="connsiteY5" fmla="*/ 771524 h 1213483"/>
              <a:gd name="connsiteX6" fmla="*/ 0 w 1627647"/>
              <a:gd name="connsiteY6" fmla="*/ 538161 h 1213483"/>
              <a:gd name="connsiteX0" fmla="*/ 0 w 1627647"/>
              <a:gd name="connsiteY0" fmla="*/ 538161 h 1190326"/>
              <a:gd name="connsiteX1" fmla="*/ 0 w 1627647"/>
              <a:gd name="connsiteY1" fmla="*/ 1066799 h 1190326"/>
              <a:gd name="connsiteX2" fmla="*/ 1621631 w 1627647"/>
              <a:gd name="connsiteY2" fmla="*/ 523874 h 1190326"/>
              <a:gd name="connsiteX3" fmla="*/ 1323974 w 1627647"/>
              <a:gd name="connsiteY3" fmla="*/ 0 h 1190326"/>
              <a:gd name="connsiteX4" fmla="*/ 923925 w 1627647"/>
              <a:gd name="connsiteY4" fmla="*/ 426244 h 1190326"/>
              <a:gd name="connsiteX5" fmla="*/ 621506 w 1627647"/>
              <a:gd name="connsiteY5" fmla="*/ 771524 h 1190326"/>
              <a:gd name="connsiteX6" fmla="*/ 0 w 1627647"/>
              <a:gd name="connsiteY6" fmla="*/ 538161 h 1190326"/>
              <a:gd name="connsiteX0" fmla="*/ 0 w 1627647"/>
              <a:gd name="connsiteY0" fmla="*/ 538161 h 1219698"/>
              <a:gd name="connsiteX1" fmla="*/ 0 w 1627647"/>
              <a:gd name="connsiteY1" fmla="*/ 1066799 h 1219698"/>
              <a:gd name="connsiteX2" fmla="*/ 1621631 w 1627647"/>
              <a:gd name="connsiteY2" fmla="*/ 523874 h 1219698"/>
              <a:gd name="connsiteX3" fmla="*/ 1323974 w 1627647"/>
              <a:gd name="connsiteY3" fmla="*/ 0 h 1219698"/>
              <a:gd name="connsiteX4" fmla="*/ 923925 w 1627647"/>
              <a:gd name="connsiteY4" fmla="*/ 426244 h 1219698"/>
              <a:gd name="connsiteX5" fmla="*/ 621506 w 1627647"/>
              <a:gd name="connsiteY5" fmla="*/ 771524 h 1219698"/>
              <a:gd name="connsiteX6" fmla="*/ 0 w 1627647"/>
              <a:gd name="connsiteY6" fmla="*/ 538161 h 1219698"/>
              <a:gd name="connsiteX0" fmla="*/ 0 w 1627647"/>
              <a:gd name="connsiteY0" fmla="*/ 538161 h 1232307"/>
              <a:gd name="connsiteX1" fmla="*/ 0 w 1627647"/>
              <a:gd name="connsiteY1" fmla="*/ 1066799 h 1232307"/>
              <a:gd name="connsiteX2" fmla="*/ 1621631 w 1627647"/>
              <a:gd name="connsiteY2" fmla="*/ 523874 h 1232307"/>
              <a:gd name="connsiteX3" fmla="*/ 1323974 w 1627647"/>
              <a:gd name="connsiteY3" fmla="*/ 0 h 1232307"/>
              <a:gd name="connsiteX4" fmla="*/ 923925 w 1627647"/>
              <a:gd name="connsiteY4" fmla="*/ 426244 h 1232307"/>
              <a:gd name="connsiteX5" fmla="*/ 621506 w 1627647"/>
              <a:gd name="connsiteY5" fmla="*/ 771524 h 1232307"/>
              <a:gd name="connsiteX6" fmla="*/ 0 w 1627647"/>
              <a:gd name="connsiteY6" fmla="*/ 538161 h 1232307"/>
              <a:gd name="connsiteX0" fmla="*/ 0 w 1627647"/>
              <a:gd name="connsiteY0" fmla="*/ 538161 h 1217230"/>
              <a:gd name="connsiteX1" fmla="*/ 0 w 1627647"/>
              <a:gd name="connsiteY1" fmla="*/ 1066799 h 1217230"/>
              <a:gd name="connsiteX2" fmla="*/ 1621631 w 1627647"/>
              <a:gd name="connsiteY2" fmla="*/ 523874 h 1217230"/>
              <a:gd name="connsiteX3" fmla="*/ 1323974 w 1627647"/>
              <a:gd name="connsiteY3" fmla="*/ 0 h 1217230"/>
              <a:gd name="connsiteX4" fmla="*/ 923925 w 1627647"/>
              <a:gd name="connsiteY4" fmla="*/ 426244 h 1217230"/>
              <a:gd name="connsiteX5" fmla="*/ 621506 w 1627647"/>
              <a:gd name="connsiteY5" fmla="*/ 771524 h 1217230"/>
              <a:gd name="connsiteX6" fmla="*/ 0 w 1627647"/>
              <a:gd name="connsiteY6" fmla="*/ 538161 h 1217230"/>
              <a:gd name="connsiteX0" fmla="*/ 0 w 1627647"/>
              <a:gd name="connsiteY0" fmla="*/ 538161 h 1188997"/>
              <a:gd name="connsiteX1" fmla="*/ 0 w 1627647"/>
              <a:gd name="connsiteY1" fmla="*/ 1066799 h 1188997"/>
              <a:gd name="connsiteX2" fmla="*/ 1621631 w 1627647"/>
              <a:gd name="connsiteY2" fmla="*/ 523874 h 1188997"/>
              <a:gd name="connsiteX3" fmla="*/ 1323974 w 1627647"/>
              <a:gd name="connsiteY3" fmla="*/ 0 h 1188997"/>
              <a:gd name="connsiteX4" fmla="*/ 923925 w 1627647"/>
              <a:gd name="connsiteY4" fmla="*/ 426244 h 1188997"/>
              <a:gd name="connsiteX5" fmla="*/ 621506 w 1627647"/>
              <a:gd name="connsiteY5" fmla="*/ 771524 h 1188997"/>
              <a:gd name="connsiteX6" fmla="*/ 0 w 1627647"/>
              <a:gd name="connsiteY6" fmla="*/ 538161 h 1188997"/>
              <a:gd name="connsiteX0" fmla="*/ 0 w 1627647"/>
              <a:gd name="connsiteY0" fmla="*/ 538161 h 1216261"/>
              <a:gd name="connsiteX1" fmla="*/ 0 w 1627647"/>
              <a:gd name="connsiteY1" fmla="*/ 1066799 h 1216261"/>
              <a:gd name="connsiteX2" fmla="*/ 1621631 w 1627647"/>
              <a:gd name="connsiteY2" fmla="*/ 523874 h 1216261"/>
              <a:gd name="connsiteX3" fmla="*/ 1323974 w 1627647"/>
              <a:gd name="connsiteY3" fmla="*/ 0 h 1216261"/>
              <a:gd name="connsiteX4" fmla="*/ 923925 w 1627647"/>
              <a:gd name="connsiteY4" fmla="*/ 426244 h 1216261"/>
              <a:gd name="connsiteX5" fmla="*/ 621506 w 1627647"/>
              <a:gd name="connsiteY5" fmla="*/ 771524 h 1216261"/>
              <a:gd name="connsiteX6" fmla="*/ 0 w 1627647"/>
              <a:gd name="connsiteY6" fmla="*/ 538161 h 1216261"/>
              <a:gd name="connsiteX0" fmla="*/ 0 w 1627647"/>
              <a:gd name="connsiteY0" fmla="*/ 538161 h 1206398"/>
              <a:gd name="connsiteX1" fmla="*/ 0 w 1627647"/>
              <a:gd name="connsiteY1" fmla="*/ 1066799 h 1206398"/>
              <a:gd name="connsiteX2" fmla="*/ 1621631 w 1627647"/>
              <a:gd name="connsiteY2" fmla="*/ 523874 h 1206398"/>
              <a:gd name="connsiteX3" fmla="*/ 1323974 w 1627647"/>
              <a:gd name="connsiteY3" fmla="*/ 0 h 1206398"/>
              <a:gd name="connsiteX4" fmla="*/ 923925 w 1627647"/>
              <a:gd name="connsiteY4" fmla="*/ 426244 h 1206398"/>
              <a:gd name="connsiteX5" fmla="*/ 621506 w 1627647"/>
              <a:gd name="connsiteY5" fmla="*/ 771524 h 1206398"/>
              <a:gd name="connsiteX6" fmla="*/ 0 w 1627647"/>
              <a:gd name="connsiteY6" fmla="*/ 538161 h 1206398"/>
              <a:gd name="connsiteX0" fmla="*/ 0 w 1627647"/>
              <a:gd name="connsiteY0" fmla="*/ 538161 h 1218880"/>
              <a:gd name="connsiteX1" fmla="*/ 0 w 1627647"/>
              <a:gd name="connsiteY1" fmla="*/ 1066799 h 1218880"/>
              <a:gd name="connsiteX2" fmla="*/ 1621631 w 1627647"/>
              <a:gd name="connsiteY2" fmla="*/ 523874 h 1218880"/>
              <a:gd name="connsiteX3" fmla="*/ 1323974 w 1627647"/>
              <a:gd name="connsiteY3" fmla="*/ 0 h 1218880"/>
              <a:gd name="connsiteX4" fmla="*/ 923925 w 1627647"/>
              <a:gd name="connsiteY4" fmla="*/ 426244 h 1218880"/>
              <a:gd name="connsiteX5" fmla="*/ 621506 w 1627647"/>
              <a:gd name="connsiteY5" fmla="*/ 771524 h 1218880"/>
              <a:gd name="connsiteX6" fmla="*/ 0 w 1627647"/>
              <a:gd name="connsiteY6" fmla="*/ 538161 h 1218880"/>
              <a:gd name="connsiteX0" fmla="*/ 0 w 1627647"/>
              <a:gd name="connsiteY0" fmla="*/ 538161 h 1211596"/>
              <a:gd name="connsiteX1" fmla="*/ 0 w 1627647"/>
              <a:gd name="connsiteY1" fmla="*/ 1066799 h 1211596"/>
              <a:gd name="connsiteX2" fmla="*/ 1621631 w 1627647"/>
              <a:gd name="connsiteY2" fmla="*/ 523874 h 1211596"/>
              <a:gd name="connsiteX3" fmla="*/ 1323974 w 1627647"/>
              <a:gd name="connsiteY3" fmla="*/ 0 h 1211596"/>
              <a:gd name="connsiteX4" fmla="*/ 923925 w 1627647"/>
              <a:gd name="connsiteY4" fmla="*/ 426244 h 1211596"/>
              <a:gd name="connsiteX5" fmla="*/ 621506 w 1627647"/>
              <a:gd name="connsiteY5" fmla="*/ 771524 h 1211596"/>
              <a:gd name="connsiteX6" fmla="*/ 0 w 1627647"/>
              <a:gd name="connsiteY6" fmla="*/ 538161 h 1211596"/>
              <a:gd name="connsiteX0" fmla="*/ 0 w 1627647"/>
              <a:gd name="connsiteY0" fmla="*/ 538161 h 1217962"/>
              <a:gd name="connsiteX1" fmla="*/ 0 w 1627647"/>
              <a:gd name="connsiteY1" fmla="*/ 1066799 h 1217962"/>
              <a:gd name="connsiteX2" fmla="*/ 1621631 w 1627647"/>
              <a:gd name="connsiteY2" fmla="*/ 523874 h 1217962"/>
              <a:gd name="connsiteX3" fmla="*/ 1323974 w 1627647"/>
              <a:gd name="connsiteY3" fmla="*/ 0 h 1217962"/>
              <a:gd name="connsiteX4" fmla="*/ 923925 w 1627647"/>
              <a:gd name="connsiteY4" fmla="*/ 426244 h 1217962"/>
              <a:gd name="connsiteX5" fmla="*/ 621506 w 1627647"/>
              <a:gd name="connsiteY5" fmla="*/ 771524 h 1217962"/>
              <a:gd name="connsiteX6" fmla="*/ 0 w 1627647"/>
              <a:gd name="connsiteY6" fmla="*/ 538161 h 1217962"/>
              <a:gd name="connsiteX0" fmla="*/ 0 w 1627647"/>
              <a:gd name="connsiteY0" fmla="*/ 538161 h 1218399"/>
              <a:gd name="connsiteX1" fmla="*/ 0 w 1627647"/>
              <a:gd name="connsiteY1" fmla="*/ 1066799 h 1218399"/>
              <a:gd name="connsiteX2" fmla="*/ 1621631 w 1627647"/>
              <a:gd name="connsiteY2" fmla="*/ 523874 h 1218399"/>
              <a:gd name="connsiteX3" fmla="*/ 1323974 w 1627647"/>
              <a:gd name="connsiteY3" fmla="*/ 0 h 1218399"/>
              <a:gd name="connsiteX4" fmla="*/ 923925 w 1627647"/>
              <a:gd name="connsiteY4" fmla="*/ 426244 h 1218399"/>
              <a:gd name="connsiteX5" fmla="*/ 621506 w 1627647"/>
              <a:gd name="connsiteY5" fmla="*/ 771524 h 1218399"/>
              <a:gd name="connsiteX6" fmla="*/ 0 w 1627647"/>
              <a:gd name="connsiteY6" fmla="*/ 538161 h 1218399"/>
              <a:gd name="connsiteX0" fmla="*/ 0 w 1627647"/>
              <a:gd name="connsiteY0" fmla="*/ 538161 h 1212839"/>
              <a:gd name="connsiteX1" fmla="*/ 0 w 1627647"/>
              <a:gd name="connsiteY1" fmla="*/ 1066799 h 1212839"/>
              <a:gd name="connsiteX2" fmla="*/ 1621631 w 1627647"/>
              <a:gd name="connsiteY2" fmla="*/ 523874 h 1212839"/>
              <a:gd name="connsiteX3" fmla="*/ 1323974 w 1627647"/>
              <a:gd name="connsiteY3" fmla="*/ 0 h 1212839"/>
              <a:gd name="connsiteX4" fmla="*/ 923925 w 1627647"/>
              <a:gd name="connsiteY4" fmla="*/ 426244 h 1212839"/>
              <a:gd name="connsiteX5" fmla="*/ 621506 w 1627647"/>
              <a:gd name="connsiteY5" fmla="*/ 771524 h 1212839"/>
              <a:gd name="connsiteX6" fmla="*/ 0 w 1627647"/>
              <a:gd name="connsiteY6" fmla="*/ 538161 h 1212839"/>
              <a:gd name="connsiteX0" fmla="*/ 0 w 1627647"/>
              <a:gd name="connsiteY0" fmla="*/ 538161 h 1212839"/>
              <a:gd name="connsiteX1" fmla="*/ 0 w 1627647"/>
              <a:gd name="connsiteY1" fmla="*/ 1066799 h 1212839"/>
              <a:gd name="connsiteX2" fmla="*/ 1621631 w 1627647"/>
              <a:gd name="connsiteY2" fmla="*/ 523874 h 1212839"/>
              <a:gd name="connsiteX3" fmla="*/ 1323974 w 1627647"/>
              <a:gd name="connsiteY3" fmla="*/ 0 h 1212839"/>
              <a:gd name="connsiteX4" fmla="*/ 1078707 w 1627647"/>
              <a:gd name="connsiteY4" fmla="*/ 257177 h 1212839"/>
              <a:gd name="connsiteX5" fmla="*/ 923925 w 1627647"/>
              <a:gd name="connsiteY5" fmla="*/ 426244 h 1212839"/>
              <a:gd name="connsiteX6" fmla="*/ 621506 w 1627647"/>
              <a:gd name="connsiteY6" fmla="*/ 771524 h 1212839"/>
              <a:gd name="connsiteX7" fmla="*/ 0 w 1627647"/>
              <a:gd name="connsiteY7" fmla="*/ 538161 h 1212839"/>
              <a:gd name="connsiteX0" fmla="*/ 0 w 1627647"/>
              <a:gd name="connsiteY0" fmla="*/ 538161 h 1212839"/>
              <a:gd name="connsiteX1" fmla="*/ 0 w 1627647"/>
              <a:gd name="connsiteY1" fmla="*/ 1066799 h 1212839"/>
              <a:gd name="connsiteX2" fmla="*/ 1621631 w 1627647"/>
              <a:gd name="connsiteY2" fmla="*/ 523874 h 1212839"/>
              <a:gd name="connsiteX3" fmla="*/ 1323974 w 1627647"/>
              <a:gd name="connsiteY3" fmla="*/ 0 h 1212839"/>
              <a:gd name="connsiteX4" fmla="*/ 595313 w 1627647"/>
              <a:gd name="connsiteY4" fmla="*/ 185739 h 1212839"/>
              <a:gd name="connsiteX5" fmla="*/ 923925 w 1627647"/>
              <a:gd name="connsiteY5" fmla="*/ 426244 h 1212839"/>
              <a:gd name="connsiteX6" fmla="*/ 621506 w 1627647"/>
              <a:gd name="connsiteY6" fmla="*/ 771524 h 1212839"/>
              <a:gd name="connsiteX7" fmla="*/ 0 w 1627647"/>
              <a:gd name="connsiteY7" fmla="*/ 538161 h 1212839"/>
              <a:gd name="connsiteX0" fmla="*/ 0 w 1627647"/>
              <a:gd name="connsiteY0" fmla="*/ 538161 h 1212839"/>
              <a:gd name="connsiteX1" fmla="*/ 0 w 1627647"/>
              <a:gd name="connsiteY1" fmla="*/ 1066799 h 1212839"/>
              <a:gd name="connsiteX2" fmla="*/ 1621631 w 1627647"/>
              <a:gd name="connsiteY2" fmla="*/ 523874 h 1212839"/>
              <a:gd name="connsiteX3" fmla="*/ 1323974 w 1627647"/>
              <a:gd name="connsiteY3" fmla="*/ 0 h 1212839"/>
              <a:gd name="connsiteX4" fmla="*/ 973932 w 1627647"/>
              <a:gd name="connsiteY4" fmla="*/ 85727 h 1212839"/>
              <a:gd name="connsiteX5" fmla="*/ 595313 w 1627647"/>
              <a:gd name="connsiteY5" fmla="*/ 185739 h 1212839"/>
              <a:gd name="connsiteX6" fmla="*/ 923925 w 1627647"/>
              <a:gd name="connsiteY6" fmla="*/ 426244 h 1212839"/>
              <a:gd name="connsiteX7" fmla="*/ 621506 w 1627647"/>
              <a:gd name="connsiteY7" fmla="*/ 771524 h 1212839"/>
              <a:gd name="connsiteX8" fmla="*/ 0 w 1627647"/>
              <a:gd name="connsiteY8" fmla="*/ 538161 h 1212839"/>
              <a:gd name="connsiteX0" fmla="*/ 0 w 1627647"/>
              <a:gd name="connsiteY0" fmla="*/ 745328 h 1420006"/>
              <a:gd name="connsiteX1" fmla="*/ 0 w 1627647"/>
              <a:gd name="connsiteY1" fmla="*/ 1273966 h 1420006"/>
              <a:gd name="connsiteX2" fmla="*/ 1621631 w 1627647"/>
              <a:gd name="connsiteY2" fmla="*/ 731041 h 1420006"/>
              <a:gd name="connsiteX3" fmla="*/ 1323974 w 1627647"/>
              <a:gd name="connsiteY3" fmla="*/ 207167 h 1420006"/>
              <a:gd name="connsiteX4" fmla="*/ 835820 w 1627647"/>
              <a:gd name="connsiteY4" fmla="*/ 0 h 1420006"/>
              <a:gd name="connsiteX5" fmla="*/ 595313 w 1627647"/>
              <a:gd name="connsiteY5" fmla="*/ 392906 h 1420006"/>
              <a:gd name="connsiteX6" fmla="*/ 923925 w 1627647"/>
              <a:gd name="connsiteY6" fmla="*/ 633411 h 1420006"/>
              <a:gd name="connsiteX7" fmla="*/ 621506 w 1627647"/>
              <a:gd name="connsiteY7" fmla="*/ 978691 h 1420006"/>
              <a:gd name="connsiteX8" fmla="*/ 0 w 1627647"/>
              <a:gd name="connsiteY8" fmla="*/ 745328 h 1420006"/>
              <a:gd name="connsiteX0" fmla="*/ 0 w 1591281"/>
              <a:gd name="connsiteY0" fmla="*/ 745328 h 1469663"/>
              <a:gd name="connsiteX1" fmla="*/ 0 w 1591281"/>
              <a:gd name="connsiteY1" fmla="*/ 1273966 h 1469663"/>
              <a:gd name="connsiteX2" fmla="*/ 1574006 w 1591281"/>
              <a:gd name="connsiteY2" fmla="*/ 928685 h 1469663"/>
              <a:gd name="connsiteX3" fmla="*/ 1323974 w 1591281"/>
              <a:gd name="connsiteY3" fmla="*/ 207167 h 1469663"/>
              <a:gd name="connsiteX4" fmla="*/ 835820 w 1591281"/>
              <a:gd name="connsiteY4" fmla="*/ 0 h 1469663"/>
              <a:gd name="connsiteX5" fmla="*/ 595313 w 1591281"/>
              <a:gd name="connsiteY5" fmla="*/ 392906 h 1469663"/>
              <a:gd name="connsiteX6" fmla="*/ 923925 w 1591281"/>
              <a:gd name="connsiteY6" fmla="*/ 633411 h 1469663"/>
              <a:gd name="connsiteX7" fmla="*/ 621506 w 1591281"/>
              <a:gd name="connsiteY7" fmla="*/ 978691 h 1469663"/>
              <a:gd name="connsiteX8" fmla="*/ 0 w 1591281"/>
              <a:gd name="connsiteY8" fmla="*/ 745328 h 1469663"/>
              <a:gd name="connsiteX0" fmla="*/ 0 w 1591281"/>
              <a:gd name="connsiteY0" fmla="*/ 745328 h 1425021"/>
              <a:gd name="connsiteX1" fmla="*/ 0 w 1591281"/>
              <a:gd name="connsiteY1" fmla="*/ 1273966 h 1425021"/>
              <a:gd name="connsiteX2" fmla="*/ 1574006 w 1591281"/>
              <a:gd name="connsiteY2" fmla="*/ 928685 h 1425021"/>
              <a:gd name="connsiteX3" fmla="*/ 1323974 w 1591281"/>
              <a:gd name="connsiteY3" fmla="*/ 207167 h 1425021"/>
              <a:gd name="connsiteX4" fmla="*/ 835820 w 1591281"/>
              <a:gd name="connsiteY4" fmla="*/ 0 h 1425021"/>
              <a:gd name="connsiteX5" fmla="*/ 595313 w 1591281"/>
              <a:gd name="connsiteY5" fmla="*/ 392906 h 1425021"/>
              <a:gd name="connsiteX6" fmla="*/ 923925 w 1591281"/>
              <a:gd name="connsiteY6" fmla="*/ 633411 h 1425021"/>
              <a:gd name="connsiteX7" fmla="*/ 621506 w 1591281"/>
              <a:gd name="connsiteY7" fmla="*/ 978691 h 1425021"/>
              <a:gd name="connsiteX8" fmla="*/ 0 w 1591281"/>
              <a:gd name="connsiteY8" fmla="*/ 745328 h 1425021"/>
              <a:gd name="connsiteX0" fmla="*/ 0 w 1622856"/>
              <a:gd name="connsiteY0" fmla="*/ 745328 h 1425021"/>
              <a:gd name="connsiteX1" fmla="*/ 0 w 1622856"/>
              <a:gd name="connsiteY1" fmla="*/ 1273966 h 1425021"/>
              <a:gd name="connsiteX2" fmla="*/ 1574006 w 1622856"/>
              <a:gd name="connsiteY2" fmla="*/ 928685 h 1425021"/>
              <a:gd name="connsiteX3" fmla="*/ 1323974 w 1622856"/>
              <a:gd name="connsiteY3" fmla="*/ 207167 h 1425021"/>
              <a:gd name="connsiteX4" fmla="*/ 835820 w 1622856"/>
              <a:gd name="connsiteY4" fmla="*/ 0 h 1425021"/>
              <a:gd name="connsiteX5" fmla="*/ 595313 w 1622856"/>
              <a:gd name="connsiteY5" fmla="*/ 392906 h 1425021"/>
              <a:gd name="connsiteX6" fmla="*/ 923925 w 1622856"/>
              <a:gd name="connsiteY6" fmla="*/ 633411 h 1425021"/>
              <a:gd name="connsiteX7" fmla="*/ 621506 w 1622856"/>
              <a:gd name="connsiteY7" fmla="*/ 978691 h 1425021"/>
              <a:gd name="connsiteX8" fmla="*/ 0 w 1622856"/>
              <a:gd name="connsiteY8" fmla="*/ 745328 h 1425021"/>
              <a:gd name="connsiteX0" fmla="*/ 0 w 1608710"/>
              <a:gd name="connsiteY0" fmla="*/ 745328 h 1425021"/>
              <a:gd name="connsiteX1" fmla="*/ 0 w 1608710"/>
              <a:gd name="connsiteY1" fmla="*/ 1273966 h 1425021"/>
              <a:gd name="connsiteX2" fmla="*/ 1574006 w 1608710"/>
              <a:gd name="connsiteY2" fmla="*/ 928685 h 1425021"/>
              <a:gd name="connsiteX3" fmla="*/ 1264443 w 1608710"/>
              <a:gd name="connsiteY3" fmla="*/ 166686 h 1425021"/>
              <a:gd name="connsiteX4" fmla="*/ 835820 w 1608710"/>
              <a:gd name="connsiteY4" fmla="*/ 0 h 1425021"/>
              <a:gd name="connsiteX5" fmla="*/ 595313 w 1608710"/>
              <a:gd name="connsiteY5" fmla="*/ 392906 h 1425021"/>
              <a:gd name="connsiteX6" fmla="*/ 923925 w 1608710"/>
              <a:gd name="connsiteY6" fmla="*/ 633411 h 1425021"/>
              <a:gd name="connsiteX7" fmla="*/ 621506 w 1608710"/>
              <a:gd name="connsiteY7" fmla="*/ 978691 h 1425021"/>
              <a:gd name="connsiteX8" fmla="*/ 0 w 1608710"/>
              <a:gd name="connsiteY8" fmla="*/ 745328 h 1425021"/>
              <a:gd name="connsiteX0" fmla="*/ 0 w 1623138"/>
              <a:gd name="connsiteY0" fmla="*/ 745328 h 1425021"/>
              <a:gd name="connsiteX1" fmla="*/ 0 w 1623138"/>
              <a:gd name="connsiteY1" fmla="*/ 1273966 h 1425021"/>
              <a:gd name="connsiteX2" fmla="*/ 1574006 w 1623138"/>
              <a:gd name="connsiteY2" fmla="*/ 928685 h 1425021"/>
              <a:gd name="connsiteX3" fmla="*/ 1264443 w 1623138"/>
              <a:gd name="connsiteY3" fmla="*/ 166686 h 1425021"/>
              <a:gd name="connsiteX4" fmla="*/ 835820 w 1623138"/>
              <a:gd name="connsiteY4" fmla="*/ 0 h 1425021"/>
              <a:gd name="connsiteX5" fmla="*/ 595313 w 1623138"/>
              <a:gd name="connsiteY5" fmla="*/ 392906 h 1425021"/>
              <a:gd name="connsiteX6" fmla="*/ 923925 w 1623138"/>
              <a:gd name="connsiteY6" fmla="*/ 633411 h 1425021"/>
              <a:gd name="connsiteX7" fmla="*/ 621506 w 1623138"/>
              <a:gd name="connsiteY7" fmla="*/ 978691 h 1425021"/>
              <a:gd name="connsiteX8" fmla="*/ 0 w 1623138"/>
              <a:gd name="connsiteY8" fmla="*/ 745328 h 1425021"/>
              <a:gd name="connsiteX0" fmla="*/ 0 w 1623138"/>
              <a:gd name="connsiteY0" fmla="*/ 745328 h 1425021"/>
              <a:gd name="connsiteX1" fmla="*/ 0 w 1623138"/>
              <a:gd name="connsiteY1" fmla="*/ 1273966 h 1425021"/>
              <a:gd name="connsiteX2" fmla="*/ 1574006 w 1623138"/>
              <a:gd name="connsiteY2" fmla="*/ 928685 h 1425021"/>
              <a:gd name="connsiteX3" fmla="*/ 1264443 w 1623138"/>
              <a:gd name="connsiteY3" fmla="*/ 166686 h 1425021"/>
              <a:gd name="connsiteX4" fmla="*/ 835820 w 1623138"/>
              <a:gd name="connsiteY4" fmla="*/ 0 h 1425021"/>
              <a:gd name="connsiteX5" fmla="*/ 595313 w 1623138"/>
              <a:gd name="connsiteY5" fmla="*/ 392906 h 1425021"/>
              <a:gd name="connsiteX6" fmla="*/ 923925 w 1623138"/>
              <a:gd name="connsiteY6" fmla="*/ 633411 h 1425021"/>
              <a:gd name="connsiteX7" fmla="*/ 621506 w 1623138"/>
              <a:gd name="connsiteY7" fmla="*/ 978691 h 1425021"/>
              <a:gd name="connsiteX8" fmla="*/ 0 w 1623138"/>
              <a:gd name="connsiteY8" fmla="*/ 745328 h 1425021"/>
              <a:gd name="connsiteX0" fmla="*/ 0 w 1623138"/>
              <a:gd name="connsiteY0" fmla="*/ 745328 h 1425021"/>
              <a:gd name="connsiteX1" fmla="*/ 0 w 1623138"/>
              <a:gd name="connsiteY1" fmla="*/ 1273966 h 1425021"/>
              <a:gd name="connsiteX2" fmla="*/ 1574006 w 1623138"/>
              <a:gd name="connsiteY2" fmla="*/ 928685 h 1425021"/>
              <a:gd name="connsiteX3" fmla="*/ 1264443 w 1623138"/>
              <a:gd name="connsiteY3" fmla="*/ 166686 h 1425021"/>
              <a:gd name="connsiteX4" fmla="*/ 835820 w 1623138"/>
              <a:gd name="connsiteY4" fmla="*/ 0 h 1425021"/>
              <a:gd name="connsiteX5" fmla="*/ 709613 w 1623138"/>
              <a:gd name="connsiteY5" fmla="*/ 207169 h 1425021"/>
              <a:gd name="connsiteX6" fmla="*/ 595313 w 1623138"/>
              <a:gd name="connsiteY6" fmla="*/ 392906 h 1425021"/>
              <a:gd name="connsiteX7" fmla="*/ 923925 w 1623138"/>
              <a:gd name="connsiteY7" fmla="*/ 633411 h 1425021"/>
              <a:gd name="connsiteX8" fmla="*/ 621506 w 1623138"/>
              <a:gd name="connsiteY8" fmla="*/ 978691 h 1425021"/>
              <a:gd name="connsiteX9" fmla="*/ 0 w 1623138"/>
              <a:gd name="connsiteY9" fmla="*/ 745328 h 1425021"/>
              <a:gd name="connsiteX0" fmla="*/ 0 w 1623138"/>
              <a:gd name="connsiteY0" fmla="*/ 797716 h 1477409"/>
              <a:gd name="connsiteX1" fmla="*/ 0 w 1623138"/>
              <a:gd name="connsiteY1" fmla="*/ 1326354 h 1477409"/>
              <a:gd name="connsiteX2" fmla="*/ 1574006 w 1623138"/>
              <a:gd name="connsiteY2" fmla="*/ 981073 h 1477409"/>
              <a:gd name="connsiteX3" fmla="*/ 1264443 w 1623138"/>
              <a:gd name="connsiteY3" fmla="*/ 219074 h 1477409"/>
              <a:gd name="connsiteX4" fmla="*/ 835820 w 1623138"/>
              <a:gd name="connsiteY4" fmla="*/ 52388 h 1477409"/>
              <a:gd name="connsiteX5" fmla="*/ 421482 w 1623138"/>
              <a:gd name="connsiteY5" fmla="*/ 0 h 1477409"/>
              <a:gd name="connsiteX6" fmla="*/ 595313 w 1623138"/>
              <a:gd name="connsiteY6" fmla="*/ 445294 h 1477409"/>
              <a:gd name="connsiteX7" fmla="*/ 923925 w 1623138"/>
              <a:gd name="connsiteY7" fmla="*/ 685799 h 1477409"/>
              <a:gd name="connsiteX8" fmla="*/ 621506 w 1623138"/>
              <a:gd name="connsiteY8" fmla="*/ 1031079 h 1477409"/>
              <a:gd name="connsiteX9" fmla="*/ 0 w 1623138"/>
              <a:gd name="connsiteY9" fmla="*/ 797716 h 1477409"/>
              <a:gd name="connsiteX0" fmla="*/ 0 w 1623138"/>
              <a:gd name="connsiteY0" fmla="*/ 797716 h 1477409"/>
              <a:gd name="connsiteX1" fmla="*/ 0 w 1623138"/>
              <a:gd name="connsiteY1" fmla="*/ 1326354 h 1477409"/>
              <a:gd name="connsiteX2" fmla="*/ 1574006 w 1623138"/>
              <a:gd name="connsiteY2" fmla="*/ 981073 h 1477409"/>
              <a:gd name="connsiteX3" fmla="*/ 1264443 w 1623138"/>
              <a:gd name="connsiteY3" fmla="*/ 219074 h 1477409"/>
              <a:gd name="connsiteX4" fmla="*/ 835820 w 1623138"/>
              <a:gd name="connsiteY4" fmla="*/ 52388 h 1477409"/>
              <a:gd name="connsiteX5" fmla="*/ 654844 w 1623138"/>
              <a:gd name="connsiteY5" fmla="*/ 26194 h 1477409"/>
              <a:gd name="connsiteX6" fmla="*/ 421482 w 1623138"/>
              <a:gd name="connsiteY6" fmla="*/ 0 h 1477409"/>
              <a:gd name="connsiteX7" fmla="*/ 595313 w 1623138"/>
              <a:gd name="connsiteY7" fmla="*/ 445294 h 1477409"/>
              <a:gd name="connsiteX8" fmla="*/ 923925 w 1623138"/>
              <a:gd name="connsiteY8" fmla="*/ 685799 h 1477409"/>
              <a:gd name="connsiteX9" fmla="*/ 621506 w 1623138"/>
              <a:gd name="connsiteY9" fmla="*/ 1031079 h 1477409"/>
              <a:gd name="connsiteX10" fmla="*/ 0 w 1623138"/>
              <a:gd name="connsiteY10" fmla="*/ 797716 h 1477409"/>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652572"/>
              <a:gd name="connsiteX1" fmla="*/ 0 w 1623138"/>
              <a:gd name="connsiteY1" fmla="*/ 1647822 h 1652572"/>
              <a:gd name="connsiteX2" fmla="*/ 1574006 w 1623138"/>
              <a:gd name="connsiteY2" fmla="*/ 1302541 h 1652572"/>
              <a:gd name="connsiteX3" fmla="*/ 1264443 w 1623138"/>
              <a:gd name="connsiteY3" fmla="*/ 540542 h 1652572"/>
              <a:gd name="connsiteX4" fmla="*/ 835820 w 1623138"/>
              <a:gd name="connsiteY4" fmla="*/ 373856 h 1652572"/>
              <a:gd name="connsiteX5" fmla="*/ 807244 w 1623138"/>
              <a:gd name="connsiteY5" fmla="*/ 0 h 1652572"/>
              <a:gd name="connsiteX6" fmla="*/ 421482 w 1623138"/>
              <a:gd name="connsiteY6" fmla="*/ 321468 h 1652572"/>
              <a:gd name="connsiteX7" fmla="*/ 595313 w 1623138"/>
              <a:gd name="connsiteY7" fmla="*/ 766762 h 1652572"/>
              <a:gd name="connsiteX8" fmla="*/ 923925 w 1623138"/>
              <a:gd name="connsiteY8" fmla="*/ 1007267 h 1652572"/>
              <a:gd name="connsiteX9" fmla="*/ 621506 w 1623138"/>
              <a:gd name="connsiteY9" fmla="*/ 1352547 h 1652572"/>
              <a:gd name="connsiteX10" fmla="*/ 0 w 1623138"/>
              <a:gd name="connsiteY10" fmla="*/ 1119184 h 1652572"/>
              <a:gd name="connsiteX0" fmla="*/ 0 w 1627271"/>
              <a:gd name="connsiteY0" fmla="*/ 1119184 h 1712926"/>
              <a:gd name="connsiteX1" fmla="*/ 0 w 1627271"/>
              <a:gd name="connsiteY1" fmla="*/ 1647822 h 1712926"/>
              <a:gd name="connsiteX2" fmla="*/ 1574006 w 1627271"/>
              <a:gd name="connsiteY2" fmla="*/ 1302541 h 1712926"/>
              <a:gd name="connsiteX3" fmla="*/ 1264443 w 1627271"/>
              <a:gd name="connsiteY3" fmla="*/ 540542 h 1712926"/>
              <a:gd name="connsiteX4" fmla="*/ 835820 w 1627271"/>
              <a:gd name="connsiteY4" fmla="*/ 373856 h 1712926"/>
              <a:gd name="connsiteX5" fmla="*/ 807244 w 1627271"/>
              <a:gd name="connsiteY5" fmla="*/ 0 h 1712926"/>
              <a:gd name="connsiteX6" fmla="*/ 421482 w 1627271"/>
              <a:gd name="connsiteY6" fmla="*/ 321468 h 1712926"/>
              <a:gd name="connsiteX7" fmla="*/ 595313 w 1627271"/>
              <a:gd name="connsiteY7" fmla="*/ 766762 h 1712926"/>
              <a:gd name="connsiteX8" fmla="*/ 923925 w 1627271"/>
              <a:gd name="connsiteY8" fmla="*/ 1007267 h 1712926"/>
              <a:gd name="connsiteX9" fmla="*/ 621506 w 1627271"/>
              <a:gd name="connsiteY9" fmla="*/ 1352547 h 1712926"/>
              <a:gd name="connsiteX10" fmla="*/ 0 w 1627271"/>
              <a:gd name="connsiteY10" fmla="*/ 1119184 h 1712926"/>
              <a:gd name="connsiteX0" fmla="*/ 0 w 1627271"/>
              <a:gd name="connsiteY0" fmla="*/ 1119184 h 1797816"/>
              <a:gd name="connsiteX1" fmla="*/ 0 w 1627271"/>
              <a:gd name="connsiteY1" fmla="*/ 1647822 h 1797816"/>
              <a:gd name="connsiteX2" fmla="*/ 1574006 w 1627271"/>
              <a:gd name="connsiteY2" fmla="*/ 1302541 h 1797816"/>
              <a:gd name="connsiteX3" fmla="*/ 1264443 w 1627271"/>
              <a:gd name="connsiteY3" fmla="*/ 540542 h 1797816"/>
              <a:gd name="connsiteX4" fmla="*/ 835820 w 1627271"/>
              <a:gd name="connsiteY4" fmla="*/ 373856 h 1797816"/>
              <a:gd name="connsiteX5" fmla="*/ 807244 w 1627271"/>
              <a:gd name="connsiteY5" fmla="*/ 0 h 1797816"/>
              <a:gd name="connsiteX6" fmla="*/ 421482 w 1627271"/>
              <a:gd name="connsiteY6" fmla="*/ 321468 h 1797816"/>
              <a:gd name="connsiteX7" fmla="*/ 595313 w 1627271"/>
              <a:gd name="connsiteY7" fmla="*/ 766762 h 1797816"/>
              <a:gd name="connsiteX8" fmla="*/ 923925 w 1627271"/>
              <a:gd name="connsiteY8" fmla="*/ 1007267 h 1797816"/>
              <a:gd name="connsiteX9" fmla="*/ 621506 w 1627271"/>
              <a:gd name="connsiteY9" fmla="*/ 1352547 h 1797816"/>
              <a:gd name="connsiteX10" fmla="*/ 0 w 1627271"/>
              <a:gd name="connsiteY10" fmla="*/ 1119184 h 1797816"/>
              <a:gd name="connsiteX0" fmla="*/ 0 w 1622231"/>
              <a:gd name="connsiteY0" fmla="*/ 1119184 h 1773253"/>
              <a:gd name="connsiteX1" fmla="*/ 0 w 1622231"/>
              <a:gd name="connsiteY1" fmla="*/ 1647822 h 1773253"/>
              <a:gd name="connsiteX2" fmla="*/ 1574006 w 1622231"/>
              <a:gd name="connsiteY2" fmla="*/ 1302541 h 1773253"/>
              <a:gd name="connsiteX3" fmla="*/ 1264443 w 1622231"/>
              <a:gd name="connsiteY3" fmla="*/ 540542 h 1773253"/>
              <a:gd name="connsiteX4" fmla="*/ 835820 w 1622231"/>
              <a:gd name="connsiteY4" fmla="*/ 373856 h 1773253"/>
              <a:gd name="connsiteX5" fmla="*/ 807244 w 1622231"/>
              <a:gd name="connsiteY5" fmla="*/ 0 h 1773253"/>
              <a:gd name="connsiteX6" fmla="*/ 421482 w 1622231"/>
              <a:gd name="connsiteY6" fmla="*/ 321468 h 1773253"/>
              <a:gd name="connsiteX7" fmla="*/ 595313 w 1622231"/>
              <a:gd name="connsiteY7" fmla="*/ 766762 h 1773253"/>
              <a:gd name="connsiteX8" fmla="*/ 923925 w 1622231"/>
              <a:gd name="connsiteY8" fmla="*/ 1007267 h 1773253"/>
              <a:gd name="connsiteX9" fmla="*/ 621506 w 1622231"/>
              <a:gd name="connsiteY9" fmla="*/ 1352547 h 1773253"/>
              <a:gd name="connsiteX10" fmla="*/ 0 w 1622231"/>
              <a:gd name="connsiteY10" fmla="*/ 1119184 h 1773253"/>
              <a:gd name="connsiteX0" fmla="*/ 0 w 1622231"/>
              <a:gd name="connsiteY0" fmla="*/ 1119184 h 1800701"/>
              <a:gd name="connsiteX1" fmla="*/ 0 w 1622231"/>
              <a:gd name="connsiteY1" fmla="*/ 1647822 h 1800701"/>
              <a:gd name="connsiteX2" fmla="*/ 1574006 w 1622231"/>
              <a:gd name="connsiteY2" fmla="*/ 1302541 h 1800701"/>
              <a:gd name="connsiteX3" fmla="*/ 1264443 w 1622231"/>
              <a:gd name="connsiteY3" fmla="*/ 540542 h 1800701"/>
              <a:gd name="connsiteX4" fmla="*/ 835820 w 1622231"/>
              <a:gd name="connsiteY4" fmla="*/ 373856 h 1800701"/>
              <a:gd name="connsiteX5" fmla="*/ 807244 w 1622231"/>
              <a:gd name="connsiteY5" fmla="*/ 0 h 1800701"/>
              <a:gd name="connsiteX6" fmla="*/ 421482 w 1622231"/>
              <a:gd name="connsiteY6" fmla="*/ 321468 h 1800701"/>
              <a:gd name="connsiteX7" fmla="*/ 595313 w 1622231"/>
              <a:gd name="connsiteY7" fmla="*/ 766762 h 1800701"/>
              <a:gd name="connsiteX8" fmla="*/ 923925 w 1622231"/>
              <a:gd name="connsiteY8" fmla="*/ 1007267 h 1800701"/>
              <a:gd name="connsiteX9" fmla="*/ 621506 w 1622231"/>
              <a:gd name="connsiteY9" fmla="*/ 1352547 h 1800701"/>
              <a:gd name="connsiteX10" fmla="*/ 0 w 1622231"/>
              <a:gd name="connsiteY10" fmla="*/ 1119184 h 1800701"/>
              <a:gd name="connsiteX0" fmla="*/ 0 w 1552023"/>
              <a:gd name="connsiteY0" fmla="*/ 1119184 h 1859749"/>
              <a:gd name="connsiteX1" fmla="*/ 0 w 1552023"/>
              <a:gd name="connsiteY1" fmla="*/ 1647822 h 1859749"/>
              <a:gd name="connsiteX2" fmla="*/ 1462087 w 1552023"/>
              <a:gd name="connsiteY2" fmla="*/ 1469229 h 1859749"/>
              <a:gd name="connsiteX3" fmla="*/ 1264443 w 1552023"/>
              <a:gd name="connsiteY3" fmla="*/ 540542 h 1859749"/>
              <a:gd name="connsiteX4" fmla="*/ 835820 w 1552023"/>
              <a:gd name="connsiteY4" fmla="*/ 373856 h 1859749"/>
              <a:gd name="connsiteX5" fmla="*/ 807244 w 1552023"/>
              <a:gd name="connsiteY5" fmla="*/ 0 h 1859749"/>
              <a:gd name="connsiteX6" fmla="*/ 421482 w 1552023"/>
              <a:gd name="connsiteY6" fmla="*/ 321468 h 1859749"/>
              <a:gd name="connsiteX7" fmla="*/ 595313 w 1552023"/>
              <a:gd name="connsiteY7" fmla="*/ 766762 h 1859749"/>
              <a:gd name="connsiteX8" fmla="*/ 923925 w 1552023"/>
              <a:gd name="connsiteY8" fmla="*/ 1007267 h 1859749"/>
              <a:gd name="connsiteX9" fmla="*/ 621506 w 1552023"/>
              <a:gd name="connsiteY9" fmla="*/ 1352547 h 1859749"/>
              <a:gd name="connsiteX10" fmla="*/ 0 w 1552023"/>
              <a:gd name="connsiteY10" fmla="*/ 1119184 h 1859749"/>
              <a:gd name="connsiteX0" fmla="*/ 0 w 1571973"/>
              <a:gd name="connsiteY0" fmla="*/ 1119184 h 1800114"/>
              <a:gd name="connsiteX1" fmla="*/ 0 w 1571973"/>
              <a:gd name="connsiteY1" fmla="*/ 1647822 h 1800114"/>
              <a:gd name="connsiteX2" fmla="*/ 1462087 w 1571973"/>
              <a:gd name="connsiteY2" fmla="*/ 1469229 h 1800114"/>
              <a:gd name="connsiteX3" fmla="*/ 1264443 w 1571973"/>
              <a:gd name="connsiteY3" fmla="*/ 540542 h 1800114"/>
              <a:gd name="connsiteX4" fmla="*/ 835820 w 1571973"/>
              <a:gd name="connsiteY4" fmla="*/ 373856 h 1800114"/>
              <a:gd name="connsiteX5" fmla="*/ 807244 w 1571973"/>
              <a:gd name="connsiteY5" fmla="*/ 0 h 1800114"/>
              <a:gd name="connsiteX6" fmla="*/ 421482 w 1571973"/>
              <a:gd name="connsiteY6" fmla="*/ 321468 h 1800114"/>
              <a:gd name="connsiteX7" fmla="*/ 595313 w 1571973"/>
              <a:gd name="connsiteY7" fmla="*/ 766762 h 1800114"/>
              <a:gd name="connsiteX8" fmla="*/ 923925 w 1571973"/>
              <a:gd name="connsiteY8" fmla="*/ 1007267 h 1800114"/>
              <a:gd name="connsiteX9" fmla="*/ 621506 w 1571973"/>
              <a:gd name="connsiteY9" fmla="*/ 1352547 h 1800114"/>
              <a:gd name="connsiteX10" fmla="*/ 0 w 1571973"/>
              <a:gd name="connsiteY10" fmla="*/ 1119184 h 1800114"/>
              <a:gd name="connsiteX0" fmla="*/ 0 w 1620477"/>
              <a:gd name="connsiteY0" fmla="*/ 1119184 h 1800815"/>
              <a:gd name="connsiteX1" fmla="*/ 0 w 1620477"/>
              <a:gd name="connsiteY1" fmla="*/ 1647822 h 1800815"/>
              <a:gd name="connsiteX2" fmla="*/ 1462087 w 1620477"/>
              <a:gd name="connsiteY2" fmla="*/ 1469229 h 1800815"/>
              <a:gd name="connsiteX3" fmla="*/ 1264443 w 1620477"/>
              <a:gd name="connsiteY3" fmla="*/ 540542 h 1800815"/>
              <a:gd name="connsiteX4" fmla="*/ 835820 w 1620477"/>
              <a:gd name="connsiteY4" fmla="*/ 373856 h 1800815"/>
              <a:gd name="connsiteX5" fmla="*/ 807244 w 1620477"/>
              <a:gd name="connsiteY5" fmla="*/ 0 h 1800815"/>
              <a:gd name="connsiteX6" fmla="*/ 421482 w 1620477"/>
              <a:gd name="connsiteY6" fmla="*/ 321468 h 1800815"/>
              <a:gd name="connsiteX7" fmla="*/ 595313 w 1620477"/>
              <a:gd name="connsiteY7" fmla="*/ 766762 h 1800815"/>
              <a:gd name="connsiteX8" fmla="*/ 923925 w 1620477"/>
              <a:gd name="connsiteY8" fmla="*/ 1007267 h 1800815"/>
              <a:gd name="connsiteX9" fmla="*/ 621506 w 1620477"/>
              <a:gd name="connsiteY9" fmla="*/ 1352547 h 1800815"/>
              <a:gd name="connsiteX10" fmla="*/ 0 w 1620477"/>
              <a:gd name="connsiteY10" fmla="*/ 1119184 h 1800815"/>
              <a:gd name="connsiteX0" fmla="*/ 0 w 1629436"/>
              <a:gd name="connsiteY0" fmla="*/ 1119184 h 1799377"/>
              <a:gd name="connsiteX1" fmla="*/ 0 w 1629436"/>
              <a:gd name="connsiteY1" fmla="*/ 1647822 h 1799377"/>
              <a:gd name="connsiteX2" fmla="*/ 1476374 w 1629436"/>
              <a:gd name="connsiteY2" fmla="*/ 1464467 h 1799377"/>
              <a:gd name="connsiteX3" fmla="*/ 1264443 w 1629436"/>
              <a:gd name="connsiteY3" fmla="*/ 540542 h 1799377"/>
              <a:gd name="connsiteX4" fmla="*/ 835820 w 1629436"/>
              <a:gd name="connsiteY4" fmla="*/ 373856 h 1799377"/>
              <a:gd name="connsiteX5" fmla="*/ 807244 w 1629436"/>
              <a:gd name="connsiteY5" fmla="*/ 0 h 1799377"/>
              <a:gd name="connsiteX6" fmla="*/ 421482 w 1629436"/>
              <a:gd name="connsiteY6" fmla="*/ 321468 h 1799377"/>
              <a:gd name="connsiteX7" fmla="*/ 595313 w 1629436"/>
              <a:gd name="connsiteY7" fmla="*/ 766762 h 1799377"/>
              <a:gd name="connsiteX8" fmla="*/ 923925 w 1629436"/>
              <a:gd name="connsiteY8" fmla="*/ 1007267 h 1799377"/>
              <a:gd name="connsiteX9" fmla="*/ 621506 w 1629436"/>
              <a:gd name="connsiteY9" fmla="*/ 1352547 h 1799377"/>
              <a:gd name="connsiteX10" fmla="*/ 0 w 1629436"/>
              <a:gd name="connsiteY10" fmla="*/ 1119184 h 1799377"/>
              <a:gd name="connsiteX0" fmla="*/ 0 w 1606110"/>
              <a:gd name="connsiteY0" fmla="*/ 1119184 h 1796213"/>
              <a:gd name="connsiteX1" fmla="*/ 0 w 1606110"/>
              <a:gd name="connsiteY1" fmla="*/ 1647822 h 1796213"/>
              <a:gd name="connsiteX2" fmla="*/ 1476374 w 1606110"/>
              <a:gd name="connsiteY2" fmla="*/ 1464467 h 1796213"/>
              <a:gd name="connsiteX3" fmla="*/ 1264443 w 1606110"/>
              <a:gd name="connsiteY3" fmla="*/ 540542 h 1796213"/>
              <a:gd name="connsiteX4" fmla="*/ 835820 w 1606110"/>
              <a:gd name="connsiteY4" fmla="*/ 373856 h 1796213"/>
              <a:gd name="connsiteX5" fmla="*/ 807244 w 1606110"/>
              <a:gd name="connsiteY5" fmla="*/ 0 h 1796213"/>
              <a:gd name="connsiteX6" fmla="*/ 421482 w 1606110"/>
              <a:gd name="connsiteY6" fmla="*/ 321468 h 1796213"/>
              <a:gd name="connsiteX7" fmla="*/ 595313 w 1606110"/>
              <a:gd name="connsiteY7" fmla="*/ 766762 h 1796213"/>
              <a:gd name="connsiteX8" fmla="*/ 923925 w 1606110"/>
              <a:gd name="connsiteY8" fmla="*/ 1007267 h 1796213"/>
              <a:gd name="connsiteX9" fmla="*/ 621506 w 1606110"/>
              <a:gd name="connsiteY9" fmla="*/ 1352547 h 1796213"/>
              <a:gd name="connsiteX10" fmla="*/ 0 w 1606110"/>
              <a:gd name="connsiteY10" fmla="*/ 1119184 h 1796213"/>
              <a:gd name="connsiteX0" fmla="*/ 0 w 1625337"/>
              <a:gd name="connsiteY0" fmla="*/ 1119184 h 1796213"/>
              <a:gd name="connsiteX1" fmla="*/ 0 w 1625337"/>
              <a:gd name="connsiteY1" fmla="*/ 1647822 h 1796213"/>
              <a:gd name="connsiteX2" fmla="*/ 1476374 w 1625337"/>
              <a:gd name="connsiteY2" fmla="*/ 1464467 h 1796213"/>
              <a:gd name="connsiteX3" fmla="*/ 1264443 w 1625337"/>
              <a:gd name="connsiteY3" fmla="*/ 540542 h 1796213"/>
              <a:gd name="connsiteX4" fmla="*/ 835820 w 1625337"/>
              <a:gd name="connsiteY4" fmla="*/ 373856 h 1796213"/>
              <a:gd name="connsiteX5" fmla="*/ 807244 w 1625337"/>
              <a:gd name="connsiteY5" fmla="*/ 0 h 1796213"/>
              <a:gd name="connsiteX6" fmla="*/ 421482 w 1625337"/>
              <a:gd name="connsiteY6" fmla="*/ 321468 h 1796213"/>
              <a:gd name="connsiteX7" fmla="*/ 595313 w 1625337"/>
              <a:gd name="connsiteY7" fmla="*/ 766762 h 1796213"/>
              <a:gd name="connsiteX8" fmla="*/ 923925 w 1625337"/>
              <a:gd name="connsiteY8" fmla="*/ 1007267 h 1796213"/>
              <a:gd name="connsiteX9" fmla="*/ 621506 w 1625337"/>
              <a:gd name="connsiteY9" fmla="*/ 1352547 h 1796213"/>
              <a:gd name="connsiteX10" fmla="*/ 0 w 1625337"/>
              <a:gd name="connsiteY10" fmla="*/ 1119184 h 1796213"/>
              <a:gd name="connsiteX0" fmla="*/ 0 w 1625337"/>
              <a:gd name="connsiteY0" fmla="*/ 1119184 h 1803595"/>
              <a:gd name="connsiteX1" fmla="*/ 0 w 1625337"/>
              <a:gd name="connsiteY1" fmla="*/ 1647822 h 1803595"/>
              <a:gd name="connsiteX2" fmla="*/ 1476374 w 1625337"/>
              <a:gd name="connsiteY2" fmla="*/ 1464467 h 1803595"/>
              <a:gd name="connsiteX3" fmla="*/ 1264443 w 1625337"/>
              <a:gd name="connsiteY3" fmla="*/ 540542 h 1803595"/>
              <a:gd name="connsiteX4" fmla="*/ 835820 w 1625337"/>
              <a:gd name="connsiteY4" fmla="*/ 373856 h 1803595"/>
              <a:gd name="connsiteX5" fmla="*/ 807244 w 1625337"/>
              <a:gd name="connsiteY5" fmla="*/ 0 h 1803595"/>
              <a:gd name="connsiteX6" fmla="*/ 421482 w 1625337"/>
              <a:gd name="connsiteY6" fmla="*/ 321468 h 1803595"/>
              <a:gd name="connsiteX7" fmla="*/ 595313 w 1625337"/>
              <a:gd name="connsiteY7" fmla="*/ 766762 h 1803595"/>
              <a:gd name="connsiteX8" fmla="*/ 923925 w 1625337"/>
              <a:gd name="connsiteY8" fmla="*/ 1007267 h 1803595"/>
              <a:gd name="connsiteX9" fmla="*/ 621506 w 1625337"/>
              <a:gd name="connsiteY9" fmla="*/ 1352547 h 1803595"/>
              <a:gd name="connsiteX10" fmla="*/ 0 w 1625337"/>
              <a:gd name="connsiteY10" fmla="*/ 1119184 h 1803595"/>
              <a:gd name="connsiteX0" fmla="*/ 0 w 1625337"/>
              <a:gd name="connsiteY0" fmla="*/ 1119184 h 1799376"/>
              <a:gd name="connsiteX1" fmla="*/ 0 w 1625337"/>
              <a:gd name="connsiteY1" fmla="*/ 1647822 h 1799376"/>
              <a:gd name="connsiteX2" fmla="*/ 1476374 w 1625337"/>
              <a:gd name="connsiteY2" fmla="*/ 1464467 h 1799376"/>
              <a:gd name="connsiteX3" fmla="*/ 1264443 w 1625337"/>
              <a:gd name="connsiteY3" fmla="*/ 540542 h 1799376"/>
              <a:gd name="connsiteX4" fmla="*/ 835820 w 1625337"/>
              <a:gd name="connsiteY4" fmla="*/ 373856 h 1799376"/>
              <a:gd name="connsiteX5" fmla="*/ 807244 w 1625337"/>
              <a:gd name="connsiteY5" fmla="*/ 0 h 1799376"/>
              <a:gd name="connsiteX6" fmla="*/ 421482 w 1625337"/>
              <a:gd name="connsiteY6" fmla="*/ 321468 h 1799376"/>
              <a:gd name="connsiteX7" fmla="*/ 595313 w 1625337"/>
              <a:gd name="connsiteY7" fmla="*/ 766762 h 1799376"/>
              <a:gd name="connsiteX8" fmla="*/ 923925 w 1625337"/>
              <a:gd name="connsiteY8" fmla="*/ 1007267 h 1799376"/>
              <a:gd name="connsiteX9" fmla="*/ 621506 w 1625337"/>
              <a:gd name="connsiteY9" fmla="*/ 1352547 h 1799376"/>
              <a:gd name="connsiteX10" fmla="*/ 0 w 1625337"/>
              <a:gd name="connsiteY10" fmla="*/ 1119184 h 1799376"/>
              <a:gd name="connsiteX0" fmla="*/ 0 w 1635914"/>
              <a:gd name="connsiteY0" fmla="*/ 1119184 h 1799376"/>
              <a:gd name="connsiteX1" fmla="*/ 0 w 1635914"/>
              <a:gd name="connsiteY1" fmla="*/ 1647822 h 1799376"/>
              <a:gd name="connsiteX2" fmla="*/ 1476374 w 1635914"/>
              <a:gd name="connsiteY2" fmla="*/ 1464467 h 1799376"/>
              <a:gd name="connsiteX3" fmla="*/ 1264443 w 1635914"/>
              <a:gd name="connsiteY3" fmla="*/ 540542 h 1799376"/>
              <a:gd name="connsiteX4" fmla="*/ 835820 w 1635914"/>
              <a:gd name="connsiteY4" fmla="*/ 373856 h 1799376"/>
              <a:gd name="connsiteX5" fmla="*/ 807244 w 1635914"/>
              <a:gd name="connsiteY5" fmla="*/ 0 h 1799376"/>
              <a:gd name="connsiteX6" fmla="*/ 421482 w 1635914"/>
              <a:gd name="connsiteY6" fmla="*/ 321468 h 1799376"/>
              <a:gd name="connsiteX7" fmla="*/ 595313 w 1635914"/>
              <a:gd name="connsiteY7" fmla="*/ 766762 h 1799376"/>
              <a:gd name="connsiteX8" fmla="*/ 923925 w 1635914"/>
              <a:gd name="connsiteY8" fmla="*/ 1007267 h 1799376"/>
              <a:gd name="connsiteX9" fmla="*/ 621506 w 1635914"/>
              <a:gd name="connsiteY9" fmla="*/ 1352547 h 1799376"/>
              <a:gd name="connsiteX10" fmla="*/ 0 w 1635914"/>
              <a:gd name="connsiteY10" fmla="*/ 1119184 h 1799376"/>
              <a:gd name="connsiteX0" fmla="*/ 0 w 1720482"/>
              <a:gd name="connsiteY0" fmla="*/ 1119184 h 1772537"/>
              <a:gd name="connsiteX1" fmla="*/ 0 w 1720482"/>
              <a:gd name="connsiteY1" fmla="*/ 1647822 h 1772537"/>
              <a:gd name="connsiteX2" fmla="*/ 1476374 w 1720482"/>
              <a:gd name="connsiteY2" fmla="*/ 1464467 h 1772537"/>
              <a:gd name="connsiteX3" fmla="*/ 1397793 w 1720482"/>
              <a:gd name="connsiteY3" fmla="*/ 626267 h 1772537"/>
              <a:gd name="connsiteX4" fmla="*/ 835820 w 1720482"/>
              <a:gd name="connsiteY4" fmla="*/ 373856 h 1772537"/>
              <a:gd name="connsiteX5" fmla="*/ 807244 w 1720482"/>
              <a:gd name="connsiteY5" fmla="*/ 0 h 1772537"/>
              <a:gd name="connsiteX6" fmla="*/ 421482 w 1720482"/>
              <a:gd name="connsiteY6" fmla="*/ 321468 h 1772537"/>
              <a:gd name="connsiteX7" fmla="*/ 595313 w 1720482"/>
              <a:gd name="connsiteY7" fmla="*/ 766762 h 1772537"/>
              <a:gd name="connsiteX8" fmla="*/ 923925 w 1720482"/>
              <a:gd name="connsiteY8" fmla="*/ 1007267 h 1772537"/>
              <a:gd name="connsiteX9" fmla="*/ 621506 w 1720482"/>
              <a:gd name="connsiteY9" fmla="*/ 1352547 h 1772537"/>
              <a:gd name="connsiteX10" fmla="*/ 0 w 1720482"/>
              <a:gd name="connsiteY10" fmla="*/ 1119184 h 1772537"/>
              <a:gd name="connsiteX0" fmla="*/ 0 w 1630664"/>
              <a:gd name="connsiteY0" fmla="*/ 1119184 h 1772537"/>
              <a:gd name="connsiteX1" fmla="*/ 0 w 1630664"/>
              <a:gd name="connsiteY1" fmla="*/ 1647822 h 1772537"/>
              <a:gd name="connsiteX2" fmla="*/ 1476374 w 1630664"/>
              <a:gd name="connsiteY2" fmla="*/ 1464467 h 1772537"/>
              <a:gd name="connsiteX3" fmla="*/ 1397793 w 1630664"/>
              <a:gd name="connsiteY3" fmla="*/ 626267 h 1772537"/>
              <a:gd name="connsiteX4" fmla="*/ 835820 w 1630664"/>
              <a:gd name="connsiteY4" fmla="*/ 373856 h 1772537"/>
              <a:gd name="connsiteX5" fmla="*/ 807244 w 1630664"/>
              <a:gd name="connsiteY5" fmla="*/ 0 h 1772537"/>
              <a:gd name="connsiteX6" fmla="*/ 421482 w 1630664"/>
              <a:gd name="connsiteY6" fmla="*/ 321468 h 1772537"/>
              <a:gd name="connsiteX7" fmla="*/ 595313 w 1630664"/>
              <a:gd name="connsiteY7" fmla="*/ 766762 h 1772537"/>
              <a:gd name="connsiteX8" fmla="*/ 923925 w 1630664"/>
              <a:gd name="connsiteY8" fmla="*/ 1007267 h 1772537"/>
              <a:gd name="connsiteX9" fmla="*/ 621506 w 1630664"/>
              <a:gd name="connsiteY9" fmla="*/ 1352547 h 1772537"/>
              <a:gd name="connsiteX10" fmla="*/ 0 w 1630664"/>
              <a:gd name="connsiteY10" fmla="*/ 1119184 h 1772537"/>
              <a:gd name="connsiteX0" fmla="*/ 0 w 1615856"/>
              <a:gd name="connsiteY0" fmla="*/ 1119184 h 1800557"/>
              <a:gd name="connsiteX1" fmla="*/ 0 w 1615856"/>
              <a:gd name="connsiteY1" fmla="*/ 1647822 h 1800557"/>
              <a:gd name="connsiteX2" fmla="*/ 1476374 w 1615856"/>
              <a:gd name="connsiteY2" fmla="*/ 1464467 h 1800557"/>
              <a:gd name="connsiteX3" fmla="*/ 1397793 w 1615856"/>
              <a:gd name="connsiteY3" fmla="*/ 626267 h 1800557"/>
              <a:gd name="connsiteX4" fmla="*/ 835820 w 1615856"/>
              <a:gd name="connsiteY4" fmla="*/ 373856 h 1800557"/>
              <a:gd name="connsiteX5" fmla="*/ 807244 w 1615856"/>
              <a:gd name="connsiteY5" fmla="*/ 0 h 1800557"/>
              <a:gd name="connsiteX6" fmla="*/ 421482 w 1615856"/>
              <a:gd name="connsiteY6" fmla="*/ 321468 h 1800557"/>
              <a:gd name="connsiteX7" fmla="*/ 595313 w 1615856"/>
              <a:gd name="connsiteY7" fmla="*/ 766762 h 1800557"/>
              <a:gd name="connsiteX8" fmla="*/ 923925 w 1615856"/>
              <a:gd name="connsiteY8" fmla="*/ 1007267 h 1800557"/>
              <a:gd name="connsiteX9" fmla="*/ 621506 w 1615856"/>
              <a:gd name="connsiteY9" fmla="*/ 1352547 h 1800557"/>
              <a:gd name="connsiteX10" fmla="*/ 0 w 1615856"/>
              <a:gd name="connsiteY10" fmla="*/ 1119184 h 1800557"/>
              <a:gd name="connsiteX0" fmla="*/ 0 w 1626496"/>
              <a:gd name="connsiteY0" fmla="*/ 1119184 h 1800277"/>
              <a:gd name="connsiteX1" fmla="*/ 0 w 1626496"/>
              <a:gd name="connsiteY1" fmla="*/ 1647822 h 1800277"/>
              <a:gd name="connsiteX2" fmla="*/ 1476374 w 1626496"/>
              <a:gd name="connsiteY2" fmla="*/ 1464467 h 1800277"/>
              <a:gd name="connsiteX3" fmla="*/ 1397793 w 1626496"/>
              <a:gd name="connsiteY3" fmla="*/ 626267 h 1800277"/>
              <a:gd name="connsiteX4" fmla="*/ 835820 w 1626496"/>
              <a:gd name="connsiteY4" fmla="*/ 373856 h 1800277"/>
              <a:gd name="connsiteX5" fmla="*/ 807244 w 1626496"/>
              <a:gd name="connsiteY5" fmla="*/ 0 h 1800277"/>
              <a:gd name="connsiteX6" fmla="*/ 421482 w 1626496"/>
              <a:gd name="connsiteY6" fmla="*/ 321468 h 1800277"/>
              <a:gd name="connsiteX7" fmla="*/ 595313 w 1626496"/>
              <a:gd name="connsiteY7" fmla="*/ 766762 h 1800277"/>
              <a:gd name="connsiteX8" fmla="*/ 923925 w 1626496"/>
              <a:gd name="connsiteY8" fmla="*/ 1007267 h 1800277"/>
              <a:gd name="connsiteX9" fmla="*/ 621506 w 1626496"/>
              <a:gd name="connsiteY9" fmla="*/ 1352547 h 1800277"/>
              <a:gd name="connsiteX10" fmla="*/ 0 w 1626496"/>
              <a:gd name="connsiteY10" fmla="*/ 1119184 h 1800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26496" h="1800277">
                <a:moveTo>
                  <a:pt x="0" y="1119184"/>
                </a:moveTo>
                <a:lnTo>
                  <a:pt x="0" y="1647822"/>
                </a:lnTo>
                <a:cubicBezTo>
                  <a:pt x="686196" y="1947462"/>
                  <a:pt x="1196953" y="1762179"/>
                  <a:pt x="1476374" y="1464467"/>
                </a:cubicBezTo>
                <a:cubicBezTo>
                  <a:pt x="1699180" y="1227076"/>
                  <a:pt x="1674781" y="817990"/>
                  <a:pt x="1397793" y="626267"/>
                </a:cubicBezTo>
                <a:cubicBezTo>
                  <a:pt x="1228944" y="509394"/>
                  <a:pt x="1023144" y="457993"/>
                  <a:pt x="835820" y="373856"/>
                </a:cubicBezTo>
                <a:cubicBezTo>
                  <a:pt x="676275" y="325437"/>
                  <a:pt x="542926" y="112711"/>
                  <a:pt x="807244" y="0"/>
                </a:cubicBezTo>
                <a:cubicBezTo>
                  <a:pt x="507207" y="50006"/>
                  <a:pt x="440530" y="235745"/>
                  <a:pt x="421482" y="321468"/>
                </a:cubicBezTo>
                <a:cubicBezTo>
                  <a:pt x="362745" y="574674"/>
                  <a:pt x="546894" y="723107"/>
                  <a:pt x="595313" y="766762"/>
                </a:cubicBezTo>
                <a:cubicBezTo>
                  <a:pt x="664369" y="835024"/>
                  <a:pt x="857250" y="884236"/>
                  <a:pt x="923925" y="1007267"/>
                </a:cubicBezTo>
                <a:cubicBezTo>
                  <a:pt x="992188" y="1158079"/>
                  <a:pt x="883541" y="1334500"/>
                  <a:pt x="621506" y="1352547"/>
                </a:cubicBezTo>
                <a:cubicBezTo>
                  <a:pt x="455755" y="1363963"/>
                  <a:pt x="205977" y="1265235"/>
                  <a:pt x="0" y="1119184"/>
                </a:cubicBezTo>
                <a:close/>
              </a:path>
            </a:pathLst>
          </a:custGeom>
          <a:solidFill>
            <a:srgbClr val="0F238C"/>
          </a:solidFill>
          <a:ln w="127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noProof="0">
              <a:solidFill>
                <a:schemeClr val="accent1"/>
              </a:solidFill>
            </a:endParaRPr>
          </a:p>
        </p:txBody>
      </p:sp>
      <p:sp>
        <p:nvSpPr>
          <p:cNvPr id="31" name="Freeform 30"/>
          <p:cNvSpPr/>
          <p:nvPr/>
        </p:nvSpPr>
        <p:spPr>
          <a:xfrm>
            <a:off x="1090169" y="2921722"/>
            <a:ext cx="377466" cy="218603"/>
          </a:xfrm>
          <a:custGeom>
            <a:avLst/>
            <a:gdLst>
              <a:gd name="connsiteX0" fmla="*/ 1404937 w 1404937"/>
              <a:gd name="connsiteY0" fmla="*/ 635794 h 788194"/>
              <a:gd name="connsiteX1" fmla="*/ 1402556 w 1404937"/>
              <a:gd name="connsiteY1" fmla="*/ 64294 h 788194"/>
              <a:gd name="connsiteX2" fmla="*/ 547687 w 1404937"/>
              <a:gd name="connsiteY2" fmla="*/ 0 h 788194"/>
              <a:gd name="connsiteX3" fmla="*/ 14287 w 1404937"/>
              <a:gd name="connsiteY3" fmla="*/ 469106 h 788194"/>
              <a:gd name="connsiteX4" fmla="*/ 0 w 1404937"/>
              <a:gd name="connsiteY4" fmla="*/ 788194 h 788194"/>
              <a:gd name="connsiteX5" fmla="*/ 283368 w 1404937"/>
              <a:gd name="connsiteY5" fmla="*/ 438150 h 788194"/>
              <a:gd name="connsiteX6" fmla="*/ 821531 w 1404937"/>
              <a:gd name="connsiteY6" fmla="*/ 371475 h 788194"/>
              <a:gd name="connsiteX7" fmla="*/ 1404937 w 1404937"/>
              <a:gd name="connsiteY7" fmla="*/ 635794 h 788194"/>
              <a:gd name="connsiteX0" fmla="*/ 1404937 w 1404937"/>
              <a:gd name="connsiteY0" fmla="*/ 635794 h 788194"/>
              <a:gd name="connsiteX1" fmla="*/ 1402556 w 1404937"/>
              <a:gd name="connsiteY1" fmla="*/ 64294 h 788194"/>
              <a:gd name="connsiteX2" fmla="*/ 547687 w 1404937"/>
              <a:gd name="connsiteY2" fmla="*/ 0 h 788194"/>
              <a:gd name="connsiteX3" fmla="*/ 14287 w 1404937"/>
              <a:gd name="connsiteY3" fmla="*/ 469106 h 788194"/>
              <a:gd name="connsiteX4" fmla="*/ 0 w 1404937"/>
              <a:gd name="connsiteY4" fmla="*/ 788194 h 788194"/>
              <a:gd name="connsiteX5" fmla="*/ 283368 w 1404937"/>
              <a:gd name="connsiteY5" fmla="*/ 438150 h 788194"/>
              <a:gd name="connsiteX6" fmla="*/ 821531 w 1404937"/>
              <a:gd name="connsiteY6" fmla="*/ 371475 h 788194"/>
              <a:gd name="connsiteX7" fmla="*/ 1404937 w 1404937"/>
              <a:gd name="connsiteY7" fmla="*/ 635794 h 788194"/>
              <a:gd name="connsiteX0" fmla="*/ 1404937 w 1404937"/>
              <a:gd name="connsiteY0" fmla="*/ 635794 h 788194"/>
              <a:gd name="connsiteX1" fmla="*/ 1402556 w 1404937"/>
              <a:gd name="connsiteY1" fmla="*/ 64294 h 788194"/>
              <a:gd name="connsiteX2" fmla="*/ 547687 w 1404937"/>
              <a:gd name="connsiteY2" fmla="*/ 0 h 788194"/>
              <a:gd name="connsiteX3" fmla="*/ 14287 w 1404937"/>
              <a:gd name="connsiteY3" fmla="*/ 469106 h 788194"/>
              <a:gd name="connsiteX4" fmla="*/ 0 w 1404937"/>
              <a:gd name="connsiteY4" fmla="*/ 788194 h 788194"/>
              <a:gd name="connsiteX5" fmla="*/ 283368 w 1404937"/>
              <a:gd name="connsiteY5" fmla="*/ 438150 h 788194"/>
              <a:gd name="connsiteX6" fmla="*/ 821531 w 1404937"/>
              <a:gd name="connsiteY6" fmla="*/ 371475 h 788194"/>
              <a:gd name="connsiteX7" fmla="*/ 1404937 w 1404937"/>
              <a:gd name="connsiteY7" fmla="*/ 635794 h 788194"/>
              <a:gd name="connsiteX0" fmla="*/ 1404937 w 1404937"/>
              <a:gd name="connsiteY0" fmla="*/ 635794 h 788194"/>
              <a:gd name="connsiteX1" fmla="*/ 1402556 w 1404937"/>
              <a:gd name="connsiteY1" fmla="*/ 64294 h 788194"/>
              <a:gd name="connsiteX2" fmla="*/ 547687 w 1404937"/>
              <a:gd name="connsiteY2" fmla="*/ 0 h 788194"/>
              <a:gd name="connsiteX3" fmla="*/ 14287 w 1404937"/>
              <a:gd name="connsiteY3" fmla="*/ 469106 h 788194"/>
              <a:gd name="connsiteX4" fmla="*/ 0 w 1404937"/>
              <a:gd name="connsiteY4" fmla="*/ 788194 h 788194"/>
              <a:gd name="connsiteX5" fmla="*/ 283368 w 1404937"/>
              <a:gd name="connsiteY5" fmla="*/ 438150 h 788194"/>
              <a:gd name="connsiteX6" fmla="*/ 821531 w 1404937"/>
              <a:gd name="connsiteY6" fmla="*/ 371475 h 788194"/>
              <a:gd name="connsiteX7" fmla="*/ 1404937 w 1404937"/>
              <a:gd name="connsiteY7" fmla="*/ 635794 h 788194"/>
              <a:gd name="connsiteX0" fmla="*/ 1404937 w 1404937"/>
              <a:gd name="connsiteY0" fmla="*/ 635794 h 788194"/>
              <a:gd name="connsiteX1" fmla="*/ 1402556 w 1404937"/>
              <a:gd name="connsiteY1" fmla="*/ 64294 h 788194"/>
              <a:gd name="connsiteX2" fmla="*/ 547687 w 1404937"/>
              <a:gd name="connsiteY2" fmla="*/ 0 h 788194"/>
              <a:gd name="connsiteX3" fmla="*/ 14287 w 1404937"/>
              <a:gd name="connsiteY3" fmla="*/ 469106 h 788194"/>
              <a:gd name="connsiteX4" fmla="*/ 0 w 1404937"/>
              <a:gd name="connsiteY4" fmla="*/ 788194 h 788194"/>
              <a:gd name="connsiteX5" fmla="*/ 283368 w 1404937"/>
              <a:gd name="connsiteY5" fmla="*/ 438150 h 788194"/>
              <a:gd name="connsiteX6" fmla="*/ 821531 w 1404937"/>
              <a:gd name="connsiteY6" fmla="*/ 371475 h 788194"/>
              <a:gd name="connsiteX7" fmla="*/ 1404937 w 1404937"/>
              <a:gd name="connsiteY7" fmla="*/ 635794 h 788194"/>
              <a:gd name="connsiteX0" fmla="*/ 1404937 w 1404937"/>
              <a:gd name="connsiteY0" fmla="*/ 635794 h 788194"/>
              <a:gd name="connsiteX1" fmla="*/ 1402556 w 1404937"/>
              <a:gd name="connsiteY1" fmla="*/ 64294 h 788194"/>
              <a:gd name="connsiteX2" fmla="*/ 547687 w 1404937"/>
              <a:gd name="connsiteY2" fmla="*/ 0 h 788194"/>
              <a:gd name="connsiteX3" fmla="*/ 14287 w 1404937"/>
              <a:gd name="connsiteY3" fmla="*/ 469106 h 788194"/>
              <a:gd name="connsiteX4" fmla="*/ 0 w 1404937"/>
              <a:gd name="connsiteY4" fmla="*/ 788194 h 788194"/>
              <a:gd name="connsiteX5" fmla="*/ 283368 w 1404937"/>
              <a:gd name="connsiteY5" fmla="*/ 438150 h 788194"/>
              <a:gd name="connsiteX6" fmla="*/ 821531 w 1404937"/>
              <a:gd name="connsiteY6" fmla="*/ 371475 h 788194"/>
              <a:gd name="connsiteX7" fmla="*/ 1404937 w 1404937"/>
              <a:gd name="connsiteY7" fmla="*/ 635794 h 788194"/>
              <a:gd name="connsiteX0" fmla="*/ 1404937 w 1404937"/>
              <a:gd name="connsiteY0" fmla="*/ 635794 h 788194"/>
              <a:gd name="connsiteX1" fmla="*/ 1402556 w 1404937"/>
              <a:gd name="connsiteY1" fmla="*/ 64294 h 788194"/>
              <a:gd name="connsiteX2" fmla="*/ 547687 w 1404937"/>
              <a:gd name="connsiteY2" fmla="*/ 0 h 788194"/>
              <a:gd name="connsiteX3" fmla="*/ 14287 w 1404937"/>
              <a:gd name="connsiteY3" fmla="*/ 469106 h 788194"/>
              <a:gd name="connsiteX4" fmla="*/ 0 w 1404937"/>
              <a:gd name="connsiteY4" fmla="*/ 788194 h 788194"/>
              <a:gd name="connsiteX5" fmla="*/ 283368 w 1404937"/>
              <a:gd name="connsiteY5" fmla="*/ 438150 h 788194"/>
              <a:gd name="connsiteX6" fmla="*/ 821531 w 1404937"/>
              <a:gd name="connsiteY6" fmla="*/ 371475 h 788194"/>
              <a:gd name="connsiteX7" fmla="*/ 1404937 w 1404937"/>
              <a:gd name="connsiteY7" fmla="*/ 635794 h 788194"/>
              <a:gd name="connsiteX0" fmla="*/ 1404937 w 1404937"/>
              <a:gd name="connsiteY0" fmla="*/ 635794 h 788194"/>
              <a:gd name="connsiteX1" fmla="*/ 1402556 w 1404937"/>
              <a:gd name="connsiteY1" fmla="*/ 64294 h 788194"/>
              <a:gd name="connsiteX2" fmla="*/ 547687 w 1404937"/>
              <a:gd name="connsiteY2" fmla="*/ 0 h 788194"/>
              <a:gd name="connsiteX3" fmla="*/ 14287 w 1404937"/>
              <a:gd name="connsiteY3" fmla="*/ 469106 h 788194"/>
              <a:gd name="connsiteX4" fmla="*/ 0 w 1404937"/>
              <a:gd name="connsiteY4" fmla="*/ 788194 h 788194"/>
              <a:gd name="connsiteX5" fmla="*/ 283368 w 1404937"/>
              <a:gd name="connsiteY5" fmla="*/ 438150 h 788194"/>
              <a:gd name="connsiteX6" fmla="*/ 821531 w 1404937"/>
              <a:gd name="connsiteY6" fmla="*/ 371475 h 788194"/>
              <a:gd name="connsiteX7" fmla="*/ 1404937 w 1404937"/>
              <a:gd name="connsiteY7" fmla="*/ 635794 h 788194"/>
              <a:gd name="connsiteX0" fmla="*/ 1404937 w 1404937"/>
              <a:gd name="connsiteY0" fmla="*/ 635794 h 788194"/>
              <a:gd name="connsiteX1" fmla="*/ 1402556 w 1404937"/>
              <a:gd name="connsiteY1" fmla="*/ 64294 h 788194"/>
              <a:gd name="connsiteX2" fmla="*/ 547687 w 1404937"/>
              <a:gd name="connsiteY2" fmla="*/ 0 h 788194"/>
              <a:gd name="connsiteX3" fmla="*/ 14287 w 1404937"/>
              <a:gd name="connsiteY3" fmla="*/ 469106 h 788194"/>
              <a:gd name="connsiteX4" fmla="*/ 0 w 1404937"/>
              <a:gd name="connsiteY4" fmla="*/ 788194 h 788194"/>
              <a:gd name="connsiteX5" fmla="*/ 283368 w 1404937"/>
              <a:gd name="connsiteY5" fmla="*/ 438150 h 788194"/>
              <a:gd name="connsiteX6" fmla="*/ 821531 w 1404937"/>
              <a:gd name="connsiteY6" fmla="*/ 371475 h 788194"/>
              <a:gd name="connsiteX7" fmla="*/ 1404937 w 1404937"/>
              <a:gd name="connsiteY7" fmla="*/ 635794 h 788194"/>
              <a:gd name="connsiteX0" fmla="*/ 1404937 w 1413690"/>
              <a:gd name="connsiteY0" fmla="*/ 635794 h 788194"/>
              <a:gd name="connsiteX1" fmla="*/ 1402556 w 1413690"/>
              <a:gd name="connsiteY1" fmla="*/ 64294 h 788194"/>
              <a:gd name="connsiteX2" fmla="*/ 547687 w 1413690"/>
              <a:gd name="connsiteY2" fmla="*/ 0 h 788194"/>
              <a:gd name="connsiteX3" fmla="*/ 14287 w 1413690"/>
              <a:gd name="connsiteY3" fmla="*/ 469106 h 788194"/>
              <a:gd name="connsiteX4" fmla="*/ 0 w 1413690"/>
              <a:gd name="connsiteY4" fmla="*/ 788194 h 788194"/>
              <a:gd name="connsiteX5" fmla="*/ 283368 w 1413690"/>
              <a:gd name="connsiteY5" fmla="*/ 438150 h 788194"/>
              <a:gd name="connsiteX6" fmla="*/ 821531 w 1413690"/>
              <a:gd name="connsiteY6" fmla="*/ 371475 h 788194"/>
              <a:gd name="connsiteX7" fmla="*/ 1404937 w 1413690"/>
              <a:gd name="connsiteY7" fmla="*/ 635794 h 788194"/>
              <a:gd name="connsiteX0" fmla="*/ 1404937 w 1417413"/>
              <a:gd name="connsiteY0" fmla="*/ 635794 h 788194"/>
              <a:gd name="connsiteX1" fmla="*/ 1402556 w 1417413"/>
              <a:gd name="connsiteY1" fmla="*/ 64294 h 788194"/>
              <a:gd name="connsiteX2" fmla="*/ 547687 w 1417413"/>
              <a:gd name="connsiteY2" fmla="*/ 0 h 788194"/>
              <a:gd name="connsiteX3" fmla="*/ 14287 w 1417413"/>
              <a:gd name="connsiteY3" fmla="*/ 469106 h 788194"/>
              <a:gd name="connsiteX4" fmla="*/ 0 w 1417413"/>
              <a:gd name="connsiteY4" fmla="*/ 788194 h 788194"/>
              <a:gd name="connsiteX5" fmla="*/ 283368 w 1417413"/>
              <a:gd name="connsiteY5" fmla="*/ 438150 h 788194"/>
              <a:gd name="connsiteX6" fmla="*/ 821531 w 1417413"/>
              <a:gd name="connsiteY6" fmla="*/ 371475 h 788194"/>
              <a:gd name="connsiteX7" fmla="*/ 1404937 w 1417413"/>
              <a:gd name="connsiteY7" fmla="*/ 635794 h 788194"/>
              <a:gd name="connsiteX0" fmla="*/ 1404937 w 1417413"/>
              <a:gd name="connsiteY0" fmla="*/ 636458 h 788858"/>
              <a:gd name="connsiteX1" fmla="*/ 1402556 w 1417413"/>
              <a:gd name="connsiteY1" fmla="*/ 64958 h 788858"/>
              <a:gd name="connsiteX2" fmla="*/ 547687 w 1417413"/>
              <a:gd name="connsiteY2" fmla="*/ 664 h 788858"/>
              <a:gd name="connsiteX3" fmla="*/ 14287 w 1417413"/>
              <a:gd name="connsiteY3" fmla="*/ 469770 h 788858"/>
              <a:gd name="connsiteX4" fmla="*/ 0 w 1417413"/>
              <a:gd name="connsiteY4" fmla="*/ 788858 h 788858"/>
              <a:gd name="connsiteX5" fmla="*/ 283368 w 1417413"/>
              <a:gd name="connsiteY5" fmla="*/ 438814 h 788858"/>
              <a:gd name="connsiteX6" fmla="*/ 821531 w 1417413"/>
              <a:gd name="connsiteY6" fmla="*/ 372139 h 788858"/>
              <a:gd name="connsiteX7" fmla="*/ 1404937 w 1417413"/>
              <a:gd name="connsiteY7" fmla="*/ 636458 h 788858"/>
              <a:gd name="connsiteX0" fmla="*/ 1404937 w 1417413"/>
              <a:gd name="connsiteY0" fmla="*/ 659983 h 812383"/>
              <a:gd name="connsiteX1" fmla="*/ 1402556 w 1417413"/>
              <a:gd name="connsiteY1" fmla="*/ 88483 h 812383"/>
              <a:gd name="connsiteX2" fmla="*/ 547687 w 1417413"/>
              <a:gd name="connsiteY2" fmla="*/ 24189 h 812383"/>
              <a:gd name="connsiteX3" fmla="*/ 14287 w 1417413"/>
              <a:gd name="connsiteY3" fmla="*/ 493295 h 812383"/>
              <a:gd name="connsiteX4" fmla="*/ 0 w 1417413"/>
              <a:gd name="connsiteY4" fmla="*/ 812383 h 812383"/>
              <a:gd name="connsiteX5" fmla="*/ 283368 w 1417413"/>
              <a:gd name="connsiteY5" fmla="*/ 462339 h 812383"/>
              <a:gd name="connsiteX6" fmla="*/ 821531 w 1417413"/>
              <a:gd name="connsiteY6" fmla="*/ 395664 h 812383"/>
              <a:gd name="connsiteX7" fmla="*/ 1404937 w 1417413"/>
              <a:gd name="connsiteY7" fmla="*/ 659983 h 812383"/>
              <a:gd name="connsiteX0" fmla="*/ 1404937 w 1417413"/>
              <a:gd name="connsiteY0" fmla="*/ 674932 h 827332"/>
              <a:gd name="connsiteX1" fmla="*/ 1402556 w 1417413"/>
              <a:gd name="connsiteY1" fmla="*/ 103432 h 827332"/>
              <a:gd name="connsiteX2" fmla="*/ 547687 w 1417413"/>
              <a:gd name="connsiteY2" fmla="*/ 39138 h 827332"/>
              <a:gd name="connsiteX3" fmla="*/ 14287 w 1417413"/>
              <a:gd name="connsiteY3" fmla="*/ 508244 h 827332"/>
              <a:gd name="connsiteX4" fmla="*/ 0 w 1417413"/>
              <a:gd name="connsiteY4" fmla="*/ 827332 h 827332"/>
              <a:gd name="connsiteX5" fmla="*/ 283368 w 1417413"/>
              <a:gd name="connsiteY5" fmla="*/ 477288 h 827332"/>
              <a:gd name="connsiteX6" fmla="*/ 821531 w 1417413"/>
              <a:gd name="connsiteY6" fmla="*/ 410613 h 827332"/>
              <a:gd name="connsiteX7" fmla="*/ 1404937 w 1417413"/>
              <a:gd name="connsiteY7" fmla="*/ 674932 h 827332"/>
              <a:gd name="connsiteX0" fmla="*/ 1404937 w 1417413"/>
              <a:gd name="connsiteY0" fmla="*/ 674932 h 827332"/>
              <a:gd name="connsiteX1" fmla="*/ 1402556 w 1417413"/>
              <a:gd name="connsiteY1" fmla="*/ 103432 h 827332"/>
              <a:gd name="connsiteX2" fmla="*/ 547687 w 1417413"/>
              <a:gd name="connsiteY2" fmla="*/ 39138 h 827332"/>
              <a:gd name="connsiteX3" fmla="*/ 14287 w 1417413"/>
              <a:gd name="connsiteY3" fmla="*/ 508244 h 827332"/>
              <a:gd name="connsiteX4" fmla="*/ 0 w 1417413"/>
              <a:gd name="connsiteY4" fmla="*/ 827332 h 827332"/>
              <a:gd name="connsiteX5" fmla="*/ 283368 w 1417413"/>
              <a:gd name="connsiteY5" fmla="*/ 477288 h 827332"/>
              <a:gd name="connsiteX6" fmla="*/ 821531 w 1417413"/>
              <a:gd name="connsiteY6" fmla="*/ 410613 h 827332"/>
              <a:gd name="connsiteX7" fmla="*/ 1404937 w 1417413"/>
              <a:gd name="connsiteY7" fmla="*/ 674932 h 827332"/>
              <a:gd name="connsiteX0" fmla="*/ 1406804 w 1419280"/>
              <a:gd name="connsiteY0" fmla="*/ 674932 h 827332"/>
              <a:gd name="connsiteX1" fmla="*/ 1404423 w 1419280"/>
              <a:gd name="connsiteY1" fmla="*/ 103432 h 827332"/>
              <a:gd name="connsiteX2" fmla="*/ 549554 w 1419280"/>
              <a:gd name="connsiteY2" fmla="*/ 39138 h 827332"/>
              <a:gd name="connsiteX3" fmla="*/ 16154 w 1419280"/>
              <a:gd name="connsiteY3" fmla="*/ 508244 h 827332"/>
              <a:gd name="connsiteX4" fmla="*/ 1867 w 1419280"/>
              <a:gd name="connsiteY4" fmla="*/ 827332 h 827332"/>
              <a:gd name="connsiteX5" fmla="*/ 285235 w 1419280"/>
              <a:gd name="connsiteY5" fmla="*/ 477288 h 827332"/>
              <a:gd name="connsiteX6" fmla="*/ 823398 w 1419280"/>
              <a:gd name="connsiteY6" fmla="*/ 410613 h 827332"/>
              <a:gd name="connsiteX7" fmla="*/ 1406804 w 1419280"/>
              <a:gd name="connsiteY7" fmla="*/ 674932 h 827332"/>
              <a:gd name="connsiteX0" fmla="*/ 1409119 w 1421595"/>
              <a:gd name="connsiteY0" fmla="*/ 674932 h 827332"/>
              <a:gd name="connsiteX1" fmla="*/ 1406738 w 1421595"/>
              <a:gd name="connsiteY1" fmla="*/ 103432 h 827332"/>
              <a:gd name="connsiteX2" fmla="*/ 551869 w 1421595"/>
              <a:gd name="connsiteY2" fmla="*/ 39138 h 827332"/>
              <a:gd name="connsiteX3" fmla="*/ 18469 w 1421595"/>
              <a:gd name="connsiteY3" fmla="*/ 508244 h 827332"/>
              <a:gd name="connsiteX4" fmla="*/ 4182 w 1421595"/>
              <a:gd name="connsiteY4" fmla="*/ 827332 h 827332"/>
              <a:gd name="connsiteX5" fmla="*/ 287550 w 1421595"/>
              <a:gd name="connsiteY5" fmla="*/ 477288 h 827332"/>
              <a:gd name="connsiteX6" fmla="*/ 825713 w 1421595"/>
              <a:gd name="connsiteY6" fmla="*/ 410613 h 827332"/>
              <a:gd name="connsiteX7" fmla="*/ 1409119 w 1421595"/>
              <a:gd name="connsiteY7" fmla="*/ 674932 h 827332"/>
              <a:gd name="connsiteX0" fmla="*/ 1417088 w 1429564"/>
              <a:gd name="connsiteY0" fmla="*/ 674932 h 827332"/>
              <a:gd name="connsiteX1" fmla="*/ 1414707 w 1429564"/>
              <a:gd name="connsiteY1" fmla="*/ 103432 h 827332"/>
              <a:gd name="connsiteX2" fmla="*/ 559838 w 1429564"/>
              <a:gd name="connsiteY2" fmla="*/ 39138 h 827332"/>
              <a:gd name="connsiteX3" fmla="*/ 26438 w 1429564"/>
              <a:gd name="connsiteY3" fmla="*/ 508244 h 827332"/>
              <a:gd name="connsiteX4" fmla="*/ 12151 w 1429564"/>
              <a:gd name="connsiteY4" fmla="*/ 827332 h 827332"/>
              <a:gd name="connsiteX5" fmla="*/ 295519 w 1429564"/>
              <a:gd name="connsiteY5" fmla="*/ 477288 h 827332"/>
              <a:gd name="connsiteX6" fmla="*/ 833682 w 1429564"/>
              <a:gd name="connsiteY6" fmla="*/ 410613 h 827332"/>
              <a:gd name="connsiteX7" fmla="*/ 1417088 w 1429564"/>
              <a:gd name="connsiteY7" fmla="*/ 674932 h 827332"/>
              <a:gd name="connsiteX0" fmla="*/ 1417088 w 1429564"/>
              <a:gd name="connsiteY0" fmla="*/ 674932 h 827332"/>
              <a:gd name="connsiteX1" fmla="*/ 1414707 w 1429564"/>
              <a:gd name="connsiteY1" fmla="*/ 103432 h 827332"/>
              <a:gd name="connsiteX2" fmla="*/ 559838 w 1429564"/>
              <a:gd name="connsiteY2" fmla="*/ 39138 h 827332"/>
              <a:gd name="connsiteX3" fmla="*/ 26438 w 1429564"/>
              <a:gd name="connsiteY3" fmla="*/ 508244 h 827332"/>
              <a:gd name="connsiteX4" fmla="*/ 12151 w 1429564"/>
              <a:gd name="connsiteY4" fmla="*/ 827332 h 827332"/>
              <a:gd name="connsiteX5" fmla="*/ 295519 w 1429564"/>
              <a:gd name="connsiteY5" fmla="*/ 477288 h 827332"/>
              <a:gd name="connsiteX6" fmla="*/ 833682 w 1429564"/>
              <a:gd name="connsiteY6" fmla="*/ 410613 h 827332"/>
              <a:gd name="connsiteX7" fmla="*/ 1417088 w 1429564"/>
              <a:gd name="connsiteY7" fmla="*/ 674932 h 827332"/>
              <a:gd name="connsiteX0" fmla="*/ 1417088 w 1428573"/>
              <a:gd name="connsiteY0" fmla="*/ 674932 h 827332"/>
              <a:gd name="connsiteX1" fmla="*/ 1414707 w 1428573"/>
              <a:gd name="connsiteY1" fmla="*/ 103432 h 827332"/>
              <a:gd name="connsiteX2" fmla="*/ 559838 w 1428573"/>
              <a:gd name="connsiteY2" fmla="*/ 39138 h 827332"/>
              <a:gd name="connsiteX3" fmla="*/ 26438 w 1428573"/>
              <a:gd name="connsiteY3" fmla="*/ 508244 h 827332"/>
              <a:gd name="connsiteX4" fmla="*/ 12151 w 1428573"/>
              <a:gd name="connsiteY4" fmla="*/ 827332 h 827332"/>
              <a:gd name="connsiteX5" fmla="*/ 295519 w 1428573"/>
              <a:gd name="connsiteY5" fmla="*/ 477288 h 827332"/>
              <a:gd name="connsiteX6" fmla="*/ 833682 w 1428573"/>
              <a:gd name="connsiteY6" fmla="*/ 410613 h 827332"/>
              <a:gd name="connsiteX7" fmla="*/ 1417088 w 1428573"/>
              <a:gd name="connsiteY7" fmla="*/ 674932 h 827332"/>
              <a:gd name="connsiteX0" fmla="*/ 1417088 w 1428573"/>
              <a:gd name="connsiteY0" fmla="*/ 674932 h 827332"/>
              <a:gd name="connsiteX1" fmla="*/ 1414707 w 1428573"/>
              <a:gd name="connsiteY1" fmla="*/ 103432 h 827332"/>
              <a:gd name="connsiteX2" fmla="*/ 559838 w 1428573"/>
              <a:gd name="connsiteY2" fmla="*/ 39138 h 827332"/>
              <a:gd name="connsiteX3" fmla="*/ 26438 w 1428573"/>
              <a:gd name="connsiteY3" fmla="*/ 508244 h 827332"/>
              <a:gd name="connsiteX4" fmla="*/ 12151 w 1428573"/>
              <a:gd name="connsiteY4" fmla="*/ 827332 h 827332"/>
              <a:gd name="connsiteX5" fmla="*/ 295519 w 1428573"/>
              <a:gd name="connsiteY5" fmla="*/ 477288 h 827332"/>
              <a:gd name="connsiteX6" fmla="*/ 833682 w 1428573"/>
              <a:gd name="connsiteY6" fmla="*/ 410613 h 827332"/>
              <a:gd name="connsiteX7" fmla="*/ 1417088 w 1428573"/>
              <a:gd name="connsiteY7" fmla="*/ 674932 h 827332"/>
              <a:gd name="connsiteX0" fmla="*/ 1420075 w 1431560"/>
              <a:gd name="connsiteY0" fmla="*/ 674932 h 827332"/>
              <a:gd name="connsiteX1" fmla="*/ 1417694 w 1431560"/>
              <a:gd name="connsiteY1" fmla="*/ 103432 h 827332"/>
              <a:gd name="connsiteX2" fmla="*/ 562825 w 1431560"/>
              <a:gd name="connsiteY2" fmla="*/ 39138 h 827332"/>
              <a:gd name="connsiteX3" fmla="*/ 29425 w 1431560"/>
              <a:gd name="connsiteY3" fmla="*/ 508244 h 827332"/>
              <a:gd name="connsiteX4" fmla="*/ 15138 w 1431560"/>
              <a:gd name="connsiteY4" fmla="*/ 827332 h 827332"/>
              <a:gd name="connsiteX5" fmla="*/ 298506 w 1431560"/>
              <a:gd name="connsiteY5" fmla="*/ 477288 h 827332"/>
              <a:gd name="connsiteX6" fmla="*/ 836669 w 1431560"/>
              <a:gd name="connsiteY6" fmla="*/ 410613 h 827332"/>
              <a:gd name="connsiteX7" fmla="*/ 1420075 w 1431560"/>
              <a:gd name="connsiteY7" fmla="*/ 674932 h 827332"/>
              <a:gd name="connsiteX0" fmla="*/ 1420075 w 1431560"/>
              <a:gd name="connsiteY0" fmla="*/ 674932 h 827332"/>
              <a:gd name="connsiteX1" fmla="*/ 1417694 w 1431560"/>
              <a:gd name="connsiteY1" fmla="*/ 103432 h 827332"/>
              <a:gd name="connsiteX2" fmla="*/ 562825 w 1431560"/>
              <a:gd name="connsiteY2" fmla="*/ 39138 h 827332"/>
              <a:gd name="connsiteX3" fmla="*/ 29425 w 1431560"/>
              <a:gd name="connsiteY3" fmla="*/ 508244 h 827332"/>
              <a:gd name="connsiteX4" fmla="*/ 15138 w 1431560"/>
              <a:gd name="connsiteY4" fmla="*/ 827332 h 827332"/>
              <a:gd name="connsiteX5" fmla="*/ 298506 w 1431560"/>
              <a:gd name="connsiteY5" fmla="*/ 477288 h 827332"/>
              <a:gd name="connsiteX6" fmla="*/ 836669 w 1431560"/>
              <a:gd name="connsiteY6" fmla="*/ 410613 h 827332"/>
              <a:gd name="connsiteX7" fmla="*/ 1420075 w 1431560"/>
              <a:gd name="connsiteY7" fmla="*/ 674932 h 827332"/>
              <a:gd name="connsiteX0" fmla="*/ 1417089 w 1428574"/>
              <a:gd name="connsiteY0" fmla="*/ 674932 h 827332"/>
              <a:gd name="connsiteX1" fmla="*/ 1414708 w 1428574"/>
              <a:gd name="connsiteY1" fmla="*/ 103432 h 827332"/>
              <a:gd name="connsiteX2" fmla="*/ 559839 w 1428574"/>
              <a:gd name="connsiteY2" fmla="*/ 39138 h 827332"/>
              <a:gd name="connsiteX3" fmla="*/ 26439 w 1428574"/>
              <a:gd name="connsiteY3" fmla="*/ 508244 h 827332"/>
              <a:gd name="connsiteX4" fmla="*/ 12152 w 1428574"/>
              <a:gd name="connsiteY4" fmla="*/ 827332 h 827332"/>
              <a:gd name="connsiteX5" fmla="*/ 295520 w 1428574"/>
              <a:gd name="connsiteY5" fmla="*/ 477288 h 827332"/>
              <a:gd name="connsiteX6" fmla="*/ 833683 w 1428574"/>
              <a:gd name="connsiteY6" fmla="*/ 410613 h 827332"/>
              <a:gd name="connsiteX7" fmla="*/ 1417089 w 1428574"/>
              <a:gd name="connsiteY7" fmla="*/ 674932 h 827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28574" h="827332">
                <a:moveTo>
                  <a:pt x="1417089" y="674932"/>
                </a:moveTo>
                <a:cubicBezTo>
                  <a:pt x="1435346" y="448714"/>
                  <a:pt x="1429789" y="289169"/>
                  <a:pt x="1414708" y="103432"/>
                </a:cubicBezTo>
                <a:cubicBezTo>
                  <a:pt x="1129752" y="1038"/>
                  <a:pt x="880514" y="-34681"/>
                  <a:pt x="559839" y="39138"/>
                </a:cubicBezTo>
                <a:cubicBezTo>
                  <a:pt x="324968" y="93205"/>
                  <a:pt x="103590" y="255487"/>
                  <a:pt x="26439" y="508244"/>
                </a:cubicBezTo>
                <a:cubicBezTo>
                  <a:pt x="-7732" y="620193"/>
                  <a:pt x="-4518" y="728112"/>
                  <a:pt x="12152" y="827332"/>
                </a:cubicBezTo>
                <a:cubicBezTo>
                  <a:pt x="28424" y="650723"/>
                  <a:pt x="130471" y="560134"/>
                  <a:pt x="295520" y="477288"/>
                </a:cubicBezTo>
                <a:cubicBezTo>
                  <a:pt x="460084" y="394686"/>
                  <a:pt x="654458" y="387116"/>
                  <a:pt x="833683" y="410613"/>
                </a:cubicBezTo>
                <a:cubicBezTo>
                  <a:pt x="1142452" y="451094"/>
                  <a:pt x="1298820" y="584445"/>
                  <a:pt x="1417089" y="674932"/>
                </a:cubicBezTo>
                <a:close/>
              </a:path>
            </a:pathLst>
          </a:custGeom>
          <a:solidFill>
            <a:srgbClr val="0F238C"/>
          </a:solidFill>
          <a:ln w="127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noProof="0">
              <a:solidFill>
                <a:schemeClr val="accent1"/>
              </a:solidFill>
            </a:endParaRPr>
          </a:p>
        </p:txBody>
      </p:sp>
    </p:spTree>
    <p:extLst>
      <p:ext uri="{BB962C8B-B14F-4D97-AF65-F5344CB8AC3E}">
        <p14:creationId xmlns:p14="http://schemas.microsoft.com/office/powerpoint/2010/main" val="40644430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userDrawn="1">
  <p:cSld name="1_ASML text slide">
    <p:spTree>
      <p:nvGrpSpPr>
        <p:cNvPr id="1" name=""/>
        <p:cNvGrpSpPr/>
        <p:nvPr/>
      </p:nvGrpSpPr>
      <p:grpSpPr>
        <a:xfrm>
          <a:off x="0" y="0"/>
          <a:ext cx="0" cy="0"/>
          <a:chOff x="0" y="0"/>
          <a:chExt cx="0" cy="0"/>
        </a:xfrm>
      </p:grpSpPr>
      <p:sp>
        <p:nvSpPr>
          <p:cNvPr id="6" name="Title 5"/>
          <p:cNvSpPr>
            <a:spLocks noGrp="1"/>
          </p:cNvSpPr>
          <p:nvPr>
            <p:ph type="title" hasCustomPrompt="1"/>
          </p:nvPr>
        </p:nvSpPr>
        <p:spPr>
          <a:xfrm>
            <a:off x="731520" y="347472"/>
            <a:ext cx="7365588" cy="557022"/>
          </a:xfrm>
          <a:prstGeom prst="rect">
            <a:avLst/>
          </a:prstGeom>
        </p:spPr>
        <p:txBody>
          <a:bodyPr lIns="0" tIns="0" rIns="0" bIns="0"/>
          <a:lstStyle>
            <a:lvl1pPr algn="l">
              <a:defRPr sz="2400" baseline="0">
                <a:solidFill>
                  <a:schemeClr val="tx1"/>
                </a:solidFill>
              </a:defRPr>
            </a:lvl1pPr>
          </a:lstStyle>
          <a:p>
            <a:r>
              <a:rPr lang="en-US" dirty="0"/>
              <a:t>Text title, Arial </a:t>
            </a:r>
            <a:r>
              <a:rPr lang="en-US" dirty="0" err="1"/>
              <a:t>24pt</a:t>
            </a:r>
            <a:r>
              <a:rPr lang="en-US" dirty="0"/>
              <a:t> dark gray</a:t>
            </a:r>
            <a:br>
              <a:rPr lang="en-US" dirty="0"/>
            </a:br>
            <a:endParaRPr lang="en-US" dirty="0"/>
          </a:p>
        </p:txBody>
      </p:sp>
      <p:pic>
        <p:nvPicPr>
          <p:cNvPr id="18" name="Picture 17"/>
          <p:cNvPicPr>
            <a:picLocks noChangeAspect="1"/>
          </p:cNvPicPr>
          <p:nvPr userDrawn="1"/>
        </p:nvPicPr>
        <p:blipFill rotWithShape="1">
          <a:blip r:embed="rId2">
            <a:extLst>
              <a:ext uri="{28A0092B-C50C-407E-A947-70E740481C1C}">
                <a14:useLocalDpi xmlns:a14="http://schemas.microsoft.com/office/drawing/2010/main" val="0"/>
              </a:ext>
            </a:extLst>
          </a:blip>
          <a:srcRect l="89152" r="9151"/>
          <a:stretch/>
        </p:blipFill>
        <p:spPr>
          <a:xfrm>
            <a:off x="8097108" y="0"/>
            <a:ext cx="155122" cy="5143500"/>
          </a:xfrm>
          <a:prstGeom prst="rect">
            <a:avLst/>
          </a:prstGeom>
        </p:spPr>
      </p:pic>
      <p:sp>
        <p:nvSpPr>
          <p:cNvPr id="7" name="Text Placeholder 6"/>
          <p:cNvSpPr>
            <a:spLocks noGrp="1"/>
          </p:cNvSpPr>
          <p:nvPr>
            <p:ph type="body" sz="quarter" idx="11" hasCustomPrompt="1"/>
          </p:nvPr>
        </p:nvSpPr>
        <p:spPr>
          <a:xfrm>
            <a:off x="1097280" y="1069848"/>
            <a:ext cx="6999828" cy="3429000"/>
          </a:xfrm>
          <a:prstGeom prst="rect">
            <a:avLst/>
          </a:prstGeom>
        </p:spPr>
        <p:txBody>
          <a:bodyPr wrap="square" lIns="0" tIns="0" rIns="0" bIns="0"/>
          <a:lstStyle>
            <a:lvl1pPr marL="0" indent="0">
              <a:spcBef>
                <a:spcPts val="0"/>
              </a:spcBef>
              <a:spcAft>
                <a:spcPts val="600"/>
              </a:spcAft>
              <a:buNone/>
              <a:defRPr sz="1800">
                <a:solidFill>
                  <a:schemeClr val="tx2"/>
                </a:solidFill>
              </a:defRPr>
            </a:lvl1pPr>
            <a:lvl2pPr marL="403225" indent="-173038">
              <a:spcBef>
                <a:spcPts val="0"/>
              </a:spcBef>
              <a:spcAft>
                <a:spcPts val="600"/>
              </a:spcAft>
              <a:buFont typeface="Arial" pitchFamily="34" charset="0"/>
              <a:buChar char="•"/>
              <a:tabLst/>
              <a:defRPr sz="1600">
                <a:solidFill>
                  <a:schemeClr val="tx2"/>
                </a:solidFill>
              </a:defRPr>
            </a:lvl2pPr>
            <a:lvl3pPr marL="741363" indent="-173038">
              <a:spcBef>
                <a:spcPts val="0"/>
              </a:spcBef>
              <a:spcAft>
                <a:spcPts val="600"/>
              </a:spcAft>
              <a:defRPr sz="1400">
                <a:solidFill>
                  <a:schemeClr val="tx2"/>
                </a:solidFill>
              </a:defRPr>
            </a:lvl3pPr>
          </a:lstStyle>
          <a:p>
            <a:pPr lvl="0"/>
            <a:r>
              <a:rPr lang="en-US" dirty="0"/>
              <a:t>Click to edit Master text styles, </a:t>
            </a:r>
            <a:r>
              <a:rPr lang="en-US" dirty="0" err="1"/>
              <a:t>18pt</a:t>
            </a:r>
            <a:r>
              <a:rPr lang="en-US" dirty="0"/>
              <a:t> middle blue</a:t>
            </a:r>
          </a:p>
          <a:p>
            <a:pPr lvl="1"/>
            <a:r>
              <a:rPr lang="en-US" dirty="0"/>
              <a:t>Second level, </a:t>
            </a:r>
            <a:r>
              <a:rPr lang="en-US" dirty="0" err="1"/>
              <a:t>16pt</a:t>
            </a:r>
            <a:r>
              <a:rPr lang="en-US" dirty="0"/>
              <a:t> middle blue</a:t>
            </a:r>
          </a:p>
          <a:p>
            <a:pPr lvl="2"/>
            <a:r>
              <a:rPr lang="en-US" dirty="0"/>
              <a:t>Third level, </a:t>
            </a:r>
            <a:r>
              <a:rPr lang="en-US" dirty="0" err="1"/>
              <a:t>14pt</a:t>
            </a:r>
            <a:r>
              <a:rPr lang="en-US" dirty="0"/>
              <a:t> middle blue</a:t>
            </a:r>
          </a:p>
        </p:txBody>
      </p:sp>
      <p:sp>
        <p:nvSpPr>
          <p:cNvPr id="37" name="Rectangle 36"/>
          <p:cNvSpPr/>
          <p:nvPr userDrawn="1"/>
        </p:nvSpPr>
        <p:spPr>
          <a:xfrm>
            <a:off x="8305800" y="133350"/>
            <a:ext cx="7620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37"/>
          <p:cNvSpPr/>
          <p:nvPr userDrawn="1"/>
        </p:nvSpPr>
        <p:spPr>
          <a:xfrm>
            <a:off x="8320087" y="164783"/>
            <a:ext cx="170905" cy="182992"/>
          </a:xfrm>
          <a:custGeom>
            <a:avLst/>
            <a:gdLst>
              <a:gd name="connsiteX0" fmla="*/ 0 w 1097756"/>
              <a:gd name="connsiteY0" fmla="*/ 0 h 1181100"/>
              <a:gd name="connsiteX1" fmla="*/ 745331 w 1097756"/>
              <a:gd name="connsiteY1" fmla="*/ 0 h 1181100"/>
              <a:gd name="connsiteX2" fmla="*/ 1097756 w 1097756"/>
              <a:gd name="connsiteY2" fmla="*/ 1178718 h 1181100"/>
              <a:gd name="connsiteX3" fmla="*/ 523875 w 1097756"/>
              <a:gd name="connsiteY3" fmla="*/ 1181100 h 1181100"/>
              <a:gd name="connsiteX4" fmla="*/ 0 w 1097756"/>
              <a:gd name="connsiteY4" fmla="*/ 0 h 1181100"/>
              <a:gd name="connsiteX0" fmla="*/ 0 w 1400175"/>
              <a:gd name="connsiteY0" fmla="*/ 0 h 2197893"/>
              <a:gd name="connsiteX1" fmla="*/ 745331 w 1400175"/>
              <a:gd name="connsiteY1" fmla="*/ 0 h 2197893"/>
              <a:gd name="connsiteX2" fmla="*/ 1400175 w 1400175"/>
              <a:gd name="connsiteY2" fmla="*/ 2197893 h 2197893"/>
              <a:gd name="connsiteX3" fmla="*/ 523875 w 1400175"/>
              <a:gd name="connsiteY3" fmla="*/ 1181100 h 2197893"/>
              <a:gd name="connsiteX4" fmla="*/ 0 w 1400175"/>
              <a:gd name="connsiteY4" fmla="*/ 0 h 2197893"/>
              <a:gd name="connsiteX0" fmla="*/ 0 w 1400175"/>
              <a:gd name="connsiteY0" fmla="*/ 0 h 2197893"/>
              <a:gd name="connsiteX1" fmla="*/ 745331 w 1400175"/>
              <a:gd name="connsiteY1" fmla="*/ 0 h 2197893"/>
              <a:gd name="connsiteX2" fmla="*/ 1400175 w 1400175"/>
              <a:gd name="connsiteY2" fmla="*/ 2197893 h 2197893"/>
              <a:gd name="connsiteX3" fmla="*/ 1047750 w 1400175"/>
              <a:gd name="connsiteY3" fmla="*/ 1790700 h 2197893"/>
              <a:gd name="connsiteX4" fmla="*/ 523875 w 1400175"/>
              <a:gd name="connsiteY4" fmla="*/ 1181100 h 2197893"/>
              <a:gd name="connsiteX5" fmla="*/ 0 w 1400175"/>
              <a:gd name="connsiteY5" fmla="*/ 0 h 2197893"/>
              <a:gd name="connsiteX0" fmla="*/ 0 w 1400175"/>
              <a:gd name="connsiteY0" fmla="*/ 0 h 2197893"/>
              <a:gd name="connsiteX1" fmla="*/ 745331 w 1400175"/>
              <a:gd name="connsiteY1" fmla="*/ 0 h 2197893"/>
              <a:gd name="connsiteX2" fmla="*/ 1400175 w 1400175"/>
              <a:gd name="connsiteY2" fmla="*/ 2197893 h 2197893"/>
              <a:gd name="connsiteX3" fmla="*/ 750094 w 1400175"/>
              <a:gd name="connsiteY3" fmla="*/ 2193131 h 2197893"/>
              <a:gd name="connsiteX4" fmla="*/ 523875 w 1400175"/>
              <a:gd name="connsiteY4" fmla="*/ 1181100 h 2197893"/>
              <a:gd name="connsiteX5" fmla="*/ 0 w 1400175"/>
              <a:gd name="connsiteY5" fmla="*/ 0 h 2197893"/>
              <a:gd name="connsiteX0" fmla="*/ 0 w 1400175"/>
              <a:gd name="connsiteY0" fmla="*/ 0 h 2197893"/>
              <a:gd name="connsiteX1" fmla="*/ 745331 w 1400175"/>
              <a:gd name="connsiteY1" fmla="*/ 0 h 2197893"/>
              <a:gd name="connsiteX2" fmla="*/ 1400175 w 1400175"/>
              <a:gd name="connsiteY2" fmla="*/ 2197893 h 2197893"/>
              <a:gd name="connsiteX3" fmla="*/ 747713 w 1400175"/>
              <a:gd name="connsiteY3" fmla="*/ 2195512 h 2197893"/>
              <a:gd name="connsiteX4" fmla="*/ 523875 w 1400175"/>
              <a:gd name="connsiteY4" fmla="*/ 1181100 h 2197893"/>
              <a:gd name="connsiteX5" fmla="*/ 0 w 1400175"/>
              <a:gd name="connsiteY5" fmla="*/ 0 h 2197893"/>
              <a:gd name="connsiteX0" fmla="*/ 0 w 1400175"/>
              <a:gd name="connsiteY0" fmla="*/ 0 h 2197893"/>
              <a:gd name="connsiteX1" fmla="*/ 745331 w 1400175"/>
              <a:gd name="connsiteY1" fmla="*/ 0 h 2197893"/>
              <a:gd name="connsiteX2" fmla="*/ 1400175 w 1400175"/>
              <a:gd name="connsiteY2" fmla="*/ 2197893 h 2197893"/>
              <a:gd name="connsiteX3" fmla="*/ 747713 w 1400175"/>
              <a:gd name="connsiteY3" fmla="*/ 2195512 h 2197893"/>
              <a:gd name="connsiteX4" fmla="*/ 371475 w 1400175"/>
              <a:gd name="connsiteY4" fmla="*/ 478631 h 2197893"/>
              <a:gd name="connsiteX5" fmla="*/ 0 w 1400175"/>
              <a:gd name="connsiteY5" fmla="*/ 0 h 2197893"/>
              <a:gd name="connsiteX0" fmla="*/ 0 w 1400175"/>
              <a:gd name="connsiteY0" fmla="*/ 0 h 2197893"/>
              <a:gd name="connsiteX1" fmla="*/ 745331 w 1400175"/>
              <a:gd name="connsiteY1" fmla="*/ 0 h 2197893"/>
              <a:gd name="connsiteX2" fmla="*/ 1400175 w 1400175"/>
              <a:gd name="connsiteY2" fmla="*/ 2197893 h 2197893"/>
              <a:gd name="connsiteX3" fmla="*/ 747713 w 1400175"/>
              <a:gd name="connsiteY3" fmla="*/ 2195512 h 2197893"/>
              <a:gd name="connsiteX4" fmla="*/ 371475 w 1400175"/>
              <a:gd name="connsiteY4" fmla="*/ 478631 h 2197893"/>
              <a:gd name="connsiteX5" fmla="*/ 230981 w 1400175"/>
              <a:gd name="connsiteY5" fmla="*/ 295275 h 2197893"/>
              <a:gd name="connsiteX6" fmla="*/ 0 w 1400175"/>
              <a:gd name="connsiteY6" fmla="*/ 0 h 2197893"/>
              <a:gd name="connsiteX0" fmla="*/ 0 w 1400175"/>
              <a:gd name="connsiteY0" fmla="*/ 0 h 2197893"/>
              <a:gd name="connsiteX1" fmla="*/ 745331 w 1400175"/>
              <a:gd name="connsiteY1" fmla="*/ 0 h 2197893"/>
              <a:gd name="connsiteX2" fmla="*/ 1400175 w 1400175"/>
              <a:gd name="connsiteY2" fmla="*/ 2197893 h 2197893"/>
              <a:gd name="connsiteX3" fmla="*/ 747713 w 1400175"/>
              <a:gd name="connsiteY3" fmla="*/ 2195512 h 2197893"/>
              <a:gd name="connsiteX4" fmla="*/ 371475 w 1400175"/>
              <a:gd name="connsiteY4" fmla="*/ 478631 h 2197893"/>
              <a:gd name="connsiteX5" fmla="*/ 195262 w 1400175"/>
              <a:gd name="connsiteY5" fmla="*/ 1204913 h 2197893"/>
              <a:gd name="connsiteX6" fmla="*/ 0 w 1400175"/>
              <a:gd name="connsiteY6" fmla="*/ 0 h 2197893"/>
              <a:gd name="connsiteX0" fmla="*/ 0 w 1400175"/>
              <a:gd name="connsiteY0" fmla="*/ 0 h 2197893"/>
              <a:gd name="connsiteX1" fmla="*/ 745331 w 1400175"/>
              <a:gd name="connsiteY1" fmla="*/ 0 h 2197893"/>
              <a:gd name="connsiteX2" fmla="*/ 1400175 w 1400175"/>
              <a:gd name="connsiteY2" fmla="*/ 2197893 h 2197893"/>
              <a:gd name="connsiteX3" fmla="*/ 747713 w 1400175"/>
              <a:gd name="connsiteY3" fmla="*/ 2195512 h 2197893"/>
              <a:gd name="connsiteX4" fmla="*/ 371475 w 1400175"/>
              <a:gd name="connsiteY4" fmla="*/ 478631 h 2197893"/>
              <a:gd name="connsiteX5" fmla="*/ 173830 w 1400175"/>
              <a:gd name="connsiteY5" fmla="*/ 1383507 h 2197893"/>
              <a:gd name="connsiteX6" fmla="*/ 0 w 1400175"/>
              <a:gd name="connsiteY6" fmla="*/ 0 h 2197893"/>
              <a:gd name="connsiteX0" fmla="*/ 0 w 1400175"/>
              <a:gd name="connsiteY0" fmla="*/ 0 h 2197893"/>
              <a:gd name="connsiteX1" fmla="*/ 745331 w 1400175"/>
              <a:gd name="connsiteY1" fmla="*/ 0 h 2197893"/>
              <a:gd name="connsiteX2" fmla="*/ 1400175 w 1400175"/>
              <a:gd name="connsiteY2" fmla="*/ 2197893 h 2197893"/>
              <a:gd name="connsiteX3" fmla="*/ 747713 w 1400175"/>
              <a:gd name="connsiteY3" fmla="*/ 2195512 h 2197893"/>
              <a:gd name="connsiteX4" fmla="*/ 371475 w 1400175"/>
              <a:gd name="connsiteY4" fmla="*/ 478631 h 2197893"/>
              <a:gd name="connsiteX5" fmla="*/ 173830 w 1400175"/>
              <a:gd name="connsiteY5" fmla="*/ 1383507 h 2197893"/>
              <a:gd name="connsiteX6" fmla="*/ 135731 w 1400175"/>
              <a:gd name="connsiteY6" fmla="*/ 1102518 h 2197893"/>
              <a:gd name="connsiteX7" fmla="*/ 0 w 1400175"/>
              <a:gd name="connsiteY7" fmla="*/ 0 h 2197893"/>
              <a:gd name="connsiteX0" fmla="*/ 0 w 1400175"/>
              <a:gd name="connsiteY0" fmla="*/ 0 h 2197893"/>
              <a:gd name="connsiteX1" fmla="*/ 745331 w 1400175"/>
              <a:gd name="connsiteY1" fmla="*/ 0 h 2197893"/>
              <a:gd name="connsiteX2" fmla="*/ 1400175 w 1400175"/>
              <a:gd name="connsiteY2" fmla="*/ 2197893 h 2197893"/>
              <a:gd name="connsiteX3" fmla="*/ 747713 w 1400175"/>
              <a:gd name="connsiteY3" fmla="*/ 2195512 h 2197893"/>
              <a:gd name="connsiteX4" fmla="*/ 371475 w 1400175"/>
              <a:gd name="connsiteY4" fmla="*/ 478631 h 2197893"/>
              <a:gd name="connsiteX5" fmla="*/ 173830 w 1400175"/>
              <a:gd name="connsiteY5" fmla="*/ 1383507 h 2197893"/>
              <a:gd name="connsiteX6" fmla="*/ 609600 w 1400175"/>
              <a:gd name="connsiteY6" fmla="*/ 1385887 h 2197893"/>
              <a:gd name="connsiteX7" fmla="*/ 0 w 1400175"/>
              <a:gd name="connsiteY7" fmla="*/ 0 h 2197893"/>
              <a:gd name="connsiteX0" fmla="*/ 0 w 1400175"/>
              <a:gd name="connsiteY0" fmla="*/ 0 h 2197893"/>
              <a:gd name="connsiteX1" fmla="*/ 745331 w 1400175"/>
              <a:gd name="connsiteY1" fmla="*/ 0 h 2197893"/>
              <a:gd name="connsiteX2" fmla="*/ 1400175 w 1400175"/>
              <a:gd name="connsiteY2" fmla="*/ 2197893 h 2197893"/>
              <a:gd name="connsiteX3" fmla="*/ 747713 w 1400175"/>
              <a:gd name="connsiteY3" fmla="*/ 2195512 h 2197893"/>
              <a:gd name="connsiteX4" fmla="*/ 371475 w 1400175"/>
              <a:gd name="connsiteY4" fmla="*/ 478631 h 2197893"/>
              <a:gd name="connsiteX5" fmla="*/ 173830 w 1400175"/>
              <a:gd name="connsiteY5" fmla="*/ 1383507 h 2197893"/>
              <a:gd name="connsiteX6" fmla="*/ 609600 w 1400175"/>
              <a:gd name="connsiteY6" fmla="*/ 1385887 h 2197893"/>
              <a:gd name="connsiteX7" fmla="*/ 378619 w 1400175"/>
              <a:gd name="connsiteY7" fmla="*/ 862012 h 2197893"/>
              <a:gd name="connsiteX8" fmla="*/ 0 w 1400175"/>
              <a:gd name="connsiteY8" fmla="*/ 0 h 2197893"/>
              <a:gd name="connsiteX0" fmla="*/ 0 w 1400175"/>
              <a:gd name="connsiteY0" fmla="*/ 0 h 2197893"/>
              <a:gd name="connsiteX1" fmla="*/ 745331 w 1400175"/>
              <a:gd name="connsiteY1" fmla="*/ 0 h 2197893"/>
              <a:gd name="connsiteX2" fmla="*/ 1400175 w 1400175"/>
              <a:gd name="connsiteY2" fmla="*/ 2197893 h 2197893"/>
              <a:gd name="connsiteX3" fmla="*/ 747713 w 1400175"/>
              <a:gd name="connsiteY3" fmla="*/ 2195512 h 2197893"/>
              <a:gd name="connsiteX4" fmla="*/ 371475 w 1400175"/>
              <a:gd name="connsiteY4" fmla="*/ 478631 h 2197893"/>
              <a:gd name="connsiteX5" fmla="*/ 173830 w 1400175"/>
              <a:gd name="connsiteY5" fmla="*/ 1383507 h 2197893"/>
              <a:gd name="connsiteX6" fmla="*/ 609600 w 1400175"/>
              <a:gd name="connsiteY6" fmla="*/ 1385887 h 2197893"/>
              <a:gd name="connsiteX7" fmla="*/ 692944 w 1400175"/>
              <a:gd name="connsiteY7" fmla="*/ 1797843 h 2197893"/>
              <a:gd name="connsiteX8" fmla="*/ 0 w 1400175"/>
              <a:gd name="connsiteY8" fmla="*/ 0 h 2197893"/>
              <a:gd name="connsiteX0" fmla="*/ 0 w 1400175"/>
              <a:gd name="connsiteY0" fmla="*/ 0 h 2197893"/>
              <a:gd name="connsiteX1" fmla="*/ 745331 w 1400175"/>
              <a:gd name="connsiteY1" fmla="*/ 0 h 2197893"/>
              <a:gd name="connsiteX2" fmla="*/ 1400175 w 1400175"/>
              <a:gd name="connsiteY2" fmla="*/ 2197893 h 2197893"/>
              <a:gd name="connsiteX3" fmla="*/ 747713 w 1400175"/>
              <a:gd name="connsiteY3" fmla="*/ 2195512 h 2197893"/>
              <a:gd name="connsiteX4" fmla="*/ 371475 w 1400175"/>
              <a:gd name="connsiteY4" fmla="*/ 478631 h 2197893"/>
              <a:gd name="connsiteX5" fmla="*/ 173830 w 1400175"/>
              <a:gd name="connsiteY5" fmla="*/ 1383507 h 2197893"/>
              <a:gd name="connsiteX6" fmla="*/ 609600 w 1400175"/>
              <a:gd name="connsiteY6" fmla="*/ 1385887 h 2197893"/>
              <a:gd name="connsiteX7" fmla="*/ 692944 w 1400175"/>
              <a:gd name="connsiteY7" fmla="*/ 1797843 h 2197893"/>
              <a:gd name="connsiteX8" fmla="*/ 426244 w 1400175"/>
              <a:gd name="connsiteY8" fmla="*/ 1112043 h 2197893"/>
              <a:gd name="connsiteX9" fmla="*/ 0 w 1400175"/>
              <a:gd name="connsiteY9" fmla="*/ 0 h 2197893"/>
              <a:gd name="connsiteX0" fmla="*/ 0 w 1400175"/>
              <a:gd name="connsiteY0" fmla="*/ 0 h 2197893"/>
              <a:gd name="connsiteX1" fmla="*/ 745331 w 1400175"/>
              <a:gd name="connsiteY1" fmla="*/ 0 h 2197893"/>
              <a:gd name="connsiteX2" fmla="*/ 1400175 w 1400175"/>
              <a:gd name="connsiteY2" fmla="*/ 2197893 h 2197893"/>
              <a:gd name="connsiteX3" fmla="*/ 747713 w 1400175"/>
              <a:gd name="connsiteY3" fmla="*/ 2195512 h 2197893"/>
              <a:gd name="connsiteX4" fmla="*/ 371475 w 1400175"/>
              <a:gd name="connsiteY4" fmla="*/ 478631 h 2197893"/>
              <a:gd name="connsiteX5" fmla="*/ 173830 w 1400175"/>
              <a:gd name="connsiteY5" fmla="*/ 1383507 h 2197893"/>
              <a:gd name="connsiteX6" fmla="*/ 609600 w 1400175"/>
              <a:gd name="connsiteY6" fmla="*/ 1385887 h 2197893"/>
              <a:gd name="connsiteX7" fmla="*/ 692944 w 1400175"/>
              <a:gd name="connsiteY7" fmla="*/ 1797843 h 2197893"/>
              <a:gd name="connsiteX8" fmla="*/ 88106 w 1400175"/>
              <a:gd name="connsiteY8" fmla="*/ 1795462 h 2197893"/>
              <a:gd name="connsiteX9" fmla="*/ 0 w 1400175"/>
              <a:gd name="connsiteY9" fmla="*/ 0 h 2197893"/>
              <a:gd name="connsiteX0" fmla="*/ 0 w 1400175"/>
              <a:gd name="connsiteY0" fmla="*/ 0 h 2197893"/>
              <a:gd name="connsiteX1" fmla="*/ 745331 w 1400175"/>
              <a:gd name="connsiteY1" fmla="*/ 0 h 2197893"/>
              <a:gd name="connsiteX2" fmla="*/ 1400175 w 1400175"/>
              <a:gd name="connsiteY2" fmla="*/ 2197893 h 2197893"/>
              <a:gd name="connsiteX3" fmla="*/ 747713 w 1400175"/>
              <a:gd name="connsiteY3" fmla="*/ 2195512 h 2197893"/>
              <a:gd name="connsiteX4" fmla="*/ 371475 w 1400175"/>
              <a:gd name="connsiteY4" fmla="*/ 478631 h 2197893"/>
              <a:gd name="connsiteX5" fmla="*/ 173830 w 1400175"/>
              <a:gd name="connsiteY5" fmla="*/ 1383507 h 2197893"/>
              <a:gd name="connsiteX6" fmla="*/ 609600 w 1400175"/>
              <a:gd name="connsiteY6" fmla="*/ 1385887 h 2197893"/>
              <a:gd name="connsiteX7" fmla="*/ 692944 w 1400175"/>
              <a:gd name="connsiteY7" fmla="*/ 1797843 h 2197893"/>
              <a:gd name="connsiteX8" fmla="*/ 88106 w 1400175"/>
              <a:gd name="connsiteY8" fmla="*/ 1795462 h 2197893"/>
              <a:gd name="connsiteX9" fmla="*/ 52388 w 1400175"/>
              <a:gd name="connsiteY9" fmla="*/ 1131093 h 2197893"/>
              <a:gd name="connsiteX10" fmla="*/ 0 w 1400175"/>
              <a:gd name="connsiteY10" fmla="*/ 0 h 2197893"/>
              <a:gd name="connsiteX0" fmla="*/ 0 w 1400175"/>
              <a:gd name="connsiteY0" fmla="*/ 0 h 2197893"/>
              <a:gd name="connsiteX1" fmla="*/ 745331 w 1400175"/>
              <a:gd name="connsiteY1" fmla="*/ 0 h 2197893"/>
              <a:gd name="connsiteX2" fmla="*/ 1400175 w 1400175"/>
              <a:gd name="connsiteY2" fmla="*/ 2197893 h 2197893"/>
              <a:gd name="connsiteX3" fmla="*/ 747713 w 1400175"/>
              <a:gd name="connsiteY3" fmla="*/ 2195512 h 2197893"/>
              <a:gd name="connsiteX4" fmla="*/ 371475 w 1400175"/>
              <a:gd name="connsiteY4" fmla="*/ 478631 h 2197893"/>
              <a:gd name="connsiteX5" fmla="*/ 173830 w 1400175"/>
              <a:gd name="connsiteY5" fmla="*/ 1383507 h 2197893"/>
              <a:gd name="connsiteX6" fmla="*/ 609600 w 1400175"/>
              <a:gd name="connsiteY6" fmla="*/ 1385887 h 2197893"/>
              <a:gd name="connsiteX7" fmla="*/ 692944 w 1400175"/>
              <a:gd name="connsiteY7" fmla="*/ 1797843 h 2197893"/>
              <a:gd name="connsiteX8" fmla="*/ 88106 w 1400175"/>
              <a:gd name="connsiteY8" fmla="*/ 1795462 h 2197893"/>
              <a:gd name="connsiteX9" fmla="*/ 0 w 1400175"/>
              <a:gd name="connsiteY9" fmla="*/ 2197893 h 2197893"/>
              <a:gd name="connsiteX10" fmla="*/ 0 w 1400175"/>
              <a:gd name="connsiteY10" fmla="*/ 0 h 2197893"/>
              <a:gd name="connsiteX0" fmla="*/ 4762 w 1404937"/>
              <a:gd name="connsiteY0" fmla="*/ 0 h 2197893"/>
              <a:gd name="connsiteX1" fmla="*/ 750093 w 1404937"/>
              <a:gd name="connsiteY1" fmla="*/ 0 h 2197893"/>
              <a:gd name="connsiteX2" fmla="*/ 1404937 w 1404937"/>
              <a:gd name="connsiteY2" fmla="*/ 2197893 h 2197893"/>
              <a:gd name="connsiteX3" fmla="*/ 752475 w 1404937"/>
              <a:gd name="connsiteY3" fmla="*/ 2195512 h 2197893"/>
              <a:gd name="connsiteX4" fmla="*/ 376237 w 1404937"/>
              <a:gd name="connsiteY4" fmla="*/ 478631 h 2197893"/>
              <a:gd name="connsiteX5" fmla="*/ 178592 w 1404937"/>
              <a:gd name="connsiteY5" fmla="*/ 1383507 h 2197893"/>
              <a:gd name="connsiteX6" fmla="*/ 614362 w 1404937"/>
              <a:gd name="connsiteY6" fmla="*/ 1385887 h 2197893"/>
              <a:gd name="connsiteX7" fmla="*/ 697706 w 1404937"/>
              <a:gd name="connsiteY7" fmla="*/ 1797843 h 2197893"/>
              <a:gd name="connsiteX8" fmla="*/ 92868 w 1404937"/>
              <a:gd name="connsiteY8" fmla="*/ 1795462 h 2197893"/>
              <a:gd name="connsiteX9" fmla="*/ 4762 w 1404937"/>
              <a:gd name="connsiteY9" fmla="*/ 2197893 h 2197893"/>
              <a:gd name="connsiteX10" fmla="*/ 0 w 1404937"/>
              <a:gd name="connsiteY10" fmla="*/ 2045493 h 2197893"/>
              <a:gd name="connsiteX11" fmla="*/ 4762 w 1404937"/>
              <a:gd name="connsiteY11" fmla="*/ 0 h 2197893"/>
              <a:gd name="connsiteX0" fmla="*/ 652462 w 2052637"/>
              <a:gd name="connsiteY0" fmla="*/ 0 h 2197893"/>
              <a:gd name="connsiteX1" fmla="*/ 1397793 w 2052637"/>
              <a:gd name="connsiteY1" fmla="*/ 0 h 2197893"/>
              <a:gd name="connsiteX2" fmla="*/ 2052637 w 2052637"/>
              <a:gd name="connsiteY2" fmla="*/ 2197893 h 2197893"/>
              <a:gd name="connsiteX3" fmla="*/ 1400175 w 2052637"/>
              <a:gd name="connsiteY3" fmla="*/ 2195512 h 2197893"/>
              <a:gd name="connsiteX4" fmla="*/ 1023937 w 2052637"/>
              <a:gd name="connsiteY4" fmla="*/ 478631 h 2197893"/>
              <a:gd name="connsiteX5" fmla="*/ 826292 w 2052637"/>
              <a:gd name="connsiteY5" fmla="*/ 1383507 h 2197893"/>
              <a:gd name="connsiteX6" fmla="*/ 1262062 w 2052637"/>
              <a:gd name="connsiteY6" fmla="*/ 1385887 h 2197893"/>
              <a:gd name="connsiteX7" fmla="*/ 1345406 w 2052637"/>
              <a:gd name="connsiteY7" fmla="*/ 1797843 h 2197893"/>
              <a:gd name="connsiteX8" fmla="*/ 740568 w 2052637"/>
              <a:gd name="connsiteY8" fmla="*/ 1795462 h 2197893"/>
              <a:gd name="connsiteX9" fmla="*/ 652462 w 2052637"/>
              <a:gd name="connsiteY9" fmla="*/ 2197893 h 2197893"/>
              <a:gd name="connsiteX10" fmla="*/ 0 w 2052637"/>
              <a:gd name="connsiteY10" fmla="*/ 2193131 h 2197893"/>
              <a:gd name="connsiteX11" fmla="*/ 652462 w 2052637"/>
              <a:gd name="connsiteY11" fmla="*/ 0 h 2197893"/>
              <a:gd name="connsiteX0" fmla="*/ 652462 w 2052637"/>
              <a:gd name="connsiteY0" fmla="*/ 1 h 2197894"/>
              <a:gd name="connsiteX1" fmla="*/ 1397793 w 2052637"/>
              <a:gd name="connsiteY1" fmla="*/ 1 h 2197894"/>
              <a:gd name="connsiteX2" fmla="*/ 2052637 w 2052637"/>
              <a:gd name="connsiteY2" fmla="*/ 2197894 h 2197894"/>
              <a:gd name="connsiteX3" fmla="*/ 1400175 w 2052637"/>
              <a:gd name="connsiteY3" fmla="*/ 2195513 h 2197894"/>
              <a:gd name="connsiteX4" fmla="*/ 1023937 w 2052637"/>
              <a:gd name="connsiteY4" fmla="*/ 478632 h 2197894"/>
              <a:gd name="connsiteX5" fmla="*/ 826292 w 2052637"/>
              <a:gd name="connsiteY5" fmla="*/ 1383508 h 2197894"/>
              <a:gd name="connsiteX6" fmla="*/ 1262062 w 2052637"/>
              <a:gd name="connsiteY6" fmla="*/ 1385888 h 2197894"/>
              <a:gd name="connsiteX7" fmla="*/ 1345406 w 2052637"/>
              <a:gd name="connsiteY7" fmla="*/ 1797844 h 2197894"/>
              <a:gd name="connsiteX8" fmla="*/ 740568 w 2052637"/>
              <a:gd name="connsiteY8" fmla="*/ 1795463 h 2197894"/>
              <a:gd name="connsiteX9" fmla="*/ 652462 w 2052637"/>
              <a:gd name="connsiteY9" fmla="*/ 2197894 h 2197894"/>
              <a:gd name="connsiteX10" fmla="*/ 0 w 2052637"/>
              <a:gd name="connsiteY10" fmla="*/ 2193132 h 2197894"/>
              <a:gd name="connsiteX11" fmla="*/ 652462 w 2052637"/>
              <a:gd name="connsiteY11" fmla="*/ 1 h 2197894"/>
              <a:gd name="connsiteX0" fmla="*/ 652533 w 2052708"/>
              <a:gd name="connsiteY0" fmla="*/ 1 h 2197894"/>
              <a:gd name="connsiteX1" fmla="*/ 1397864 w 2052708"/>
              <a:gd name="connsiteY1" fmla="*/ 1 h 2197894"/>
              <a:gd name="connsiteX2" fmla="*/ 2052708 w 2052708"/>
              <a:gd name="connsiteY2" fmla="*/ 2197894 h 2197894"/>
              <a:gd name="connsiteX3" fmla="*/ 1400246 w 2052708"/>
              <a:gd name="connsiteY3" fmla="*/ 2195513 h 2197894"/>
              <a:gd name="connsiteX4" fmla="*/ 1024008 w 2052708"/>
              <a:gd name="connsiteY4" fmla="*/ 478632 h 2197894"/>
              <a:gd name="connsiteX5" fmla="*/ 826363 w 2052708"/>
              <a:gd name="connsiteY5" fmla="*/ 1383508 h 2197894"/>
              <a:gd name="connsiteX6" fmla="*/ 1262133 w 2052708"/>
              <a:gd name="connsiteY6" fmla="*/ 1385888 h 2197894"/>
              <a:gd name="connsiteX7" fmla="*/ 1345477 w 2052708"/>
              <a:gd name="connsiteY7" fmla="*/ 1797844 h 2197894"/>
              <a:gd name="connsiteX8" fmla="*/ 740639 w 2052708"/>
              <a:gd name="connsiteY8" fmla="*/ 1795463 h 2197894"/>
              <a:gd name="connsiteX9" fmla="*/ 652533 w 2052708"/>
              <a:gd name="connsiteY9" fmla="*/ 2197894 h 2197894"/>
              <a:gd name="connsiteX10" fmla="*/ 71 w 2052708"/>
              <a:gd name="connsiteY10" fmla="*/ 2193132 h 2197894"/>
              <a:gd name="connsiteX11" fmla="*/ 652533 w 2052708"/>
              <a:gd name="connsiteY11" fmla="*/ 1 h 2197894"/>
              <a:gd name="connsiteX0" fmla="*/ 652533 w 2052708"/>
              <a:gd name="connsiteY0" fmla="*/ 1 h 2197894"/>
              <a:gd name="connsiteX1" fmla="*/ 1397864 w 2052708"/>
              <a:gd name="connsiteY1" fmla="*/ 1 h 2197894"/>
              <a:gd name="connsiteX2" fmla="*/ 2052708 w 2052708"/>
              <a:gd name="connsiteY2" fmla="*/ 2197894 h 2197894"/>
              <a:gd name="connsiteX3" fmla="*/ 1400246 w 2052708"/>
              <a:gd name="connsiteY3" fmla="*/ 2195513 h 2197894"/>
              <a:gd name="connsiteX4" fmla="*/ 1024008 w 2052708"/>
              <a:gd name="connsiteY4" fmla="*/ 478632 h 2197894"/>
              <a:gd name="connsiteX5" fmla="*/ 826363 w 2052708"/>
              <a:gd name="connsiteY5" fmla="*/ 1383508 h 2197894"/>
              <a:gd name="connsiteX6" fmla="*/ 1214508 w 2052708"/>
              <a:gd name="connsiteY6" fmla="*/ 1383506 h 2197894"/>
              <a:gd name="connsiteX7" fmla="*/ 1345477 w 2052708"/>
              <a:gd name="connsiteY7" fmla="*/ 1797844 h 2197894"/>
              <a:gd name="connsiteX8" fmla="*/ 740639 w 2052708"/>
              <a:gd name="connsiteY8" fmla="*/ 1795463 h 2197894"/>
              <a:gd name="connsiteX9" fmla="*/ 652533 w 2052708"/>
              <a:gd name="connsiteY9" fmla="*/ 2197894 h 2197894"/>
              <a:gd name="connsiteX10" fmla="*/ 71 w 2052708"/>
              <a:gd name="connsiteY10" fmla="*/ 2193132 h 2197894"/>
              <a:gd name="connsiteX11" fmla="*/ 652533 w 2052708"/>
              <a:gd name="connsiteY11" fmla="*/ 1 h 2197894"/>
              <a:gd name="connsiteX0" fmla="*/ 652533 w 2052708"/>
              <a:gd name="connsiteY0" fmla="*/ 1 h 2197894"/>
              <a:gd name="connsiteX1" fmla="*/ 1397864 w 2052708"/>
              <a:gd name="connsiteY1" fmla="*/ 1 h 2197894"/>
              <a:gd name="connsiteX2" fmla="*/ 2052708 w 2052708"/>
              <a:gd name="connsiteY2" fmla="*/ 2197894 h 2197894"/>
              <a:gd name="connsiteX3" fmla="*/ 1400246 w 2052708"/>
              <a:gd name="connsiteY3" fmla="*/ 2195513 h 2197894"/>
              <a:gd name="connsiteX4" fmla="*/ 1024008 w 2052708"/>
              <a:gd name="connsiteY4" fmla="*/ 478632 h 2197894"/>
              <a:gd name="connsiteX5" fmla="*/ 826363 w 2052708"/>
              <a:gd name="connsiteY5" fmla="*/ 1383508 h 2197894"/>
              <a:gd name="connsiteX6" fmla="*/ 1214508 w 2052708"/>
              <a:gd name="connsiteY6" fmla="*/ 1383506 h 2197894"/>
              <a:gd name="connsiteX7" fmla="*/ 1312139 w 2052708"/>
              <a:gd name="connsiteY7" fmla="*/ 1797844 h 2197894"/>
              <a:gd name="connsiteX8" fmla="*/ 740639 w 2052708"/>
              <a:gd name="connsiteY8" fmla="*/ 1795463 h 2197894"/>
              <a:gd name="connsiteX9" fmla="*/ 652533 w 2052708"/>
              <a:gd name="connsiteY9" fmla="*/ 2197894 h 2197894"/>
              <a:gd name="connsiteX10" fmla="*/ 71 w 2052708"/>
              <a:gd name="connsiteY10" fmla="*/ 2193132 h 2197894"/>
              <a:gd name="connsiteX11" fmla="*/ 652533 w 2052708"/>
              <a:gd name="connsiteY11" fmla="*/ 1 h 2197894"/>
              <a:gd name="connsiteX0" fmla="*/ 652533 w 2052708"/>
              <a:gd name="connsiteY0" fmla="*/ 1 h 2197894"/>
              <a:gd name="connsiteX1" fmla="*/ 1397864 w 2052708"/>
              <a:gd name="connsiteY1" fmla="*/ 1 h 2197894"/>
              <a:gd name="connsiteX2" fmla="*/ 2052708 w 2052708"/>
              <a:gd name="connsiteY2" fmla="*/ 2197894 h 2197894"/>
              <a:gd name="connsiteX3" fmla="*/ 1400246 w 2052708"/>
              <a:gd name="connsiteY3" fmla="*/ 2195513 h 2197894"/>
              <a:gd name="connsiteX4" fmla="*/ 1024008 w 2052708"/>
              <a:gd name="connsiteY4" fmla="*/ 478632 h 2197894"/>
              <a:gd name="connsiteX5" fmla="*/ 826363 w 2052708"/>
              <a:gd name="connsiteY5" fmla="*/ 1383508 h 2197894"/>
              <a:gd name="connsiteX6" fmla="*/ 1219271 w 2052708"/>
              <a:gd name="connsiteY6" fmla="*/ 1376363 h 2197894"/>
              <a:gd name="connsiteX7" fmla="*/ 1312139 w 2052708"/>
              <a:gd name="connsiteY7" fmla="*/ 1797844 h 2197894"/>
              <a:gd name="connsiteX8" fmla="*/ 740639 w 2052708"/>
              <a:gd name="connsiteY8" fmla="*/ 1795463 h 2197894"/>
              <a:gd name="connsiteX9" fmla="*/ 652533 w 2052708"/>
              <a:gd name="connsiteY9" fmla="*/ 2197894 h 2197894"/>
              <a:gd name="connsiteX10" fmla="*/ 71 w 2052708"/>
              <a:gd name="connsiteY10" fmla="*/ 2193132 h 2197894"/>
              <a:gd name="connsiteX11" fmla="*/ 652533 w 2052708"/>
              <a:gd name="connsiteY11" fmla="*/ 1 h 2197894"/>
              <a:gd name="connsiteX0" fmla="*/ 652533 w 2052708"/>
              <a:gd name="connsiteY0" fmla="*/ 1 h 2197894"/>
              <a:gd name="connsiteX1" fmla="*/ 1397864 w 2052708"/>
              <a:gd name="connsiteY1" fmla="*/ 1 h 2197894"/>
              <a:gd name="connsiteX2" fmla="*/ 2052708 w 2052708"/>
              <a:gd name="connsiteY2" fmla="*/ 2197894 h 2197894"/>
              <a:gd name="connsiteX3" fmla="*/ 1400246 w 2052708"/>
              <a:gd name="connsiteY3" fmla="*/ 2195513 h 2197894"/>
              <a:gd name="connsiteX4" fmla="*/ 1024008 w 2052708"/>
              <a:gd name="connsiteY4" fmla="*/ 478632 h 2197894"/>
              <a:gd name="connsiteX5" fmla="*/ 826363 w 2052708"/>
              <a:gd name="connsiteY5" fmla="*/ 1383508 h 2197894"/>
              <a:gd name="connsiteX6" fmla="*/ 1221653 w 2052708"/>
              <a:gd name="connsiteY6" fmla="*/ 1383507 h 2197894"/>
              <a:gd name="connsiteX7" fmla="*/ 1312139 w 2052708"/>
              <a:gd name="connsiteY7" fmla="*/ 1797844 h 2197894"/>
              <a:gd name="connsiteX8" fmla="*/ 740639 w 2052708"/>
              <a:gd name="connsiteY8" fmla="*/ 1795463 h 2197894"/>
              <a:gd name="connsiteX9" fmla="*/ 652533 w 2052708"/>
              <a:gd name="connsiteY9" fmla="*/ 2197894 h 2197894"/>
              <a:gd name="connsiteX10" fmla="*/ 71 w 2052708"/>
              <a:gd name="connsiteY10" fmla="*/ 2193132 h 2197894"/>
              <a:gd name="connsiteX11" fmla="*/ 652533 w 2052708"/>
              <a:gd name="connsiteY11" fmla="*/ 1 h 2197894"/>
              <a:gd name="connsiteX0" fmla="*/ 652533 w 2052708"/>
              <a:gd name="connsiteY0" fmla="*/ 1 h 2197894"/>
              <a:gd name="connsiteX1" fmla="*/ 1397864 w 2052708"/>
              <a:gd name="connsiteY1" fmla="*/ 1 h 2197894"/>
              <a:gd name="connsiteX2" fmla="*/ 2052708 w 2052708"/>
              <a:gd name="connsiteY2" fmla="*/ 2197894 h 2197894"/>
              <a:gd name="connsiteX3" fmla="*/ 1400246 w 2052708"/>
              <a:gd name="connsiteY3" fmla="*/ 2195513 h 2197894"/>
              <a:gd name="connsiteX4" fmla="*/ 1024008 w 2052708"/>
              <a:gd name="connsiteY4" fmla="*/ 478632 h 2197894"/>
              <a:gd name="connsiteX5" fmla="*/ 826363 w 2052708"/>
              <a:gd name="connsiteY5" fmla="*/ 1383508 h 2197894"/>
              <a:gd name="connsiteX6" fmla="*/ 1221653 w 2052708"/>
              <a:gd name="connsiteY6" fmla="*/ 1383507 h 2197894"/>
              <a:gd name="connsiteX7" fmla="*/ 1312139 w 2052708"/>
              <a:gd name="connsiteY7" fmla="*/ 1795463 h 2197894"/>
              <a:gd name="connsiteX8" fmla="*/ 740639 w 2052708"/>
              <a:gd name="connsiteY8" fmla="*/ 1795463 h 2197894"/>
              <a:gd name="connsiteX9" fmla="*/ 652533 w 2052708"/>
              <a:gd name="connsiteY9" fmla="*/ 2197894 h 2197894"/>
              <a:gd name="connsiteX10" fmla="*/ 71 w 2052708"/>
              <a:gd name="connsiteY10" fmla="*/ 2193132 h 2197894"/>
              <a:gd name="connsiteX11" fmla="*/ 652533 w 2052708"/>
              <a:gd name="connsiteY11" fmla="*/ 1 h 21978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52708" h="2197894">
                <a:moveTo>
                  <a:pt x="652533" y="1"/>
                </a:moveTo>
                <a:lnTo>
                  <a:pt x="1397864" y="1"/>
                </a:lnTo>
                <a:lnTo>
                  <a:pt x="2052708" y="2197894"/>
                </a:lnTo>
                <a:lnTo>
                  <a:pt x="1400246" y="2195513"/>
                </a:lnTo>
                <a:lnTo>
                  <a:pt x="1024008" y="478632"/>
                </a:lnTo>
                <a:lnTo>
                  <a:pt x="826363" y="1383508"/>
                </a:lnTo>
                <a:lnTo>
                  <a:pt x="1221653" y="1383507"/>
                </a:lnTo>
                <a:lnTo>
                  <a:pt x="1312139" y="1795463"/>
                </a:lnTo>
                <a:lnTo>
                  <a:pt x="740639" y="1795463"/>
                </a:lnTo>
                <a:lnTo>
                  <a:pt x="652533" y="2197894"/>
                </a:lnTo>
                <a:lnTo>
                  <a:pt x="71" y="2193132"/>
                </a:lnTo>
                <a:cubicBezTo>
                  <a:pt x="-7867" y="2197101"/>
                  <a:pt x="648565" y="-1587"/>
                  <a:pt x="652533" y="1"/>
                </a:cubicBezTo>
                <a:close/>
              </a:path>
            </a:pathLst>
          </a:custGeom>
          <a:solidFill>
            <a:srgbClr val="0F238D"/>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a:solidFill>
                <a:schemeClr val="accent1"/>
              </a:solidFill>
            </a:endParaRPr>
          </a:p>
        </p:txBody>
      </p:sp>
      <p:sp>
        <p:nvSpPr>
          <p:cNvPr id="39" name="Freeform 38"/>
          <p:cNvSpPr/>
          <p:nvPr userDrawn="1"/>
        </p:nvSpPr>
        <p:spPr>
          <a:xfrm>
            <a:off x="8653685" y="164584"/>
            <a:ext cx="208171" cy="182993"/>
          </a:xfrm>
          <a:custGeom>
            <a:avLst/>
            <a:gdLst>
              <a:gd name="connsiteX0" fmla="*/ 0 w 688182"/>
              <a:gd name="connsiteY0" fmla="*/ 950119 h 950119"/>
              <a:gd name="connsiteX1" fmla="*/ 611982 w 688182"/>
              <a:gd name="connsiteY1" fmla="*/ 950119 h 950119"/>
              <a:gd name="connsiteX2" fmla="*/ 688182 w 688182"/>
              <a:gd name="connsiteY2" fmla="*/ 0 h 950119"/>
              <a:gd name="connsiteX3" fmla="*/ 0 w 688182"/>
              <a:gd name="connsiteY3" fmla="*/ 950119 h 950119"/>
              <a:gd name="connsiteX0" fmla="*/ 0 w 688182"/>
              <a:gd name="connsiteY0" fmla="*/ 950119 h 950119"/>
              <a:gd name="connsiteX1" fmla="*/ 611982 w 688182"/>
              <a:gd name="connsiteY1" fmla="*/ 950119 h 950119"/>
              <a:gd name="connsiteX2" fmla="*/ 688182 w 688182"/>
              <a:gd name="connsiteY2" fmla="*/ 0 h 950119"/>
              <a:gd name="connsiteX3" fmla="*/ 214313 w 688182"/>
              <a:gd name="connsiteY3" fmla="*/ 652463 h 950119"/>
              <a:gd name="connsiteX4" fmla="*/ 0 w 688182"/>
              <a:gd name="connsiteY4" fmla="*/ 950119 h 950119"/>
              <a:gd name="connsiteX0" fmla="*/ 0 w 688182"/>
              <a:gd name="connsiteY0" fmla="*/ 950119 h 950119"/>
              <a:gd name="connsiteX1" fmla="*/ 611982 w 688182"/>
              <a:gd name="connsiteY1" fmla="*/ 950119 h 950119"/>
              <a:gd name="connsiteX2" fmla="*/ 688182 w 688182"/>
              <a:gd name="connsiteY2" fmla="*/ 0 h 950119"/>
              <a:gd name="connsiteX3" fmla="*/ 111919 w 688182"/>
              <a:gd name="connsiteY3" fmla="*/ 95250 h 950119"/>
              <a:gd name="connsiteX4" fmla="*/ 0 w 688182"/>
              <a:gd name="connsiteY4" fmla="*/ 950119 h 950119"/>
              <a:gd name="connsiteX0" fmla="*/ 0 w 723900"/>
              <a:gd name="connsiteY0" fmla="*/ 1395413 h 1395413"/>
              <a:gd name="connsiteX1" fmla="*/ 611982 w 723900"/>
              <a:gd name="connsiteY1" fmla="*/ 1395413 h 1395413"/>
              <a:gd name="connsiteX2" fmla="*/ 723900 w 723900"/>
              <a:gd name="connsiteY2" fmla="*/ 0 h 1395413"/>
              <a:gd name="connsiteX3" fmla="*/ 111919 w 723900"/>
              <a:gd name="connsiteY3" fmla="*/ 540544 h 1395413"/>
              <a:gd name="connsiteX4" fmla="*/ 0 w 723900"/>
              <a:gd name="connsiteY4" fmla="*/ 1395413 h 1395413"/>
              <a:gd name="connsiteX0" fmla="*/ 0 w 723900"/>
              <a:gd name="connsiteY0" fmla="*/ 2031206 h 2031206"/>
              <a:gd name="connsiteX1" fmla="*/ 611982 w 723900"/>
              <a:gd name="connsiteY1" fmla="*/ 2031206 h 2031206"/>
              <a:gd name="connsiteX2" fmla="*/ 723900 w 723900"/>
              <a:gd name="connsiteY2" fmla="*/ 635793 h 2031206"/>
              <a:gd name="connsiteX3" fmla="*/ 266700 w 723900"/>
              <a:gd name="connsiteY3" fmla="*/ 0 h 2031206"/>
              <a:gd name="connsiteX4" fmla="*/ 0 w 723900"/>
              <a:gd name="connsiteY4" fmla="*/ 2031206 h 2031206"/>
              <a:gd name="connsiteX0" fmla="*/ 0 w 723900"/>
              <a:gd name="connsiteY0" fmla="*/ 2195513 h 2195513"/>
              <a:gd name="connsiteX1" fmla="*/ 611982 w 723900"/>
              <a:gd name="connsiteY1" fmla="*/ 2195513 h 2195513"/>
              <a:gd name="connsiteX2" fmla="*/ 723900 w 723900"/>
              <a:gd name="connsiteY2" fmla="*/ 800100 h 2195513"/>
              <a:gd name="connsiteX3" fmla="*/ 283369 w 723900"/>
              <a:gd name="connsiteY3" fmla="*/ 0 h 2195513"/>
              <a:gd name="connsiteX4" fmla="*/ 0 w 723900"/>
              <a:gd name="connsiteY4" fmla="*/ 2195513 h 2195513"/>
              <a:gd name="connsiteX0" fmla="*/ 0 w 723900"/>
              <a:gd name="connsiteY0" fmla="*/ 2195513 h 2195513"/>
              <a:gd name="connsiteX1" fmla="*/ 611982 w 723900"/>
              <a:gd name="connsiteY1" fmla="*/ 2195513 h 2195513"/>
              <a:gd name="connsiteX2" fmla="*/ 723900 w 723900"/>
              <a:gd name="connsiteY2" fmla="*/ 800100 h 2195513"/>
              <a:gd name="connsiteX3" fmla="*/ 500063 w 723900"/>
              <a:gd name="connsiteY3" fmla="*/ 388145 h 2195513"/>
              <a:gd name="connsiteX4" fmla="*/ 283369 w 723900"/>
              <a:gd name="connsiteY4" fmla="*/ 0 h 2195513"/>
              <a:gd name="connsiteX5" fmla="*/ 0 w 723900"/>
              <a:gd name="connsiteY5" fmla="*/ 2195513 h 2195513"/>
              <a:gd name="connsiteX0" fmla="*/ 0 w 945356"/>
              <a:gd name="connsiteY0" fmla="*/ 2195513 h 2195513"/>
              <a:gd name="connsiteX1" fmla="*/ 611982 w 945356"/>
              <a:gd name="connsiteY1" fmla="*/ 2195513 h 2195513"/>
              <a:gd name="connsiteX2" fmla="*/ 723900 w 945356"/>
              <a:gd name="connsiteY2" fmla="*/ 800100 h 2195513"/>
              <a:gd name="connsiteX3" fmla="*/ 945356 w 945356"/>
              <a:gd name="connsiteY3" fmla="*/ 2382 h 2195513"/>
              <a:gd name="connsiteX4" fmla="*/ 283369 w 945356"/>
              <a:gd name="connsiteY4" fmla="*/ 0 h 2195513"/>
              <a:gd name="connsiteX5" fmla="*/ 0 w 945356"/>
              <a:gd name="connsiteY5" fmla="*/ 2195513 h 2195513"/>
              <a:gd name="connsiteX0" fmla="*/ 0 w 945356"/>
              <a:gd name="connsiteY0" fmla="*/ 2195513 h 2195513"/>
              <a:gd name="connsiteX1" fmla="*/ 611982 w 945356"/>
              <a:gd name="connsiteY1" fmla="*/ 2195513 h 2195513"/>
              <a:gd name="connsiteX2" fmla="*/ 723900 w 945356"/>
              <a:gd name="connsiteY2" fmla="*/ 800100 h 2195513"/>
              <a:gd name="connsiteX3" fmla="*/ 790575 w 945356"/>
              <a:gd name="connsiteY3" fmla="*/ 545308 h 2195513"/>
              <a:gd name="connsiteX4" fmla="*/ 945356 w 945356"/>
              <a:gd name="connsiteY4" fmla="*/ 2382 h 2195513"/>
              <a:gd name="connsiteX5" fmla="*/ 283369 w 945356"/>
              <a:gd name="connsiteY5" fmla="*/ 0 h 2195513"/>
              <a:gd name="connsiteX6" fmla="*/ 0 w 945356"/>
              <a:gd name="connsiteY6" fmla="*/ 2195513 h 2195513"/>
              <a:gd name="connsiteX0" fmla="*/ 0 w 1252537"/>
              <a:gd name="connsiteY0" fmla="*/ 2195513 h 2195513"/>
              <a:gd name="connsiteX1" fmla="*/ 611982 w 1252537"/>
              <a:gd name="connsiteY1" fmla="*/ 2195513 h 2195513"/>
              <a:gd name="connsiteX2" fmla="*/ 723900 w 1252537"/>
              <a:gd name="connsiteY2" fmla="*/ 800100 h 2195513"/>
              <a:gd name="connsiteX3" fmla="*/ 1252537 w 1252537"/>
              <a:gd name="connsiteY3" fmla="*/ 1333501 h 2195513"/>
              <a:gd name="connsiteX4" fmla="*/ 945356 w 1252537"/>
              <a:gd name="connsiteY4" fmla="*/ 2382 h 2195513"/>
              <a:gd name="connsiteX5" fmla="*/ 283369 w 1252537"/>
              <a:gd name="connsiteY5" fmla="*/ 0 h 2195513"/>
              <a:gd name="connsiteX6" fmla="*/ 0 w 1252537"/>
              <a:gd name="connsiteY6" fmla="*/ 2195513 h 2195513"/>
              <a:gd name="connsiteX0" fmla="*/ 0 w 1252537"/>
              <a:gd name="connsiteY0" fmla="*/ 2195513 h 2195513"/>
              <a:gd name="connsiteX1" fmla="*/ 611982 w 1252537"/>
              <a:gd name="connsiteY1" fmla="*/ 2195513 h 2195513"/>
              <a:gd name="connsiteX2" fmla="*/ 723900 w 1252537"/>
              <a:gd name="connsiteY2" fmla="*/ 800100 h 2195513"/>
              <a:gd name="connsiteX3" fmla="*/ 1031082 w 1252537"/>
              <a:gd name="connsiteY3" fmla="*/ 1112045 h 2195513"/>
              <a:gd name="connsiteX4" fmla="*/ 1252537 w 1252537"/>
              <a:gd name="connsiteY4" fmla="*/ 1333501 h 2195513"/>
              <a:gd name="connsiteX5" fmla="*/ 945356 w 1252537"/>
              <a:gd name="connsiteY5" fmla="*/ 2382 h 2195513"/>
              <a:gd name="connsiteX6" fmla="*/ 283369 w 1252537"/>
              <a:gd name="connsiteY6" fmla="*/ 0 h 2195513"/>
              <a:gd name="connsiteX7" fmla="*/ 0 w 1252537"/>
              <a:gd name="connsiteY7" fmla="*/ 2195513 h 2195513"/>
              <a:gd name="connsiteX0" fmla="*/ 0 w 1252537"/>
              <a:gd name="connsiteY0" fmla="*/ 2195513 h 2195513"/>
              <a:gd name="connsiteX1" fmla="*/ 611982 w 1252537"/>
              <a:gd name="connsiteY1" fmla="*/ 2195513 h 2195513"/>
              <a:gd name="connsiteX2" fmla="*/ 723900 w 1252537"/>
              <a:gd name="connsiteY2" fmla="*/ 800100 h 2195513"/>
              <a:gd name="connsiteX3" fmla="*/ 1007270 w 1252537"/>
              <a:gd name="connsiteY3" fmla="*/ 2193132 h 2195513"/>
              <a:gd name="connsiteX4" fmla="*/ 1252537 w 1252537"/>
              <a:gd name="connsiteY4" fmla="*/ 1333501 h 2195513"/>
              <a:gd name="connsiteX5" fmla="*/ 945356 w 1252537"/>
              <a:gd name="connsiteY5" fmla="*/ 2382 h 2195513"/>
              <a:gd name="connsiteX6" fmla="*/ 283369 w 1252537"/>
              <a:gd name="connsiteY6" fmla="*/ 0 h 2195513"/>
              <a:gd name="connsiteX7" fmla="*/ 0 w 1252537"/>
              <a:gd name="connsiteY7" fmla="*/ 2195513 h 2195513"/>
              <a:gd name="connsiteX0" fmla="*/ 0 w 1252537"/>
              <a:gd name="connsiteY0" fmla="*/ 2195513 h 2195513"/>
              <a:gd name="connsiteX1" fmla="*/ 611982 w 1252537"/>
              <a:gd name="connsiteY1" fmla="*/ 2195513 h 2195513"/>
              <a:gd name="connsiteX2" fmla="*/ 723900 w 1252537"/>
              <a:gd name="connsiteY2" fmla="*/ 800100 h 2195513"/>
              <a:gd name="connsiteX3" fmla="*/ 1007270 w 1252537"/>
              <a:gd name="connsiteY3" fmla="*/ 2193132 h 2195513"/>
              <a:gd name="connsiteX4" fmla="*/ 1173957 w 1252537"/>
              <a:gd name="connsiteY4" fmla="*/ 1600202 h 2195513"/>
              <a:gd name="connsiteX5" fmla="*/ 1252537 w 1252537"/>
              <a:gd name="connsiteY5" fmla="*/ 1333501 h 2195513"/>
              <a:gd name="connsiteX6" fmla="*/ 945356 w 1252537"/>
              <a:gd name="connsiteY6" fmla="*/ 2382 h 2195513"/>
              <a:gd name="connsiteX7" fmla="*/ 283369 w 1252537"/>
              <a:gd name="connsiteY7" fmla="*/ 0 h 2195513"/>
              <a:gd name="connsiteX8" fmla="*/ 0 w 1252537"/>
              <a:gd name="connsiteY8" fmla="*/ 2195513 h 2195513"/>
              <a:gd name="connsiteX0" fmla="*/ 0 w 1488282"/>
              <a:gd name="connsiteY0" fmla="*/ 2195513 h 2195514"/>
              <a:gd name="connsiteX1" fmla="*/ 611982 w 1488282"/>
              <a:gd name="connsiteY1" fmla="*/ 2195513 h 2195514"/>
              <a:gd name="connsiteX2" fmla="*/ 723900 w 1488282"/>
              <a:gd name="connsiteY2" fmla="*/ 800100 h 2195514"/>
              <a:gd name="connsiteX3" fmla="*/ 1007270 w 1488282"/>
              <a:gd name="connsiteY3" fmla="*/ 2193132 h 2195514"/>
              <a:gd name="connsiteX4" fmla="*/ 1488282 w 1488282"/>
              <a:gd name="connsiteY4" fmla="*/ 2195514 h 2195514"/>
              <a:gd name="connsiteX5" fmla="*/ 1252537 w 1488282"/>
              <a:gd name="connsiteY5" fmla="*/ 1333501 h 2195514"/>
              <a:gd name="connsiteX6" fmla="*/ 945356 w 1488282"/>
              <a:gd name="connsiteY6" fmla="*/ 2382 h 2195514"/>
              <a:gd name="connsiteX7" fmla="*/ 283369 w 1488282"/>
              <a:gd name="connsiteY7" fmla="*/ 0 h 2195514"/>
              <a:gd name="connsiteX8" fmla="*/ 0 w 1488282"/>
              <a:gd name="connsiteY8" fmla="*/ 2195513 h 2195514"/>
              <a:gd name="connsiteX0" fmla="*/ 0 w 1488282"/>
              <a:gd name="connsiteY0" fmla="*/ 2195513 h 2195514"/>
              <a:gd name="connsiteX1" fmla="*/ 611982 w 1488282"/>
              <a:gd name="connsiteY1" fmla="*/ 2195513 h 2195514"/>
              <a:gd name="connsiteX2" fmla="*/ 723900 w 1488282"/>
              <a:gd name="connsiteY2" fmla="*/ 800100 h 2195514"/>
              <a:gd name="connsiteX3" fmla="*/ 1007270 w 1488282"/>
              <a:gd name="connsiteY3" fmla="*/ 2193132 h 2195514"/>
              <a:gd name="connsiteX4" fmla="*/ 1488282 w 1488282"/>
              <a:gd name="connsiteY4" fmla="*/ 2195514 h 2195514"/>
              <a:gd name="connsiteX5" fmla="*/ 1352549 w 1488282"/>
              <a:gd name="connsiteY5" fmla="*/ 1690688 h 2195514"/>
              <a:gd name="connsiteX6" fmla="*/ 1252537 w 1488282"/>
              <a:gd name="connsiteY6" fmla="*/ 1333501 h 2195514"/>
              <a:gd name="connsiteX7" fmla="*/ 945356 w 1488282"/>
              <a:gd name="connsiteY7" fmla="*/ 2382 h 2195514"/>
              <a:gd name="connsiteX8" fmla="*/ 283369 w 1488282"/>
              <a:gd name="connsiteY8" fmla="*/ 0 h 2195514"/>
              <a:gd name="connsiteX9" fmla="*/ 0 w 1488282"/>
              <a:gd name="connsiteY9" fmla="*/ 2195513 h 2195514"/>
              <a:gd name="connsiteX0" fmla="*/ 0 w 1781174"/>
              <a:gd name="connsiteY0" fmla="*/ 2195513 h 2195514"/>
              <a:gd name="connsiteX1" fmla="*/ 611982 w 1781174"/>
              <a:gd name="connsiteY1" fmla="*/ 2195513 h 2195514"/>
              <a:gd name="connsiteX2" fmla="*/ 723900 w 1781174"/>
              <a:gd name="connsiteY2" fmla="*/ 800100 h 2195514"/>
              <a:gd name="connsiteX3" fmla="*/ 1007270 w 1781174"/>
              <a:gd name="connsiteY3" fmla="*/ 2193132 h 2195514"/>
              <a:gd name="connsiteX4" fmla="*/ 1488282 w 1781174"/>
              <a:gd name="connsiteY4" fmla="*/ 2195514 h 2195514"/>
              <a:gd name="connsiteX5" fmla="*/ 1781174 w 1781174"/>
              <a:gd name="connsiteY5" fmla="*/ 792957 h 2195514"/>
              <a:gd name="connsiteX6" fmla="*/ 1252537 w 1781174"/>
              <a:gd name="connsiteY6" fmla="*/ 1333501 h 2195514"/>
              <a:gd name="connsiteX7" fmla="*/ 945356 w 1781174"/>
              <a:gd name="connsiteY7" fmla="*/ 2382 h 2195514"/>
              <a:gd name="connsiteX8" fmla="*/ 283369 w 1781174"/>
              <a:gd name="connsiteY8" fmla="*/ 0 h 2195514"/>
              <a:gd name="connsiteX9" fmla="*/ 0 w 1781174"/>
              <a:gd name="connsiteY9" fmla="*/ 2195513 h 2195514"/>
              <a:gd name="connsiteX0" fmla="*/ 0 w 1781174"/>
              <a:gd name="connsiteY0" fmla="*/ 2195513 h 2195514"/>
              <a:gd name="connsiteX1" fmla="*/ 611982 w 1781174"/>
              <a:gd name="connsiteY1" fmla="*/ 2195513 h 2195514"/>
              <a:gd name="connsiteX2" fmla="*/ 723900 w 1781174"/>
              <a:gd name="connsiteY2" fmla="*/ 800100 h 2195514"/>
              <a:gd name="connsiteX3" fmla="*/ 1007270 w 1781174"/>
              <a:gd name="connsiteY3" fmla="*/ 2193132 h 2195514"/>
              <a:gd name="connsiteX4" fmla="*/ 1488282 w 1781174"/>
              <a:gd name="connsiteY4" fmla="*/ 2195514 h 2195514"/>
              <a:gd name="connsiteX5" fmla="*/ 1781174 w 1781174"/>
              <a:gd name="connsiteY5" fmla="*/ 792957 h 2195514"/>
              <a:gd name="connsiteX6" fmla="*/ 1528762 w 1781174"/>
              <a:gd name="connsiteY6" fmla="*/ 1052513 h 2195514"/>
              <a:gd name="connsiteX7" fmla="*/ 1252537 w 1781174"/>
              <a:gd name="connsiteY7" fmla="*/ 1333501 h 2195514"/>
              <a:gd name="connsiteX8" fmla="*/ 945356 w 1781174"/>
              <a:gd name="connsiteY8" fmla="*/ 2382 h 2195514"/>
              <a:gd name="connsiteX9" fmla="*/ 283369 w 1781174"/>
              <a:gd name="connsiteY9" fmla="*/ 0 h 2195514"/>
              <a:gd name="connsiteX10" fmla="*/ 0 w 1781174"/>
              <a:gd name="connsiteY10" fmla="*/ 2195513 h 2195514"/>
              <a:gd name="connsiteX0" fmla="*/ 0 w 1781174"/>
              <a:gd name="connsiteY0" fmla="*/ 2197894 h 2197895"/>
              <a:gd name="connsiteX1" fmla="*/ 611982 w 1781174"/>
              <a:gd name="connsiteY1" fmla="*/ 2197894 h 2197895"/>
              <a:gd name="connsiteX2" fmla="*/ 723900 w 1781174"/>
              <a:gd name="connsiteY2" fmla="*/ 802481 h 2197895"/>
              <a:gd name="connsiteX3" fmla="*/ 1007270 w 1781174"/>
              <a:gd name="connsiteY3" fmla="*/ 2195513 h 2197895"/>
              <a:gd name="connsiteX4" fmla="*/ 1488282 w 1781174"/>
              <a:gd name="connsiteY4" fmla="*/ 2197895 h 2197895"/>
              <a:gd name="connsiteX5" fmla="*/ 1781174 w 1781174"/>
              <a:gd name="connsiteY5" fmla="*/ 795338 h 2197895"/>
              <a:gd name="connsiteX6" fmla="*/ 1559719 w 1781174"/>
              <a:gd name="connsiteY6" fmla="*/ 0 h 2197895"/>
              <a:gd name="connsiteX7" fmla="*/ 1252537 w 1781174"/>
              <a:gd name="connsiteY7" fmla="*/ 1335882 h 2197895"/>
              <a:gd name="connsiteX8" fmla="*/ 945356 w 1781174"/>
              <a:gd name="connsiteY8" fmla="*/ 4763 h 2197895"/>
              <a:gd name="connsiteX9" fmla="*/ 283369 w 1781174"/>
              <a:gd name="connsiteY9" fmla="*/ 2381 h 2197895"/>
              <a:gd name="connsiteX10" fmla="*/ 0 w 1781174"/>
              <a:gd name="connsiteY10" fmla="*/ 2197894 h 2197895"/>
              <a:gd name="connsiteX0" fmla="*/ 0 w 1781174"/>
              <a:gd name="connsiteY0" fmla="*/ 2197894 h 2197895"/>
              <a:gd name="connsiteX1" fmla="*/ 611982 w 1781174"/>
              <a:gd name="connsiteY1" fmla="*/ 2197894 h 2197895"/>
              <a:gd name="connsiteX2" fmla="*/ 723900 w 1781174"/>
              <a:gd name="connsiteY2" fmla="*/ 802481 h 2197895"/>
              <a:gd name="connsiteX3" fmla="*/ 1007270 w 1781174"/>
              <a:gd name="connsiteY3" fmla="*/ 2195513 h 2197895"/>
              <a:gd name="connsiteX4" fmla="*/ 1488282 w 1781174"/>
              <a:gd name="connsiteY4" fmla="*/ 2197895 h 2197895"/>
              <a:gd name="connsiteX5" fmla="*/ 1781174 w 1781174"/>
              <a:gd name="connsiteY5" fmla="*/ 795338 h 2197895"/>
              <a:gd name="connsiteX6" fmla="*/ 1688306 w 1781174"/>
              <a:gd name="connsiteY6" fmla="*/ 454820 h 2197895"/>
              <a:gd name="connsiteX7" fmla="*/ 1559719 w 1781174"/>
              <a:gd name="connsiteY7" fmla="*/ 0 h 2197895"/>
              <a:gd name="connsiteX8" fmla="*/ 1252537 w 1781174"/>
              <a:gd name="connsiteY8" fmla="*/ 1335882 h 2197895"/>
              <a:gd name="connsiteX9" fmla="*/ 945356 w 1781174"/>
              <a:gd name="connsiteY9" fmla="*/ 4763 h 2197895"/>
              <a:gd name="connsiteX10" fmla="*/ 283369 w 1781174"/>
              <a:gd name="connsiteY10" fmla="*/ 2381 h 2197895"/>
              <a:gd name="connsiteX11" fmla="*/ 0 w 1781174"/>
              <a:gd name="connsiteY11" fmla="*/ 2197894 h 2197895"/>
              <a:gd name="connsiteX0" fmla="*/ 0 w 2212181"/>
              <a:gd name="connsiteY0" fmla="*/ 2197894 h 2197895"/>
              <a:gd name="connsiteX1" fmla="*/ 611982 w 2212181"/>
              <a:gd name="connsiteY1" fmla="*/ 2197894 h 2197895"/>
              <a:gd name="connsiteX2" fmla="*/ 723900 w 2212181"/>
              <a:gd name="connsiteY2" fmla="*/ 802481 h 2197895"/>
              <a:gd name="connsiteX3" fmla="*/ 1007270 w 2212181"/>
              <a:gd name="connsiteY3" fmla="*/ 2195513 h 2197895"/>
              <a:gd name="connsiteX4" fmla="*/ 1488282 w 2212181"/>
              <a:gd name="connsiteY4" fmla="*/ 2197895 h 2197895"/>
              <a:gd name="connsiteX5" fmla="*/ 1781174 w 2212181"/>
              <a:gd name="connsiteY5" fmla="*/ 795338 h 2197895"/>
              <a:gd name="connsiteX6" fmla="*/ 2212181 w 2212181"/>
              <a:gd name="connsiteY6" fmla="*/ 7145 h 2197895"/>
              <a:gd name="connsiteX7" fmla="*/ 1559719 w 2212181"/>
              <a:gd name="connsiteY7" fmla="*/ 0 h 2197895"/>
              <a:gd name="connsiteX8" fmla="*/ 1252537 w 2212181"/>
              <a:gd name="connsiteY8" fmla="*/ 1335882 h 2197895"/>
              <a:gd name="connsiteX9" fmla="*/ 945356 w 2212181"/>
              <a:gd name="connsiteY9" fmla="*/ 4763 h 2197895"/>
              <a:gd name="connsiteX10" fmla="*/ 283369 w 2212181"/>
              <a:gd name="connsiteY10" fmla="*/ 2381 h 2197895"/>
              <a:gd name="connsiteX11" fmla="*/ 0 w 2212181"/>
              <a:gd name="connsiteY11" fmla="*/ 2197894 h 2197895"/>
              <a:gd name="connsiteX0" fmla="*/ 0 w 2212181"/>
              <a:gd name="connsiteY0" fmla="*/ 2197894 h 2197895"/>
              <a:gd name="connsiteX1" fmla="*/ 611982 w 2212181"/>
              <a:gd name="connsiteY1" fmla="*/ 2197894 h 2197895"/>
              <a:gd name="connsiteX2" fmla="*/ 723900 w 2212181"/>
              <a:gd name="connsiteY2" fmla="*/ 802481 h 2197895"/>
              <a:gd name="connsiteX3" fmla="*/ 1007270 w 2212181"/>
              <a:gd name="connsiteY3" fmla="*/ 2195513 h 2197895"/>
              <a:gd name="connsiteX4" fmla="*/ 1488282 w 2212181"/>
              <a:gd name="connsiteY4" fmla="*/ 2197895 h 2197895"/>
              <a:gd name="connsiteX5" fmla="*/ 1781174 w 2212181"/>
              <a:gd name="connsiteY5" fmla="*/ 795338 h 2197895"/>
              <a:gd name="connsiteX6" fmla="*/ 2035968 w 2212181"/>
              <a:gd name="connsiteY6" fmla="*/ 328614 h 2197895"/>
              <a:gd name="connsiteX7" fmla="*/ 2212181 w 2212181"/>
              <a:gd name="connsiteY7" fmla="*/ 7145 h 2197895"/>
              <a:gd name="connsiteX8" fmla="*/ 1559719 w 2212181"/>
              <a:gd name="connsiteY8" fmla="*/ 0 h 2197895"/>
              <a:gd name="connsiteX9" fmla="*/ 1252537 w 2212181"/>
              <a:gd name="connsiteY9" fmla="*/ 1335882 h 2197895"/>
              <a:gd name="connsiteX10" fmla="*/ 945356 w 2212181"/>
              <a:gd name="connsiteY10" fmla="*/ 4763 h 2197895"/>
              <a:gd name="connsiteX11" fmla="*/ 283369 w 2212181"/>
              <a:gd name="connsiteY11" fmla="*/ 2381 h 2197895"/>
              <a:gd name="connsiteX12" fmla="*/ 0 w 2212181"/>
              <a:gd name="connsiteY12" fmla="*/ 2197894 h 2197895"/>
              <a:gd name="connsiteX0" fmla="*/ 0 w 2500312"/>
              <a:gd name="connsiteY0" fmla="*/ 2197894 h 2197895"/>
              <a:gd name="connsiteX1" fmla="*/ 611982 w 2500312"/>
              <a:gd name="connsiteY1" fmla="*/ 2197894 h 2197895"/>
              <a:gd name="connsiteX2" fmla="*/ 723900 w 2500312"/>
              <a:gd name="connsiteY2" fmla="*/ 802481 h 2197895"/>
              <a:gd name="connsiteX3" fmla="*/ 1007270 w 2500312"/>
              <a:gd name="connsiteY3" fmla="*/ 2195513 h 2197895"/>
              <a:gd name="connsiteX4" fmla="*/ 1488282 w 2500312"/>
              <a:gd name="connsiteY4" fmla="*/ 2197895 h 2197895"/>
              <a:gd name="connsiteX5" fmla="*/ 1781174 w 2500312"/>
              <a:gd name="connsiteY5" fmla="*/ 795338 h 2197895"/>
              <a:gd name="connsiteX6" fmla="*/ 2500312 w 2500312"/>
              <a:gd name="connsiteY6" fmla="*/ 2197895 h 2197895"/>
              <a:gd name="connsiteX7" fmla="*/ 2212181 w 2500312"/>
              <a:gd name="connsiteY7" fmla="*/ 7145 h 2197895"/>
              <a:gd name="connsiteX8" fmla="*/ 1559719 w 2500312"/>
              <a:gd name="connsiteY8" fmla="*/ 0 h 2197895"/>
              <a:gd name="connsiteX9" fmla="*/ 1252537 w 2500312"/>
              <a:gd name="connsiteY9" fmla="*/ 1335882 h 2197895"/>
              <a:gd name="connsiteX10" fmla="*/ 945356 w 2500312"/>
              <a:gd name="connsiteY10" fmla="*/ 4763 h 2197895"/>
              <a:gd name="connsiteX11" fmla="*/ 283369 w 2500312"/>
              <a:gd name="connsiteY11" fmla="*/ 2381 h 2197895"/>
              <a:gd name="connsiteX12" fmla="*/ 0 w 2500312"/>
              <a:gd name="connsiteY12" fmla="*/ 2197894 h 2197895"/>
              <a:gd name="connsiteX0" fmla="*/ 0 w 2500312"/>
              <a:gd name="connsiteY0" fmla="*/ 2197894 h 2197895"/>
              <a:gd name="connsiteX1" fmla="*/ 611982 w 2500312"/>
              <a:gd name="connsiteY1" fmla="*/ 2197894 h 2197895"/>
              <a:gd name="connsiteX2" fmla="*/ 723900 w 2500312"/>
              <a:gd name="connsiteY2" fmla="*/ 802481 h 2197895"/>
              <a:gd name="connsiteX3" fmla="*/ 1007270 w 2500312"/>
              <a:gd name="connsiteY3" fmla="*/ 2195513 h 2197895"/>
              <a:gd name="connsiteX4" fmla="*/ 1488282 w 2500312"/>
              <a:gd name="connsiteY4" fmla="*/ 2197895 h 2197895"/>
              <a:gd name="connsiteX5" fmla="*/ 1781174 w 2500312"/>
              <a:gd name="connsiteY5" fmla="*/ 795338 h 2197895"/>
              <a:gd name="connsiteX6" fmla="*/ 2190748 w 2500312"/>
              <a:gd name="connsiteY6" fmla="*/ 1595439 h 2197895"/>
              <a:gd name="connsiteX7" fmla="*/ 2500312 w 2500312"/>
              <a:gd name="connsiteY7" fmla="*/ 2197895 h 2197895"/>
              <a:gd name="connsiteX8" fmla="*/ 2212181 w 2500312"/>
              <a:gd name="connsiteY8" fmla="*/ 7145 h 2197895"/>
              <a:gd name="connsiteX9" fmla="*/ 1559719 w 2500312"/>
              <a:gd name="connsiteY9" fmla="*/ 0 h 2197895"/>
              <a:gd name="connsiteX10" fmla="*/ 1252537 w 2500312"/>
              <a:gd name="connsiteY10" fmla="*/ 1335882 h 2197895"/>
              <a:gd name="connsiteX11" fmla="*/ 945356 w 2500312"/>
              <a:gd name="connsiteY11" fmla="*/ 4763 h 2197895"/>
              <a:gd name="connsiteX12" fmla="*/ 283369 w 2500312"/>
              <a:gd name="connsiteY12" fmla="*/ 2381 h 2197895"/>
              <a:gd name="connsiteX13" fmla="*/ 0 w 2500312"/>
              <a:gd name="connsiteY13" fmla="*/ 2197894 h 2197895"/>
              <a:gd name="connsiteX0" fmla="*/ 0 w 2500312"/>
              <a:gd name="connsiteY0" fmla="*/ 2197894 h 2197895"/>
              <a:gd name="connsiteX1" fmla="*/ 611982 w 2500312"/>
              <a:gd name="connsiteY1" fmla="*/ 2197894 h 2197895"/>
              <a:gd name="connsiteX2" fmla="*/ 723900 w 2500312"/>
              <a:gd name="connsiteY2" fmla="*/ 802481 h 2197895"/>
              <a:gd name="connsiteX3" fmla="*/ 1007270 w 2500312"/>
              <a:gd name="connsiteY3" fmla="*/ 2195513 h 2197895"/>
              <a:gd name="connsiteX4" fmla="*/ 1488282 w 2500312"/>
              <a:gd name="connsiteY4" fmla="*/ 2197895 h 2197895"/>
              <a:gd name="connsiteX5" fmla="*/ 1781174 w 2500312"/>
              <a:gd name="connsiteY5" fmla="*/ 795338 h 2197895"/>
              <a:gd name="connsiteX6" fmla="*/ 1883567 w 2500312"/>
              <a:gd name="connsiteY6" fmla="*/ 2195514 h 2197895"/>
              <a:gd name="connsiteX7" fmla="*/ 2500312 w 2500312"/>
              <a:gd name="connsiteY7" fmla="*/ 2197895 h 2197895"/>
              <a:gd name="connsiteX8" fmla="*/ 2212181 w 2500312"/>
              <a:gd name="connsiteY8" fmla="*/ 7145 h 2197895"/>
              <a:gd name="connsiteX9" fmla="*/ 1559719 w 2500312"/>
              <a:gd name="connsiteY9" fmla="*/ 0 h 2197895"/>
              <a:gd name="connsiteX10" fmla="*/ 1252537 w 2500312"/>
              <a:gd name="connsiteY10" fmla="*/ 1335882 h 2197895"/>
              <a:gd name="connsiteX11" fmla="*/ 945356 w 2500312"/>
              <a:gd name="connsiteY11" fmla="*/ 4763 h 2197895"/>
              <a:gd name="connsiteX12" fmla="*/ 283369 w 2500312"/>
              <a:gd name="connsiteY12" fmla="*/ 2381 h 2197895"/>
              <a:gd name="connsiteX13" fmla="*/ 0 w 2500312"/>
              <a:gd name="connsiteY13" fmla="*/ 2197894 h 2197895"/>
              <a:gd name="connsiteX0" fmla="*/ 0 w 2500312"/>
              <a:gd name="connsiteY0" fmla="*/ 2197894 h 2197895"/>
              <a:gd name="connsiteX1" fmla="*/ 611982 w 2500312"/>
              <a:gd name="connsiteY1" fmla="*/ 2197894 h 2197895"/>
              <a:gd name="connsiteX2" fmla="*/ 723900 w 2500312"/>
              <a:gd name="connsiteY2" fmla="*/ 802481 h 2197895"/>
              <a:gd name="connsiteX3" fmla="*/ 1007270 w 2500312"/>
              <a:gd name="connsiteY3" fmla="*/ 2195513 h 2197895"/>
              <a:gd name="connsiteX4" fmla="*/ 1488282 w 2500312"/>
              <a:gd name="connsiteY4" fmla="*/ 2197895 h 2197895"/>
              <a:gd name="connsiteX5" fmla="*/ 1776411 w 2500312"/>
              <a:gd name="connsiteY5" fmla="*/ 809626 h 2197895"/>
              <a:gd name="connsiteX6" fmla="*/ 1883567 w 2500312"/>
              <a:gd name="connsiteY6" fmla="*/ 2195514 h 2197895"/>
              <a:gd name="connsiteX7" fmla="*/ 2500312 w 2500312"/>
              <a:gd name="connsiteY7" fmla="*/ 2197895 h 2197895"/>
              <a:gd name="connsiteX8" fmla="*/ 2212181 w 2500312"/>
              <a:gd name="connsiteY8" fmla="*/ 7145 h 2197895"/>
              <a:gd name="connsiteX9" fmla="*/ 1559719 w 2500312"/>
              <a:gd name="connsiteY9" fmla="*/ 0 h 2197895"/>
              <a:gd name="connsiteX10" fmla="*/ 1252537 w 2500312"/>
              <a:gd name="connsiteY10" fmla="*/ 1335882 h 2197895"/>
              <a:gd name="connsiteX11" fmla="*/ 945356 w 2500312"/>
              <a:gd name="connsiteY11" fmla="*/ 4763 h 2197895"/>
              <a:gd name="connsiteX12" fmla="*/ 283369 w 2500312"/>
              <a:gd name="connsiteY12" fmla="*/ 2381 h 2197895"/>
              <a:gd name="connsiteX13" fmla="*/ 0 w 2500312"/>
              <a:gd name="connsiteY13" fmla="*/ 2197894 h 2197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00312" h="2197895">
                <a:moveTo>
                  <a:pt x="0" y="2197894"/>
                </a:moveTo>
                <a:lnTo>
                  <a:pt x="611982" y="2197894"/>
                </a:lnTo>
                <a:lnTo>
                  <a:pt x="723900" y="802481"/>
                </a:lnTo>
                <a:lnTo>
                  <a:pt x="1007270" y="2195513"/>
                </a:lnTo>
                <a:lnTo>
                  <a:pt x="1488282" y="2197895"/>
                </a:lnTo>
                <a:lnTo>
                  <a:pt x="1776411" y="809626"/>
                </a:lnTo>
                <a:lnTo>
                  <a:pt x="1883567" y="2195514"/>
                </a:lnTo>
                <a:lnTo>
                  <a:pt x="2500312" y="2197895"/>
                </a:lnTo>
                <a:lnTo>
                  <a:pt x="2212181" y="7145"/>
                </a:lnTo>
                <a:lnTo>
                  <a:pt x="1559719" y="0"/>
                </a:lnTo>
                <a:lnTo>
                  <a:pt x="1252537" y="1335882"/>
                </a:lnTo>
                <a:lnTo>
                  <a:pt x="945356" y="4763"/>
                </a:lnTo>
                <a:lnTo>
                  <a:pt x="283369" y="2381"/>
                </a:lnTo>
                <a:lnTo>
                  <a:pt x="0" y="2197894"/>
                </a:lnTo>
                <a:close/>
              </a:path>
            </a:pathLst>
          </a:custGeom>
          <a:solidFill>
            <a:srgbClr val="0F238D"/>
          </a:solidFill>
          <a:ln w="190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a:solidFill>
                <a:schemeClr val="accent1"/>
              </a:solidFill>
            </a:endParaRPr>
          </a:p>
        </p:txBody>
      </p:sp>
      <p:sp>
        <p:nvSpPr>
          <p:cNvPr id="40" name="Freeform 39"/>
          <p:cNvSpPr/>
          <p:nvPr userDrawn="1"/>
        </p:nvSpPr>
        <p:spPr>
          <a:xfrm>
            <a:off x="8887233" y="164981"/>
            <a:ext cx="116972" cy="182397"/>
          </a:xfrm>
          <a:custGeom>
            <a:avLst/>
            <a:gdLst>
              <a:gd name="connsiteX0" fmla="*/ 0 w 1428750"/>
              <a:gd name="connsiteY0" fmla="*/ 997744 h 997744"/>
              <a:gd name="connsiteX1" fmla="*/ 1404937 w 1428750"/>
              <a:gd name="connsiteY1" fmla="*/ 997744 h 997744"/>
              <a:gd name="connsiteX2" fmla="*/ 1404937 w 1428750"/>
              <a:gd name="connsiteY2" fmla="*/ 538163 h 997744"/>
              <a:gd name="connsiteX3" fmla="*/ 1428750 w 1428750"/>
              <a:gd name="connsiteY3" fmla="*/ 540544 h 997744"/>
              <a:gd name="connsiteX4" fmla="*/ 590550 w 1428750"/>
              <a:gd name="connsiteY4" fmla="*/ 540544 h 997744"/>
              <a:gd name="connsiteX5" fmla="*/ 590550 w 1428750"/>
              <a:gd name="connsiteY5" fmla="*/ 0 h 997744"/>
              <a:gd name="connsiteX6" fmla="*/ 0 w 1428750"/>
              <a:gd name="connsiteY6" fmla="*/ 0 h 997744"/>
              <a:gd name="connsiteX7" fmla="*/ 0 w 1428750"/>
              <a:gd name="connsiteY7" fmla="*/ 997744 h 997744"/>
              <a:gd name="connsiteX0" fmla="*/ 0 w 1404937"/>
              <a:gd name="connsiteY0" fmla="*/ 997744 h 997744"/>
              <a:gd name="connsiteX1" fmla="*/ 1404937 w 1404937"/>
              <a:gd name="connsiteY1" fmla="*/ 997744 h 997744"/>
              <a:gd name="connsiteX2" fmla="*/ 1404937 w 1404937"/>
              <a:gd name="connsiteY2" fmla="*/ 538163 h 997744"/>
              <a:gd name="connsiteX3" fmla="*/ 1219200 w 1404937"/>
              <a:gd name="connsiteY3" fmla="*/ 476250 h 997744"/>
              <a:gd name="connsiteX4" fmla="*/ 590550 w 1404937"/>
              <a:gd name="connsiteY4" fmla="*/ 540544 h 997744"/>
              <a:gd name="connsiteX5" fmla="*/ 590550 w 1404937"/>
              <a:gd name="connsiteY5" fmla="*/ 0 h 997744"/>
              <a:gd name="connsiteX6" fmla="*/ 0 w 1404937"/>
              <a:gd name="connsiteY6" fmla="*/ 0 h 997744"/>
              <a:gd name="connsiteX7" fmla="*/ 0 w 1404937"/>
              <a:gd name="connsiteY7" fmla="*/ 997744 h 997744"/>
              <a:gd name="connsiteX0" fmla="*/ 0 w 1404937"/>
              <a:gd name="connsiteY0" fmla="*/ 997744 h 997744"/>
              <a:gd name="connsiteX1" fmla="*/ 1404937 w 1404937"/>
              <a:gd name="connsiteY1" fmla="*/ 997744 h 997744"/>
              <a:gd name="connsiteX2" fmla="*/ 1404937 w 1404937"/>
              <a:gd name="connsiteY2" fmla="*/ 538163 h 997744"/>
              <a:gd name="connsiteX3" fmla="*/ 590550 w 1404937"/>
              <a:gd name="connsiteY3" fmla="*/ 540544 h 997744"/>
              <a:gd name="connsiteX4" fmla="*/ 590550 w 1404937"/>
              <a:gd name="connsiteY4" fmla="*/ 0 h 997744"/>
              <a:gd name="connsiteX5" fmla="*/ 0 w 1404937"/>
              <a:gd name="connsiteY5" fmla="*/ 0 h 997744"/>
              <a:gd name="connsiteX6" fmla="*/ 0 w 1404937"/>
              <a:gd name="connsiteY6" fmla="*/ 997744 h 997744"/>
              <a:gd name="connsiteX0" fmla="*/ 0 w 1404937"/>
              <a:gd name="connsiteY0" fmla="*/ 1614488 h 1614488"/>
              <a:gd name="connsiteX1" fmla="*/ 1404937 w 1404937"/>
              <a:gd name="connsiteY1" fmla="*/ 1614488 h 1614488"/>
              <a:gd name="connsiteX2" fmla="*/ 1404937 w 1404937"/>
              <a:gd name="connsiteY2" fmla="*/ 1154907 h 1614488"/>
              <a:gd name="connsiteX3" fmla="*/ 590550 w 1404937"/>
              <a:gd name="connsiteY3" fmla="*/ 1157288 h 1614488"/>
              <a:gd name="connsiteX4" fmla="*/ 592931 w 1404937"/>
              <a:gd name="connsiteY4" fmla="*/ 0 h 1614488"/>
              <a:gd name="connsiteX5" fmla="*/ 0 w 1404937"/>
              <a:gd name="connsiteY5" fmla="*/ 616744 h 1614488"/>
              <a:gd name="connsiteX6" fmla="*/ 0 w 1404937"/>
              <a:gd name="connsiteY6" fmla="*/ 1614488 h 1614488"/>
              <a:gd name="connsiteX0" fmla="*/ 0 w 1404937"/>
              <a:gd name="connsiteY0" fmla="*/ 2188369 h 2188369"/>
              <a:gd name="connsiteX1" fmla="*/ 1404937 w 1404937"/>
              <a:gd name="connsiteY1" fmla="*/ 2188369 h 2188369"/>
              <a:gd name="connsiteX2" fmla="*/ 1404937 w 1404937"/>
              <a:gd name="connsiteY2" fmla="*/ 1728788 h 2188369"/>
              <a:gd name="connsiteX3" fmla="*/ 590550 w 1404937"/>
              <a:gd name="connsiteY3" fmla="*/ 1731169 h 2188369"/>
              <a:gd name="connsiteX4" fmla="*/ 592931 w 1404937"/>
              <a:gd name="connsiteY4" fmla="*/ 573881 h 2188369"/>
              <a:gd name="connsiteX5" fmla="*/ 2382 w 1404937"/>
              <a:gd name="connsiteY5" fmla="*/ 0 h 2188369"/>
              <a:gd name="connsiteX6" fmla="*/ 0 w 1404937"/>
              <a:gd name="connsiteY6" fmla="*/ 2188369 h 2188369"/>
              <a:gd name="connsiteX0" fmla="*/ 0 w 1404937"/>
              <a:gd name="connsiteY0" fmla="*/ 2190750 h 2190750"/>
              <a:gd name="connsiteX1" fmla="*/ 1404937 w 1404937"/>
              <a:gd name="connsiteY1" fmla="*/ 2190750 h 2190750"/>
              <a:gd name="connsiteX2" fmla="*/ 1404937 w 1404937"/>
              <a:gd name="connsiteY2" fmla="*/ 1731169 h 2190750"/>
              <a:gd name="connsiteX3" fmla="*/ 590550 w 1404937"/>
              <a:gd name="connsiteY3" fmla="*/ 1733550 h 2190750"/>
              <a:gd name="connsiteX4" fmla="*/ 592931 w 1404937"/>
              <a:gd name="connsiteY4" fmla="*/ 0 h 2190750"/>
              <a:gd name="connsiteX5" fmla="*/ 2382 w 1404937"/>
              <a:gd name="connsiteY5" fmla="*/ 2381 h 2190750"/>
              <a:gd name="connsiteX6" fmla="*/ 0 w 1404937"/>
              <a:gd name="connsiteY6" fmla="*/ 2190750 h 2190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04937" h="2190750">
                <a:moveTo>
                  <a:pt x="0" y="2190750"/>
                </a:moveTo>
                <a:lnTo>
                  <a:pt x="1404937" y="2190750"/>
                </a:lnTo>
                <a:lnTo>
                  <a:pt x="1404937" y="1731169"/>
                </a:lnTo>
                <a:lnTo>
                  <a:pt x="590550" y="1733550"/>
                </a:lnTo>
                <a:cubicBezTo>
                  <a:pt x="591344" y="1347787"/>
                  <a:pt x="592137" y="385763"/>
                  <a:pt x="592931" y="0"/>
                </a:cubicBezTo>
                <a:lnTo>
                  <a:pt x="2382" y="2381"/>
                </a:lnTo>
                <a:cubicBezTo>
                  <a:pt x="3969" y="334962"/>
                  <a:pt x="3175" y="1858169"/>
                  <a:pt x="0" y="2190750"/>
                </a:cubicBezTo>
                <a:close/>
              </a:path>
            </a:pathLst>
          </a:custGeom>
          <a:solidFill>
            <a:srgbClr val="0F238D"/>
          </a:solidFill>
          <a:ln w="190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a:solidFill>
                <a:schemeClr val="accent1"/>
              </a:solidFill>
            </a:endParaRPr>
          </a:p>
        </p:txBody>
      </p:sp>
      <p:sp>
        <p:nvSpPr>
          <p:cNvPr id="41" name="Freeform 40"/>
          <p:cNvSpPr/>
          <p:nvPr userDrawn="1"/>
        </p:nvSpPr>
        <p:spPr>
          <a:xfrm>
            <a:off x="8502102" y="201462"/>
            <a:ext cx="135419" cy="149888"/>
          </a:xfrm>
          <a:custGeom>
            <a:avLst/>
            <a:gdLst>
              <a:gd name="connsiteX0" fmla="*/ 0 w 483394"/>
              <a:gd name="connsiteY0" fmla="*/ 0 h 645319"/>
              <a:gd name="connsiteX1" fmla="*/ 0 w 483394"/>
              <a:gd name="connsiteY1" fmla="*/ 528638 h 645319"/>
              <a:gd name="connsiteX2" fmla="*/ 33338 w 483394"/>
              <a:gd name="connsiteY2" fmla="*/ 528638 h 645319"/>
              <a:gd name="connsiteX3" fmla="*/ 381000 w 483394"/>
              <a:gd name="connsiteY3" fmla="*/ 645319 h 645319"/>
              <a:gd name="connsiteX4" fmla="*/ 483394 w 483394"/>
              <a:gd name="connsiteY4" fmla="*/ 216694 h 645319"/>
              <a:gd name="connsiteX5" fmla="*/ 0 w 483394"/>
              <a:gd name="connsiteY5" fmla="*/ 0 h 645319"/>
              <a:gd name="connsiteX0" fmla="*/ 0 w 1626394"/>
              <a:gd name="connsiteY0" fmla="*/ 0 h 528638"/>
              <a:gd name="connsiteX1" fmla="*/ 0 w 1626394"/>
              <a:gd name="connsiteY1" fmla="*/ 528638 h 528638"/>
              <a:gd name="connsiteX2" fmla="*/ 33338 w 1626394"/>
              <a:gd name="connsiteY2" fmla="*/ 528638 h 528638"/>
              <a:gd name="connsiteX3" fmla="*/ 1626394 w 1626394"/>
              <a:gd name="connsiteY3" fmla="*/ 7144 h 528638"/>
              <a:gd name="connsiteX4" fmla="*/ 483394 w 1626394"/>
              <a:gd name="connsiteY4" fmla="*/ 216694 h 528638"/>
              <a:gd name="connsiteX5" fmla="*/ 0 w 1626394"/>
              <a:gd name="connsiteY5" fmla="*/ 0 h 528638"/>
              <a:gd name="connsiteX0" fmla="*/ 0 w 1626394"/>
              <a:gd name="connsiteY0" fmla="*/ 0 h 528638"/>
              <a:gd name="connsiteX1" fmla="*/ 0 w 1626394"/>
              <a:gd name="connsiteY1" fmla="*/ 528638 h 528638"/>
              <a:gd name="connsiteX2" fmla="*/ 33338 w 1626394"/>
              <a:gd name="connsiteY2" fmla="*/ 528638 h 528638"/>
              <a:gd name="connsiteX3" fmla="*/ 1626394 w 1626394"/>
              <a:gd name="connsiteY3" fmla="*/ 7144 h 528638"/>
              <a:gd name="connsiteX4" fmla="*/ 483394 w 1626394"/>
              <a:gd name="connsiteY4" fmla="*/ 216694 h 528638"/>
              <a:gd name="connsiteX5" fmla="*/ 0 w 1626394"/>
              <a:gd name="connsiteY5" fmla="*/ 0 h 528638"/>
              <a:gd name="connsiteX0" fmla="*/ 0 w 1626394"/>
              <a:gd name="connsiteY0" fmla="*/ 0 h 714375"/>
              <a:gd name="connsiteX1" fmla="*/ 0 w 1626394"/>
              <a:gd name="connsiteY1" fmla="*/ 528638 h 714375"/>
              <a:gd name="connsiteX2" fmla="*/ 354807 w 1626394"/>
              <a:gd name="connsiteY2" fmla="*/ 714375 h 714375"/>
              <a:gd name="connsiteX3" fmla="*/ 1626394 w 1626394"/>
              <a:gd name="connsiteY3" fmla="*/ 7144 h 714375"/>
              <a:gd name="connsiteX4" fmla="*/ 483394 w 1626394"/>
              <a:gd name="connsiteY4" fmla="*/ 216694 h 714375"/>
              <a:gd name="connsiteX5" fmla="*/ 0 w 1626394"/>
              <a:gd name="connsiteY5" fmla="*/ 0 h 714375"/>
              <a:gd name="connsiteX0" fmla="*/ 0 w 1626394"/>
              <a:gd name="connsiteY0" fmla="*/ 0 h 528638"/>
              <a:gd name="connsiteX1" fmla="*/ 0 w 1626394"/>
              <a:gd name="connsiteY1" fmla="*/ 528638 h 528638"/>
              <a:gd name="connsiteX2" fmla="*/ 1626394 w 1626394"/>
              <a:gd name="connsiteY2" fmla="*/ 7144 h 528638"/>
              <a:gd name="connsiteX3" fmla="*/ 483394 w 1626394"/>
              <a:gd name="connsiteY3" fmla="*/ 216694 h 528638"/>
              <a:gd name="connsiteX4" fmla="*/ 0 w 1626394"/>
              <a:gd name="connsiteY4" fmla="*/ 0 h 528638"/>
              <a:gd name="connsiteX0" fmla="*/ 0 w 1626394"/>
              <a:gd name="connsiteY0" fmla="*/ 0 h 528638"/>
              <a:gd name="connsiteX1" fmla="*/ 0 w 1626394"/>
              <a:gd name="connsiteY1" fmla="*/ 528638 h 528638"/>
              <a:gd name="connsiteX2" fmla="*/ 1626394 w 1626394"/>
              <a:gd name="connsiteY2" fmla="*/ 7144 h 528638"/>
              <a:gd name="connsiteX3" fmla="*/ 483394 w 1626394"/>
              <a:gd name="connsiteY3" fmla="*/ 216694 h 528638"/>
              <a:gd name="connsiteX4" fmla="*/ 0 w 1626394"/>
              <a:gd name="connsiteY4" fmla="*/ 0 h 528638"/>
              <a:gd name="connsiteX0" fmla="*/ 0 w 1626394"/>
              <a:gd name="connsiteY0" fmla="*/ 0 h 681404"/>
              <a:gd name="connsiteX1" fmla="*/ 0 w 1626394"/>
              <a:gd name="connsiteY1" fmla="*/ 528638 h 681404"/>
              <a:gd name="connsiteX2" fmla="*/ 1626394 w 1626394"/>
              <a:gd name="connsiteY2" fmla="*/ 7144 h 681404"/>
              <a:gd name="connsiteX3" fmla="*/ 483394 w 1626394"/>
              <a:gd name="connsiteY3" fmla="*/ 216694 h 681404"/>
              <a:gd name="connsiteX4" fmla="*/ 0 w 1626394"/>
              <a:gd name="connsiteY4" fmla="*/ 0 h 681404"/>
              <a:gd name="connsiteX0" fmla="*/ 0 w 1626394"/>
              <a:gd name="connsiteY0" fmla="*/ 0 h 661055"/>
              <a:gd name="connsiteX1" fmla="*/ 0 w 1626394"/>
              <a:gd name="connsiteY1" fmla="*/ 528638 h 661055"/>
              <a:gd name="connsiteX2" fmla="*/ 1626394 w 1626394"/>
              <a:gd name="connsiteY2" fmla="*/ 7144 h 661055"/>
              <a:gd name="connsiteX3" fmla="*/ 483394 w 1626394"/>
              <a:gd name="connsiteY3" fmla="*/ 216694 h 661055"/>
              <a:gd name="connsiteX4" fmla="*/ 0 w 1626394"/>
              <a:gd name="connsiteY4" fmla="*/ 0 h 661055"/>
              <a:gd name="connsiteX0" fmla="*/ 0 w 1626394"/>
              <a:gd name="connsiteY0" fmla="*/ 0 h 678971"/>
              <a:gd name="connsiteX1" fmla="*/ 0 w 1626394"/>
              <a:gd name="connsiteY1" fmla="*/ 528638 h 678971"/>
              <a:gd name="connsiteX2" fmla="*/ 1626394 w 1626394"/>
              <a:gd name="connsiteY2" fmla="*/ 7144 h 678971"/>
              <a:gd name="connsiteX3" fmla="*/ 483394 w 1626394"/>
              <a:gd name="connsiteY3" fmla="*/ 216694 h 678971"/>
              <a:gd name="connsiteX4" fmla="*/ 0 w 1626394"/>
              <a:gd name="connsiteY4" fmla="*/ 0 h 678971"/>
              <a:gd name="connsiteX0" fmla="*/ 0 w 1626394"/>
              <a:gd name="connsiteY0" fmla="*/ 0 h 678971"/>
              <a:gd name="connsiteX1" fmla="*/ 0 w 1626394"/>
              <a:gd name="connsiteY1" fmla="*/ 528638 h 678971"/>
              <a:gd name="connsiteX2" fmla="*/ 1626394 w 1626394"/>
              <a:gd name="connsiteY2" fmla="*/ 7144 h 678971"/>
              <a:gd name="connsiteX3" fmla="*/ 621506 w 1626394"/>
              <a:gd name="connsiteY3" fmla="*/ 233363 h 678971"/>
              <a:gd name="connsiteX4" fmla="*/ 0 w 1626394"/>
              <a:gd name="connsiteY4" fmla="*/ 0 h 678971"/>
              <a:gd name="connsiteX0" fmla="*/ 0 w 1626394"/>
              <a:gd name="connsiteY0" fmla="*/ 4860 h 683831"/>
              <a:gd name="connsiteX1" fmla="*/ 0 w 1626394"/>
              <a:gd name="connsiteY1" fmla="*/ 533498 h 683831"/>
              <a:gd name="connsiteX2" fmla="*/ 1626394 w 1626394"/>
              <a:gd name="connsiteY2" fmla="*/ 12004 h 683831"/>
              <a:gd name="connsiteX3" fmla="*/ 621506 w 1626394"/>
              <a:gd name="connsiteY3" fmla="*/ 238223 h 683831"/>
              <a:gd name="connsiteX4" fmla="*/ 0 w 1626394"/>
              <a:gd name="connsiteY4" fmla="*/ 4860 h 683831"/>
              <a:gd name="connsiteX0" fmla="*/ 0 w 1626394"/>
              <a:gd name="connsiteY0" fmla="*/ 4860 h 683831"/>
              <a:gd name="connsiteX1" fmla="*/ 0 w 1626394"/>
              <a:gd name="connsiteY1" fmla="*/ 533498 h 683831"/>
              <a:gd name="connsiteX2" fmla="*/ 1626394 w 1626394"/>
              <a:gd name="connsiteY2" fmla="*/ 12004 h 683831"/>
              <a:gd name="connsiteX3" fmla="*/ 1066800 w 1626394"/>
              <a:gd name="connsiteY3" fmla="*/ 135830 h 683831"/>
              <a:gd name="connsiteX4" fmla="*/ 621506 w 1626394"/>
              <a:gd name="connsiteY4" fmla="*/ 238223 h 683831"/>
              <a:gd name="connsiteX5" fmla="*/ 0 w 1626394"/>
              <a:gd name="connsiteY5" fmla="*/ 4860 h 683831"/>
              <a:gd name="connsiteX0" fmla="*/ 0 w 1626394"/>
              <a:gd name="connsiteY0" fmla="*/ 111917 h 790888"/>
              <a:gd name="connsiteX1" fmla="*/ 0 w 1626394"/>
              <a:gd name="connsiteY1" fmla="*/ 640555 h 790888"/>
              <a:gd name="connsiteX2" fmla="*/ 1626394 w 1626394"/>
              <a:gd name="connsiteY2" fmla="*/ 119061 h 790888"/>
              <a:gd name="connsiteX3" fmla="*/ 923925 w 1626394"/>
              <a:gd name="connsiteY3" fmla="*/ 0 h 790888"/>
              <a:gd name="connsiteX4" fmla="*/ 621506 w 1626394"/>
              <a:gd name="connsiteY4" fmla="*/ 345280 h 790888"/>
              <a:gd name="connsiteX5" fmla="*/ 0 w 1626394"/>
              <a:gd name="connsiteY5" fmla="*/ 111917 h 790888"/>
              <a:gd name="connsiteX0" fmla="*/ 0 w 1626394"/>
              <a:gd name="connsiteY0" fmla="*/ 111917 h 790888"/>
              <a:gd name="connsiteX1" fmla="*/ 0 w 1626394"/>
              <a:gd name="connsiteY1" fmla="*/ 640555 h 790888"/>
              <a:gd name="connsiteX2" fmla="*/ 1626394 w 1626394"/>
              <a:gd name="connsiteY2" fmla="*/ 119061 h 790888"/>
              <a:gd name="connsiteX3" fmla="*/ 1059656 w 1626394"/>
              <a:gd name="connsiteY3" fmla="*/ 23812 h 790888"/>
              <a:gd name="connsiteX4" fmla="*/ 923925 w 1626394"/>
              <a:gd name="connsiteY4" fmla="*/ 0 h 790888"/>
              <a:gd name="connsiteX5" fmla="*/ 621506 w 1626394"/>
              <a:gd name="connsiteY5" fmla="*/ 345280 h 790888"/>
              <a:gd name="connsiteX6" fmla="*/ 0 w 1626394"/>
              <a:gd name="connsiteY6" fmla="*/ 111917 h 790888"/>
              <a:gd name="connsiteX0" fmla="*/ 0 w 1626394"/>
              <a:gd name="connsiteY0" fmla="*/ 538161 h 1217132"/>
              <a:gd name="connsiteX1" fmla="*/ 0 w 1626394"/>
              <a:gd name="connsiteY1" fmla="*/ 1066799 h 1217132"/>
              <a:gd name="connsiteX2" fmla="*/ 1626394 w 1626394"/>
              <a:gd name="connsiteY2" fmla="*/ 545305 h 1217132"/>
              <a:gd name="connsiteX3" fmla="*/ 1323974 w 1626394"/>
              <a:gd name="connsiteY3" fmla="*/ 0 h 1217132"/>
              <a:gd name="connsiteX4" fmla="*/ 923925 w 1626394"/>
              <a:gd name="connsiteY4" fmla="*/ 426244 h 1217132"/>
              <a:gd name="connsiteX5" fmla="*/ 621506 w 1626394"/>
              <a:gd name="connsiteY5" fmla="*/ 771524 h 1217132"/>
              <a:gd name="connsiteX6" fmla="*/ 0 w 1626394"/>
              <a:gd name="connsiteY6" fmla="*/ 538161 h 1217132"/>
              <a:gd name="connsiteX0" fmla="*/ 0 w 1626394"/>
              <a:gd name="connsiteY0" fmla="*/ 538161 h 1217132"/>
              <a:gd name="connsiteX1" fmla="*/ 0 w 1626394"/>
              <a:gd name="connsiteY1" fmla="*/ 1066799 h 1217132"/>
              <a:gd name="connsiteX2" fmla="*/ 1626394 w 1626394"/>
              <a:gd name="connsiteY2" fmla="*/ 545305 h 1217132"/>
              <a:gd name="connsiteX3" fmla="*/ 1323974 w 1626394"/>
              <a:gd name="connsiteY3" fmla="*/ 0 h 1217132"/>
              <a:gd name="connsiteX4" fmla="*/ 923925 w 1626394"/>
              <a:gd name="connsiteY4" fmla="*/ 426244 h 1217132"/>
              <a:gd name="connsiteX5" fmla="*/ 621506 w 1626394"/>
              <a:gd name="connsiteY5" fmla="*/ 771524 h 1217132"/>
              <a:gd name="connsiteX6" fmla="*/ 0 w 1626394"/>
              <a:gd name="connsiteY6" fmla="*/ 538161 h 1217132"/>
              <a:gd name="connsiteX0" fmla="*/ 0 w 1635310"/>
              <a:gd name="connsiteY0" fmla="*/ 538161 h 1066802"/>
              <a:gd name="connsiteX1" fmla="*/ 0 w 1635310"/>
              <a:gd name="connsiteY1" fmla="*/ 1066799 h 1066802"/>
              <a:gd name="connsiteX2" fmla="*/ 1626394 w 1635310"/>
              <a:gd name="connsiteY2" fmla="*/ 545305 h 1066802"/>
              <a:gd name="connsiteX3" fmla="*/ 1323974 w 1635310"/>
              <a:gd name="connsiteY3" fmla="*/ 0 h 1066802"/>
              <a:gd name="connsiteX4" fmla="*/ 923925 w 1635310"/>
              <a:gd name="connsiteY4" fmla="*/ 426244 h 1066802"/>
              <a:gd name="connsiteX5" fmla="*/ 621506 w 1635310"/>
              <a:gd name="connsiteY5" fmla="*/ 771524 h 1066802"/>
              <a:gd name="connsiteX6" fmla="*/ 0 w 1635310"/>
              <a:gd name="connsiteY6" fmla="*/ 538161 h 1066802"/>
              <a:gd name="connsiteX0" fmla="*/ 0 w 1632620"/>
              <a:gd name="connsiteY0" fmla="*/ 538161 h 1083110"/>
              <a:gd name="connsiteX1" fmla="*/ 0 w 1632620"/>
              <a:gd name="connsiteY1" fmla="*/ 1066799 h 1083110"/>
              <a:gd name="connsiteX2" fmla="*/ 1626394 w 1632620"/>
              <a:gd name="connsiteY2" fmla="*/ 545305 h 1083110"/>
              <a:gd name="connsiteX3" fmla="*/ 1323974 w 1632620"/>
              <a:gd name="connsiteY3" fmla="*/ 0 h 1083110"/>
              <a:gd name="connsiteX4" fmla="*/ 923925 w 1632620"/>
              <a:gd name="connsiteY4" fmla="*/ 426244 h 1083110"/>
              <a:gd name="connsiteX5" fmla="*/ 621506 w 1632620"/>
              <a:gd name="connsiteY5" fmla="*/ 771524 h 1083110"/>
              <a:gd name="connsiteX6" fmla="*/ 0 w 1632620"/>
              <a:gd name="connsiteY6" fmla="*/ 538161 h 1083110"/>
              <a:gd name="connsiteX0" fmla="*/ 0 w 1638832"/>
              <a:gd name="connsiteY0" fmla="*/ 538161 h 1079262"/>
              <a:gd name="connsiteX1" fmla="*/ 0 w 1638832"/>
              <a:gd name="connsiteY1" fmla="*/ 1066799 h 1079262"/>
              <a:gd name="connsiteX2" fmla="*/ 1626394 w 1638832"/>
              <a:gd name="connsiteY2" fmla="*/ 545305 h 1079262"/>
              <a:gd name="connsiteX3" fmla="*/ 1323974 w 1638832"/>
              <a:gd name="connsiteY3" fmla="*/ 0 h 1079262"/>
              <a:gd name="connsiteX4" fmla="*/ 923925 w 1638832"/>
              <a:gd name="connsiteY4" fmla="*/ 426244 h 1079262"/>
              <a:gd name="connsiteX5" fmla="*/ 621506 w 1638832"/>
              <a:gd name="connsiteY5" fmla="*/ 771524 h 1079262"/>
              <a:gd name="connsiteX6" fmla="*/ 0 w 1638832"/>
              <a:gd name="connsiteY6" fmla="*/ 538161 h 1079262"/>
              <a:gd name="connsiteX0" fmla="*/ 0 w 1629379"/>
              <a:gd name="connsiteY0" fmla="*/ 538161 h 1066897"/>
              <a:gd name="connsiteX1" fmla="*/ 0 w 1629379"/>
              <a:gd name="connsiteY1" fmla="*/ 1066799 h 1066897"/>
              <a:gd name="connsiteX2" fmla="*/ 1616869 w 1629379"/>
              <a:gd name="connsiteY2" fmla="*/ 409574 h 1066897"/>
              <a:gd name="connsiteX3" fmla="*/ 1323974 w 1629379"/>
              <a:gd name="connsiteY3" fmla="*/ 0 h 1066897"/>
              <a:gd name="connsiteX4" fmla="*/ 923925 w 1629379"/>
              <a:gd name="connsiteY4" fmla="*/ 426244 h 1066897"/>
              <a:gd name="connsiteX5" fmla="*/ 621506 w 1629379"/>
              <a:gd name="connsiteY5" fmla="*/ 771524 h 1066897"/>
              <a:gd name="connsiteX6" fmla="*/ 0 w 1629379"/>
              <a:gd name="connsiteY6" fmla="*/ 538161 h 1066897"/>
              <a:gd name="connsiteX0" fmla="*/ 0 w 1620913"/>
              <a:gd name="connsiteY0" fmla="*/ 538161 h 1107877"/>
              <a:gd name="connsiteX1" fmla="*/ 0 w 1620913"/>
              <a:gd name="connsiteY1" fmla="*/ 1066799 h 1107877"/>
              <a:gd name="connsiteX2" fmla="*/ 1616869 w 1620913"/>
              <a:gd name="connsiteY2" fmla="*/ 409574 h 1107877"/>
              <a:gd name="connsiteX3" fmla="*/ 1323974 w 1620913"/>
              <a:gd name="connsiteY3" fmla="*/ 0 h 1107877"/>
              <a:gd name="connsiteX4" fmla="*/ 923925 w 1620913"/>
              <a:gd name="connsiteY4" fmla="*/ 426244 h 1107877"/>
              <a:gd name="connsiteX5" fmla="*/ 621506 w 1620913"/>
              <a:gd name="connsiteY5" fmla="*/ 771524 h 1107877"/>
              <a:gd name="connsiteX6" fmla="*/ 0 w 1620913"/>
              <a:gd name="connsiteY6" fmla="*/ 538161 h 1107877"/>
              <a:gd name="connsiteX0" fmla="*/ 0 w 1620913"/>
              <a:gd name="connsiteY0" fmla="*/ 538161 h 1218265"/>
              <a:gd name="connsiteX1" fmla="*/ 0 w 1620913"/>
              <a:gd name="connsiteY1" fmla="*/ 1066799 h 1218265"/>
              <a:gd name="connsiteX2" fmla="*/ 1616869 w 1620913"/>
              <a:gd name="connsiteY2" fmla="*/ 409574 h 1218265"/>
              <a:gd name="connsiteX3" fmla="*/ 1323974 w 1620913"/>
              <a:gd name="connsiteY3" fmla="*/ 0 h 1218265"/>
              <a:gd name="connsiteX4" fmla="*/ 923925 w 1620913"/>
              <a:gd name="connsiteY4" fmla="*/ 426244 h 1218265"/>
              <a:gd name="connsiteX5" fmla="*/ 621506 w 1620913"/>
              <a:gd name="connsiteY5" fmla="*/ 771524 h 1218265"/>
              <a:gd name="connsiteX6" fmla="*/ 0 w 1620913"/>
              <a:gd name="connsiteY6" fmla="*/ 538161 h 1218265"/>
              <a:gd name="connsiteX0" fmla="*/ 0 w 1620913"/>
              <a:gd name="connsiteY0" fmla="*/ 538161 h 1066799"/>
              <a:gd name="connsiteX1" fmla="*/ 0 w 1620913"/>
              <a:gd name="connsiteY1" fmla="*/ 1066799 h 1066799"/>
              <a:gd name="connsiteX2" fmla="*/ 1616869 w 1620913"/>
              <a:gd name="connsiteY2" fmla="*/ 409574 h 1066799"/>
              <a:gd name="connsiteX3" fmla="*/ 1323974 w 1620913"/>
              <a:gd name="connsiteY3" fmla="*/ 0 h 1066799"/>
              <a:gd name="connsiteX4" fmla="*/ 923925 w 1620913"/>
              <a:gd name="connsiteY4" fmla="*/ 426244 h 1066799"/>
              <a:gd name="connsiteX5" fmla="*/ 621506 w 1620913"/>
              <a:gd name="connsiteY5" fmla="*/ 771524 h 1066799"/>
              <a:gd name="connsiteX6" fmla="*/ 0 w 1620913"/>
              <a:gd name="connsiteY6" fmla="*/ 538161 h 1066799"/>
              <a:gd name="connsiteX0" fmla="*/ 0 w 1620913"/>
              <a:gd name="connsiteY0" fmla="*/ 538161 h 1213299"/>
              <a:gd name="connsiteX1" fmla="*/ 0 w 1620913"/>
              <a:gd name="connsiteY1" fmla="*/ 1066799 h 1213299"/>
              <a:gd name="connsiteX2" fmla="*/ 1616869 w 1620913"/>
              <a:gd name="connsiteY2" fmla="*/ 409574 h 1213299"/>
              <a:gd name="connsiteX3" fmla="*/ 1323974 w 1620913"/>
              <a:gd name="connsiteY3" fmla="*/ 0 h 1213299"/>
              <a:gd name="connsiteX4" fmla="*/ 923925 w 1620913"/>
              <a:gd name="connsiteY4" fmla="*/ 426244 h 1213299"/>
              <a:gd name="connsiteX5" fmla="*/ 621506 w 1620913"/>
              <a:gd name="connsiteY5" fmla="*/ 771524 h 1213299"/>
              <a:gd name="connsiteX6" fmla="*/ 0 w 1620913"/>
              <a:gd name="connsiteY6" fmla="*/ 538161 h 1213299"/>
              <a:gd name="connsiteX0" fmla="*/ 0 w 1628230"/>
              <a:gd name="connsiteY0" fmla="*/ 538161 h 1218919"/>
              <a:gd name="connsiteX1" fmla="*/ 0 w 1628230"/>
              <a:gd name="connsiteY1" fmla="*/ 1066799 h 1218919"/>
              <a:gd name="connsiteX2" fmla="*/ 1616869 w 1628230"/>
              <a:gd name="connsiteY2" fmla="*/ 409574 h 1218919"/>
              <a:gd name="connsiteX3" fmla="*/ 1323974 w 1628230"/>
              <a:gd name="connsiteY3" fmla="*/ 0 h 1218919"/>
              <a:gd name="connsiteX4" fmla="*/ 923925 w 1628230"/>
              <a:gd name="connsiteY4" fmla="*/ 426244 h 1218919"/>
              <a:gd name="connsiteX5" fmla="*/ 621506 w 1628230"/>
              <a:gd name="connsiteY5" fmla="*/ 771524 h 1218919"/>
              <a:gd name="connsiteX6" fmla="*/ 0 w 1628230"/>
              <a:gd name="connsiteY6" fmla="*/ 538161 h 1218919"/>
              <a:gd name="connsiteX0" fmla="*/ 0 w 1628230"/>
              <a:gd name="connsiteY0" fmla="*/ 538161 h 1218919"/>
              <a:gd name="connsiteX1" fmla="*/ 0 w 1628230"/>
              <a:gd name="connsiteY1" fmla="*/ 1066799 h 1218919"/>
              <a:gd name="connsiteX2" fmla="*/ 1616869 w 1628230"/>
              <a:gd name="connsiteY2" fmla="*/ 409574 h 1218919"/>
              <a:gd name="connsiteX3" fmla="*/ 1323974 w 1628230"/>
              <a:gd name="connsiteY3" fmla="*/ 0 h 1218919"/>
              <a:gd name="connsiteX4" fmla="*/ 923925 w 1628230"/>
              <a:gd name="connsiteY4" fmla="*/ 426244 h 1218919"/>
              <a:gd name="connsiteX5" fmla="*/ 621506 w 1628230"/>
              <a:gd name="connsiteY5" fmla="*/ 771524 h 1218919"/>
              <a:gd name="connsiteX6" fmla="*/ 0 w 1628230"/>
              <a:gd name="connsiteY6" fmla="*/ 538161 h 1218919"/>
              <a:gd name="connsiteX0" fmla="*/ 0 w 1628230"/>
              <a:gd name="connsiteY0" fmla="*/ 538161 h 1218919"/>
              <a:gd name="connsiteX1" fmla="*/ 0 w 1628230"/>
              <a:gd name="connsiteY1" fmla="*/ 1066799 h 1218919"/>
              <a:gd name="connsiteX2" fmla="*/ 1616869 w 1628230"/>
              <a:gd name="connsiteY2" fmla="*/ 409574 h 1218919"/>
              <a:gd name="connsiteX3" fmla="*/ 1323974 w 1628230"/>
              <a:gd name="connsiteY3" fmla="*/ 0 h 1218919"/>
              <a:gd name="connsiteX4" fmla="*/ 923925 w 1628230"/>
              <a:gd name="connsiteY4" fmla="*/ 426244 h 1218919"/>
              <a:gd name="connsiteX5" fmla="*/ 621506 w 1628230"/>
              <a:gd name="connsiteY5" fmla="*/ 771524 h 1218919"/>
              <a:gd name="connsiteX6" fmla="*/ 0 w 1628230"/>
              <a:gd name="connsiteY6" fmla="*/ 538161 h 1218919"/>
              <a:gd name="connsiteX0" fmla="*/ 0 w 1628230"/>
              <a:gd name="connsiteY0" fmla="*/ 538161 h 1218919"/>
              <a:gd name="connsiteX1" fmla="*/ 0 w 1628230"/>
              <a:gd name="connsiteY1" fmla="*/ 1066799 h 1218919"/>
              <a:gd name="connsiteX2" fmla="*/ 1616869 w 1628230"/>
              <a:gd name="connsiteY2" fmla="*/ 409574 h 1218919"/>
              <a:gd name="connsiteX3" fmla="*/ 1323974 w 1628230"/>
              <a:gd name="connsiteY3" fmla="*/ 0 h 1218919"/>
              <a:gd name="connsiteX4" fmla="*/ 923925 w 1628230"/>
              <a:gd name="connsiteY4" fmla="*/ 426244 h 1218919"/>
              <a:gd name="connsiteX5" fmla="*/ 621506 w 1628230"/>
              <a:gd name="connsiteY5" fmla="*/ 771524 h 1218919"/>
              <a:gd name="connsiteX6" fmla="*/ 0 w 1628230"/>
              <a:gd name="connsiteY6" fmla="*/ 538161 h 1218919"/>
              <a:gd name="connsiteX0" fmla="*/ 0 w 1628230"/>
              <a:gd name="connsiteY0" fmla="*/ 538161 h 1218919"/>
              <a:gd name="connsiteX1" fmla="*/ 0 w 1628230"/>
              <a:gd name="connsiteY1" fmla="*/ 1066799 h 1218919"/>
              <a:gd name="connsiteX2" fmla="*/ 1616869 w 1628230"/>
              <a:gd name="connsiteY2" fmla="*/ 409574 h 1218919"/>
              <a:gd name="connsiteX3" fmla="*/ 1323974 w 1628230"/>
              <a:gd name="connsiteY3" fmla="*/ 0 h 1218919"/>
              <a:gd name="connsiteX4" fmla="*/ 923925 w 1628230"/>
              <a:gd name="connsiteY4" fmla="*/ 426244 h 1218919"/>
              <a:gd name="connsiteX5" fmla="*/ 621506 w 1628230"/>
              <a:gd name="connsiteY5" fmla="*/ 771524 h 1218919"/>
              <a:gd name="connsiteX6" fmla="*/ 0 w 1628230"/>
              <a:gd name="connsiteY6" fmla="*/ 538161 h 1218919"/>
              <a:gd name="connsiteX0" fmla="*/ 0 w 1632881"/>
              <a:gd name="connsiteY0" fmla="*/ 538161 h 1232035"/>
              <a:gd name="connsiteX1" fmla="*/ 0 w 1632881"/>
              <a:gd name="connsiteY1" fmla="*/ 1066799 h 1232035"/>
              <a:gd name="connsiteX2" fmla="*/ 1621631 w 1632881"/>
              <a:gd name="connsiteY2" fmla="*/ 523874 h 1232035"/>
              <a:gd name="connsiteX3" fmla="*/ 1323974 w 1632881"/>
              <a:gd name="connsiteY3" fmla="*/ 0 h 1232035"/>
              <a:gd name="connsiteX4" fmla="*/ 923925 w 1632881"/>
              <a:gd name="connsiteY4" fmla="*/ 426244 h 1232035"/>
              <a:gd name="connsiteX5" fmla="*/ 621506 w 1632881"/>
              <a:gd name="connsiteY5" fmla="*/ 771524 h 1232035"/>
              <a:gd name="connsiteX6" fmla="*/ 0 w 1632881"/>
              <a:gd name="connsiteY6" fmla="*/ 538161 h 1232035"/>
              <a:gd name="connsiteX0" fmla="*/ 0 w 1622936"/>
              <a:gd name="connsiteY0" fmla="*/ 538161 h 1236750"/>
              <a:gd name="connsiteX1" fmla="*/ 0 w 1622936"/>
              <a:gd name="connsiteY1" fmla="*/ 1066799 h 1236750"/>
              <a:gd name="connsiteX2" fmla="*/ 1621631 w 1622936"/>
              <a:gd name="connsiteY2" fmla="*/ 523874 h 1236750"/>
              <a:gd name="connsiteX3" fmla="*/ 1323974 w 1622936"/>
              <a:gd name="connsiteY3" fmla="*/ 0 h 1236750"/>
              <a:gd name="connsiteX4" fmla="*/ 923925 w 1622936"/>
              <a:gd name="connsiteY4" fmla="*/ 426244 h 1236750"/>
              <a:gd name="connsiteX5" fmla="*/ 621506 w 1622936"/>
              <a:gd name="connsiteY5" fmla="*/ 771524 h 1236750"/>
              <a:gd name="connsiteX6" fmla="*/ 0 w 1622936"/>
              <a:gd name="connsiteY6" fmla="*/ 538161 h 1236750"/>
              <a:gd name="connsiteX0" fmla="*/ 0 w 1627932"/>
              <a:gd name="connsiteY0" fmla="*/ 538161 h 1227283"/>
              <a:gd name="connsiteX1" fmla="*/ 0 w 1627932"/>
              <a:gd name="connsiteY1" fmla="*/ 1066799 h 1227283"/>
              <a:gd name="connsiteX2" fmla="*/ 1621631 w 1627932"/>
              <a:gd name="connsiteY2" fmla="*/ 523874 h 1227283"/>
              <a:gd name="connsiteX3" fmla="*/ 1323974 w 1627932"/>
              <a:gd name="connsiteY3" fmla="*/ 0 h 1227283"/>
              <a:gd name="connsiteX4" fmla="*/ 923925 w 1627932"/>
              <a:gd name="connsiteY4" fmla="*/ 426244 h 1227283"/>
              <a:gd name="connsiteX5" fmla="*/ 621506 w 1627932"/>
              <a:gd name="connsiteY5" fmla="*/ 771524 h 1227283"/>
              <a:gd name="connsiteX6" fmla="*/ 0 w 1627932"/>
              <a:gd name="connsiteY6" fmla="*/ 538161 h 1227283"/>
              <a:gd name="connsiteX0" fmla="*/ 0 w 1627932"/>
              <a:gd name="connsiteY0" fmla="*/ 538161 h 1066799"/>
              <a:gd name="connsiteX1" fmla="*/ 0 w 1627932"/>
              <a:gd name="connsiteY1" fmla="*/ 1066799 h 1066799"/>
              <a:gd name="connsiteX2" fmla="*/ 1621631 w 1627932"/>
              <a:gd name="connsiteY2" fmla="*/ 523874 h 1066799"/>
              <a:gd name="connsiteX3" fmla="*/ 1323974 w 1627932"/>
              <a:gd name="connsiteY3" fmla="*/ 0 h 1066799"/>
              <a:gd name="connsiteX4" fmla="*/ 923925 w 1627932"/>
              <a:gd name="connsiteY4" fmla="*/ 426244 h 1066799"/>
              <a:gd name="connsiteX5" fmla="*/ 621506 w 1627932"/>
              <a:gd name="connsiteY5" fmla="*/ 771524 h 1066799"/>
              <a:gd name="connsiteX6" fmla="*/ 0 w 1627932"/>
              <a:gd name="connsiteY6" fmla="*/ 538161 h 1066799"/>
              <a:gd name="connsiteX0" fmla="*/ 0 w 1627647"/>
              <a:gd name="connsiteY0" fmla="*/ 538161 h 1066799"/>
              <a:gd name="connsiteX1" fmla="*/ 0 w 1627647"/>
              <a:gd name="connsiteY1" fmla="*/ 1066799 h 1066799"/>
              <a:gd name="connsiteX2" fmla="*/ 1621631 w 1627647"/>
              <a:gd name="connsiteY2" fmla="*/ 523874 h 1066799"/>
              <a:gd name="connsiteX3" fmla="*/ 1323974 w 1627647"/>
              <a:gd name="connsiteY3" fmla="*/ 0 h 1066799"/>
              <a:gd name="connsiteX4" fmla="*/ 923925 w 1627647"/>
              <a:gd name="connsiteY4" fmla="*/ 426244 h 1066799"/>
              <a:gd name="connsiteX5" fmla="*/ 621506 w 1627647"/>
              <a:gd name="connsiteY5" fmla="*/ 771524 h 1066799"/>
              <a:gd name="connsiteX6" fmla="*/ 0 w 1627647"/>
              <a:gd name="connsiteY6" fmla="*/ 538161 h 1066799"/>
              <a:gd name="connsiteX0" fmla="*/ 0 w 1627647"/>
              <a:gd name="connsiteY0" fmla="*/ 538161 h 1066799"/>
              <a:gd name="connsiteX1" fmla="*/ 0 w 1627647"/>
              <a:gd name="connsiteY1" fmla="*/ 1066799 h 1066799"/>
              <a:gd name="connsiteX2" fmla="*/ 1621631 w 1627647"/>
              <a:gd name="connsiteY2" fmla="*/ 523874 h 1066799"/>
              <a:gd name="connsiteX3" fmla="*/ 1323974 w 1627647"/>
              <a:gd name="connsiteY3" fmla="*/ 0 h 1066799"/>
              <a:gd name="connsiteX4" fmla="*/ 923925 w 1627647"/>
              <a:gd name="connsiteY4" fmla="*/ 426244 h 1066799"/>
              <a:gd name="connsiteX5" fmla="*/ 621506 w 1627647"/>
              <a:gd name="connsiteY5" fmla="*/ 771524 h 1066799"/>
              <a:gd name="connsiteX6" fmla="*/ 0 w 1627647"/>
              <a:gd name="connsiteY6" fmla="*/ 538161 h 1066799"/>
              <a:gd name="connsiteX0" fmla="*/ 0 w 1627647"/>
              <a:gd name="connsiteY0" fmla="*/ 538161 h 1134969"/>
              <a:gd name="connsiteX1" fmla="*/ 0 w 1627647"/>
              <a:gd name="connsiteY1" fmla="*/ 1066799 h 1134969"/>
              <a:gd name="connsiteX2" fmla="*/ 1621631 w 1627647"/>
              <a:gd name="connsiteY2" fmla="*/ 523874 h 1134969"/>
              <a:gd name="connsiteX3" fmla="*/ 1323974 w 1627647"/>
              <a:gd name="connsiteY3" fmla="*/ 0 h 1134969"/>
              <a:gd name="connsiteX4" fmla="*/ 923925 w 1627647"/>
              <a:gd name="connsiteY4" fmla="*/ 426244 h 1134969"/>
              <a:gd name="connsiteX5" fmla="*/ 621506 w 1627647"/>
              <a:gd name="connsiteY5" fmla="*/ 771524 h 1134969"/>
              <a:gd name="connsiteX6" fmla="*/ 0 w 1627647"/>
              <a:gd name="connsiteY6" fmla="*/ 538161 h 1134969"/>
              <a:gd name="connsiteX0" fmla="*/ 0 w 1627647"/>
              <a:gd name="connsiteY0" fmla="*/ 538161 h 1213483"/>
              <a:gd name="connsiteX1" fmla="*/ 0 w 1627647"/>
              <a:gd name="connsiteY1" fmla="*/ 1066799 h 1213483"/>
              <a:gd name="connsiteX2" fmla="*/ 1621631 w 1627647"/>
              <a:gd name="connsiteY2" fmla="*/ 523874 h 1213483"/>
              <a:gd name="connsiteX3" fmla="*/ 1323974 w 1627647"/>
              <a:gd name="connsiteY3" fmla="*/ 0 h 1213483"/>
              <a:gd name="connsiteX4" fmla="*/ 923925 w 1627647"/>
              <a:gd name="connsiteY4" fmla="*/ 426244 h 1213483"/>
              <a:gd name="connsiteX5" fmla="*/ 621506 w 1627647"/>
              <a:gd name="connsiteY5" fmla="*/ 771524 h 1213483"/>
              <a:gd name="connsiteX6" fmla="*/ 0 w 1627647"/>
              <a:gd name="connsiteY6" fmla="*/ 538161 h 1213483"/>
              <a:gd name="connsiteX0" fmla="*/ 0 w 1627647"/>
              <a:gd name="connsiteY0" fmla="*/ 538161 h 1190326"/>
              <a:gd name="connsiteX1" fmla="*/ 0 w 1627647"/>
              <a:gd name="connsiteY1" fmla="*/ 1066799 h 1190326"/>
              <a:gd name="connsiteX2" fmla="*/ 1621631 w 1627647"/>
              <a:gd name="connsiteY2" fmla="*/ 523874 h 1190326"/>
              <a:gd name="connsiteX3" fmla="*/ 1323974 w 1627647"/>
              <a:gd name="connsiteY3" fmla="*/ 0 h 1190326"/>
              <a:gd name="connsiteX4" fmla="*/ 923925 w 1627647"/>
              <a:gd name="connsiteY4" fmla="*/ 426244 h 1190326"/>
              <a:gd name="connsiteX5" fmla="*/ 621506 w 1627647"/>
              <a:gd name="connsiteY5" fmla="*/ 771524 h 1190326"/>
              <a:gd name="connsiteX6" fmla="*/ 0 w 1627647"/>
              <a:gd name="connsiteY6" fmla="*/ 538161 h 1190326"/>
              <a:gd name="connsiteX0" fmla="*/ 0 w 1627647"/>
              <a:gd name="connsiteY0" fmla="*/ 538161 h 1219698"/>
              <a:gd name="connsiteX1" fmla="*/ 0 w 1627647"/>
              <a:gd name="connsiteY1" fmla="*/ 1066799 h 1219698"/>
              <a:gd name="connsiteX2" fmla="*/ 1621631 w 1627647"/>
              <a:gd name="connsiteY2" fmla="*/ 523874 h 1219698"/>
              <a:gd name="connsiteX3" fmla="*/ 1323974 w 1627647"/>
              <a:gd name="connsiteY3" fmla="*/ 0 h 1219698"/>
              <a:gd name="connsiteX4" fmla="*/ 923925 w 1627647"/>
              <a:gd name="connsiteY4" fmla="*/ 426244 h 1219698"/>
              <a:gd name="connsiteX5" fmla="*/ 621506 w 1627647"/>
              <a:gd name="connsiteY5" fmla="*/ 771524 h 1219698"/>
              <a:gd name="connsiteX6" fmla="*/ 0 w 1627647"/>
              <a:gd name="connsiteY6" fmla="*/ 538161 h 1219698"/>
              <a:gd name="connsiteX0" fmla="*/ 0 w 1627647"/>
              <a:gd name="connsiteY0" fmla="*/ 538161 h 1232307"/>
              <a:gd name="connsiteX1" fmla="*/ 0 w 1627647"/>
              <a:gd name="connsiteY1" fmla="*/ 1066799 h 1232307"/>
              <a:gd name="connsiteX2" fmla="*/ 1621631 w 1627647"/>
              <a:gd name="connsiteY2" fmla="*/ 523874 h 1232307"/>
              <a:gd name="connsiteX3" fmla="*/ 1323974 w 1627647"/>
              <a:gd name="connsiteY3" fmla="*/ 0 h 1232307"/>
              <a:gd name="connsiteX4" fmla="*/ 923925 w 1627647"/>
              <a:gd name="connsiteY4" fmla="*/ 426244 h 1232307"/>
              <a:gd name="connsiteX5" fmla="*/ 621506 w 1627647"/>
              <a:gd name="connsiteY5" fmla="*/ 771524 h 1232307"/>
              <a:gd name="connsiteX6" fmla="*/ 0 w 1627647"/>
              <a:gd name="connsiteY6" fmla="*/ 538161 h 1232307"/>
              <a:gd name="connsiteX0" fmla="*/ 0 w 1627647"/>
              <a:gd name="connsiteY0" fmla="*/ 538161 h 1217230"/>
              <a:gd name="connsiteX1" fmla="*/ 0 w 1627647"/>
              <a:gd name="connsiteY1" fmla="*/ 1066799 h 1217230"/>
              <a:gd name="connsiteX2" fmla="*/ 1621631 w 1627647"/>
              <a:gd name="connsiteY2" fmla="*/ 523874 h 1217230"/>
              <a:gd name="connsiteX3" fmla="*/ 1323974 w 1627647"/>
              <a:gd name="connsiteY3" fmla="*/ 0 h 1217230"/>
              <a:gd name="connsiteX4" fmla="*/ 923925 w 1627647"/>
              <a:gd name="connsiteY4" fmla="*/ 426244 h 1217230"/>
              <a:gd name="connsiteX5" fmla="*/ 621506 w 1627647"/>
              <a:gd name="connsiteY5" fmla="*/ 771524 h 1217230"/>
              <a:gd name="connsiteX6" fmla="*/ 0 w 1627647"/>
              <a:gd name="connsiteY6" fmla="*/ 538161 h 1217230"/>
              <a:gd name="connsiteX0" fmla="*/ 0 w 1627647"/>
              <a:gd name="connsiteY0" fmla="*/ 538161 h 1188997"/>
              <a:gd name="connsiteX1" fmla="*/ 0 w 1627647"/>
              <a:gd name="connsiteY1" fmla="*/ 1066799 h 1188997"/>
              <a:gd name="connsiteX2" fmla="*/ 1621631 w 1627647"/>
              <a:gd name="connsiteY2" fmla="*/ 523874 h 1188997"/>
              <a:gd name="connsiteX3" fmla="*/ 1323974 w 1627647"/>
              <a:gd name="connsiteY3" fmla="*/ 0 h 1188997"/>
              <a:gd name="connsiteX4" fmla="*/ 923925 w 1627647"/>
              <a:gd name="connsiteY4" fmla="*/ 426244 h 1188997"/>
              <a:gd name="connsiteX5" fmla="*/ 621506 w 1627647"/>
              <a:gd name="connsiteY5" fmla="*/ 771524 h 1188997"/>
              <a:gd name="connsiteX6" fmla="*/ 0 w 1627647"/>
              <a:gd name="connsiteY6" fmla="*/ 538161 h 1188997"/>
              <a:gd name="connsiteX0" fmla="*/ 0 w 1627647"/>
              <a:gd name="connsiteY0" fmla="*/ 538161 h 1216261"/>
              <a:gd name="connsiteX1" fmla="*/ 0 w 1627647"/>
              <a:gd name="connsiteY1" fmla="*/ 1066799 h 1216261"/>
              <a:gd name="connsiteX2" fmla="*/ 1621631 w 1627647"/>
              <a:gd name="connsiteY2" fmla="*/ 523874 h 1216261"/>
              <a:gd name="connsiteX3" fmla="*/ 1323974 w 1627647"/>
              <a:gd name="connsiteY3" fmla="*/ 0 h 1216261"/>
              <a:gd name="connsiteX4" fmla="*/ 923925 w 1627647"/>
              <a:gd name="connsiteY4" fmla="*/ 426244 h 1216261"/>
              <a:gd name="connsiteX5" fmla="*/ 621506 w 1627647"/>
              <a:gd name="connsiteY5" fmla="*/ 771524 h 1216261"/>
              <a:gd name="connsiteX6" fmla="*/ 0 w 1627647"/>
              <a:gd name="connsiteY6" fmla="*/ 538161 h 1216261"/>
              <a:gd name="connsiteX0" fmla="*/ 0 w 1627647"/>
              <a:gd name="connsiteY0" fmla="*/ 538161 h 1206398"/>
              <a:gd name="connsiteX1" fmla="*/ 0 w 1627647"/>
              <a:gd name="connsiteY1" fmla="*/ 1066799 h 1206398"/>
              <a:gd name="connsiteX2" fmla="*/ 1621631 w 1627647"/>
              <a:gd name="connsiteY2" fmla="*/ 523874 h 1206398"/>
              <a:gd name="connsiteX3" fmla="*/ 1323974 w 1627647"/>
              <a:gd name="connsiteY3" fmla="*/ 0 h 1206398"/>
              <a:gd name="connsiteX4" fmla="*/ 923925 w 1627647"/>
              <a:gd name="connsiteY4" fmla="*/ 426244 h 1206398"/>
              <a:gd name="connsiteX5" fmla="*/ 621506 w 1627647"/>
              <a:gd name="connsiteY5" fmla="*/ 771524 h 1206398"/>
              <a:gd name="connsiteX6" fmla="*/ 0 w 1627647"/>
              <a:gd name="connsiteY6" fmla="*/ 538161 h 1206398"/>
              <a:gd name="connsiteX0" fmla="*/ 0 w 1627647"/>
              <a:gd name="connsiteY0" fmla="*/ 538161 h 1218880"/>
              <a:gd name="connsiteX1" fmla="*/ 0 w 1627647"/>
              <a:gd name="connsiteY1" fmla="*/ 1066799 h 1218880"/>
              <a:gd name="connsiteX2" fmla="*/ 1621631 w 1627647"/>
              <a:gd name="connsiteY2" fmla="*/ 523874 h 1218880"/>
              <a:gd name="connsiteX3" fmla="*/ 1323974 w 1627647"/>
              <a:gd name="connsiteY3" fmla="*/ 0 h 1218880"/>
              <a:gd name="connsiteX4" fmla="*/ 923925 w 1627647"/>
              <a:gd name="connsiteY4" fmla="*/ 426244 h 1218880"/>
              <a:gd name="connsiteX5" fmla="*/ 621506 w 1627647"/>
              <a:gd name="connsiteY5" fmla="*/ 771524 h 1218880"/>
              <a:gd name="connsiteX6" fmla="*/ 0 w 1627647"/>
              <a:gd name="connsiteY6" fmla="*/ 538161 h 1218880"/>
              <a:gd name="connsiteX0" fmla="*/ 0 w 1627647"/>
              <a:gd name="connsiteY0" fmla="*/ 538161 h 1211596"/>
              <a:gd name="connsiteX1" fmla="*/ 0 w 1627647"/>
              <a:gd name="connsiteY1" fmla="*/ 1066799 h 1211596"/>
              <a:gd name="connsiteX2" fmla="*/ 1621631 w 1627647"/>
              <a:gd name="connsiteY2" fmla="*/ 523874 h 1211596"/>
              <a:gd name="connsiteX3" fmla="*/ 1323974 w 1627647"/>
              <a:gd name="connsiteY3" fmla="*/ 0 h 1211596"/>
              <a:gd name="connsiteX4" fmla="*/ 923925 w 1627647"/>
              <a:gd name="connsiteY4" fmla="*/ 426244 h 1211596"/>
              <a:gd name="connsiteX5" fmla="*/ 621506 w 1627647"/>
              <a:gd name="connsiteY5" fmla="*/ 771524 h 1211596"/>
              <a:gd name="connsiteX6" fmla="*/ 0 w 1627647"/>
              <a:gd name="connsiteY6" fmla="*/ 538161 h 1211596"/>
              <a:gd name="connsiteX0" fmla="*/ 0 w 1627647"/>
              <a:gd name="connsiteY0" fmla="*/ 538161 h 1217962"/>
              <a:gd name="connsiteX1" fmla="*/ 0 w 1627647"/>
              <a:gd name="connsiteY1" fmla="*/ 1066799 h 1217962"/>
              <a:gd name="connsiteX2" fmla="*/ 1621631 w 1627647"/>
              <a:gd name="connsiteY2" fmla="*/ 523874 h 1217962"/>
              <a:gd name="connsiteX3" fmla="*/ 1323974 w 1627647"/>
              <a:gd name="connsiteY3" fmla="*/ 0 h 1217962"/>
              <a:gd name="connsiteX4" fmla="*/ 923925 w 1627647"/>
              <a:gd name="connsiteY4" fmla="*/ 426244 h 1217962"/>
              <a:gd name="connsiteX5" fmla="*/ 621506 w 1627647"/>
              <a:gd name="connsiteY5" fmla="*/ 771524 h 1217962"/>
              <a:gd name="connsiteX6" fmla="*/ 0 w 1627647"/>
              <a:gd name="connsiteY6" fmla="*/ 538161 h 1217962"/>
              <a:gd name="connsiteX0" fmla="*/ 0 w 1627647"/>
              <a:gd name="connsiteY0" fmla="*/ 538161 h 1218399"/>
              <a:gd name="connsiteX1" fmla="*/ 0 w 1627647"/>
              <a:gd name="connsiteY1" fmla="*/ 1066799 h 1218399"/>
              <a:gd name="connsiteX2" fmla="*/ 1621631 w 1627647"/>
              <a:gd name="connsiteY2" fmla="*/ 523874 h 1218399"/>
              <a:gd name="connsiteX3" fmla="*/ 1323974 w 1627647"/>
              <a:gd name="connsiteY3" fmla="*/ 0 h 1218399"/>
              <a:gd name="connsiteX4" fmla="*/ 923925 w 1627647"/>
              <a:gd name="connsiteY4" fmla="*/ 426244 h 1218399"/>
              <a:gd name="connsiteX5" fmla="*/ 621506 w 1627647"/>
              <a:gd name="connsiteY5" fmla="*/ 771524 h 1218399"/>
              <a:gd name="connsiteX6" fmla="*/ 0 w 1627647"/>
              <a:gd name="connsiteY6" fmla="*/ 538161 h 1218399"/>
              <a:gd name="connsiteX0" fmla="*/ 0 w 1627647"/>
              <a:gd name="connsiteY0" fmla="*/ 538161 h 1212839"/>
              <a:gd name="connsiteX1" fmla="*/ 0 w 1627647"/>
              <a:gd name="connsiteY1" fmla="*/ 1066799 h 1212839"/>
              <a:gd name="connsiteX2" fmla="*/ 1621631 w 1627647"/>
              <a:gd name="connsiteY2" fmla="*/ 523874 h 1212839"/>
              <a:gd name="connsiteX3" fmla="*/ 1323974 w 1627647"/>
              <a:gd name="connsiteY3" fmla="*/ 0 h 1212839"/>
              <a:gd name="connsiteX4" fmla="*/ 923925 w 1627647"/>
              <a:gd name="connsiteY4" fmla="*/ 426244 h 1212839"/>
              <a:gd name="connsiteX5" fmla="*/ 621506 w 1627647"/>
              <a:gd name="connsiteY5" fmla="*/ 771524 h 1212839"/>
              <a:gd name="connsiteX6" fmla="*/ 0 w 1627647"/>
              <a:gd name="connsiteY6" fmla="*/ 538161 h 1212839"/>
              <a:gd name="connsiteX0" fmla="*/ 0 w 1627647"/>
              <a:gd name="connsiteY0" fmla="*/ 538161 h 1212839"/>
              <a:gd name="connsiteX1" fmla="*/ 0 w 1627647"/>
              <a:gd name="connsiteY1" fmla="*/ 1066799 h 1212839"/>
              <a:gd name="connsiteX2" fmla="*/ 1621631 w 1627647"/>
              <a:gd name="connsiteY2" fmla="*/ 523874 h 1212839"/>
              <a:gd name="connsiteX3" fmla="*/ 1323974 w 1627647"/>
              <a:gd name="connsiteY3" fmla="*/ 0 h 1212839"/>
              <a:gd name="connsiteX4" fmla="*/ 1078707 w 1627647"/>
              <a:gd name="connsiteY4" fmla="*/ 257177 h 1212839"/>
              <a:gd name="connsiteX5" fmla="*/ 923925 w 1627647"/>
              <a:gd name="connsiteY5" fmla="*/ 426244 h 1212839"/>
              <a:gd name="connsiteX6" fmla="*/ 621506 w 1627647"/>
              <a:gd name="connsiteY6" fmla="*/ 771524 h 1212839"/>
              <a:gd name="connsiteX7" fmla="*/ 0 w 1627647"/>
              <a:gd name="connsiteY7" fmla="*/ 538161 h 1212839"/>
              <a:gd name="connsiteX0" fmla="*/ 0 w 1627647"/>
              <a:gd name="connsiteY0" fmla="*/ 538161 h 1212839"/>
              <a:gd name="connsiteX1" fmla="*/ 0 w 1627647"/>
              <a:gd name="connsiteY1" fmla="*/ 1066799 h 1212839"/>
              <a:gd name="connsiteX2" fmla="*/ 1621631 w 1627647"/>
              <a:gd name="connsiteY2" fmla="*/ 523874 h 1212839"/>
              <a:gd name="connsiteX3" fmla="*/ 1323974 w 1627647"/>
              <a:gd name="connsiteY3" fmla="*/ 0 h 1212839"/>
              <a:gd name="connsiteX4" fmla="*/ 595313 w 1627647"/>
              <a:gd name="connsiteY4" fmla="*/ 185739 h 1212839"/>
              <a:gd name="connsiteX5" fmla="*/ 923925 w 1627647"/>
              <a:gd name="connsiteY5" fmla="*/ 426244 h 1212839"/>
              <a:gd name="connsiteX6" fmla="*/ 621506 w 1627647"/>
              <a:gd name="connsiteY6" fmla="*/ 771524 h 1212839"/>
              <a:gd name="connsiteX7" fmla="*/ 0 w 1627647"/>
              <a:gd name="connsiteY7" fmla="*/ 538161 h 1212839"/>
              <a:gd name="connsiteX0" fmla="*/ 0 w 1627647"/>
              <a:gd name="connsiteY0" fmla="*/ 538161 h 1212839"/>
              <a:gd name="connsiteX1" fmla="*/ 0 w 1627647"/>
              <a:gd name="connsiteY1" fmla="*/ 1066799 h 1212839"/>
              <a:gd name="connsiteX2" fmla="*/ 1621631 w 1627647"/>
              <a:gd name="connsiteY2" fmla="*/ 523874 h 1212839"/>
              <a:gd name="connsiteX3" fmla="*/ 1323974 w 1627647"/>
              <a:gd name="connsiteY3" fmla="*/ 0 h 1212839"/>
              <a:gd name="connsiteX4" fmla="*/ 973932 w 1627647"/>
              <a:gd name="connsiteY4" fmla="*/ 85727 h 1212839"/>
              <a:gd name="connsiteX5" fmla="*/ 595313 w 1627647"/>
              <a:gd name="connsiteY5" fmla="*/ 185739 h 1212839"/>
              <a:gd name="connsiteX6" fmla="*/ 923925 w 1627647"/>
              <a:gd name="connsiteY6" fmla="*/ 426244 h 1212839"/>
              <a:gd name="connsiteX7" fmla="*/ 621506 w 1627647"/>
              <a:gd name="connsiteY7" fmla="*/ 771524 h 1212839"/>
              <a:gd name="connsiteX8" fmla="*/ 0 w 1627647"/>
              <a:gd name="connsiteY8" fmla="*/ 538161 h 1212839"/>
              <a:gd name="connsiteX0" fmla="*/ 0 w 1627647"/>
              <a:gd name="connsiteY0" fmla="*/ 745328 h 1420006"/>
              <a:gd name="connsiteX1" fmla="*/ 0 w 1627647"/>
              <a:gd name="connsiteY1" fmla="*/ 1273966 h 1420006"/>
              <a:gd name="connsiteX2" fmla="*/ 1621631 w 1627647"/>
              <a:gd name="connsiteY2" fmla="*/ 731041 h 1420006"/>
              <a:gd name="connsiteX3" fmla="*/ 1323974 w 1627647"/>
              <a:gd name="connsiteY3" fmla="*/ 207167 h 1420006"/>
              <a:gd name="connsiteX4" fmla="*/ 835820 w 1627647"/>
              <a:gd name="connsiteY4" fmla="*/ 0 h 1420006"/>
              <a:gd name="connsiteX5" fmla="*/ 595313 w 1627647"/>
              <a:gd name="connsiteY5" fmla="*/ 392906 h 1420006"/>
              <a:gd name="connsiteX6" fmla="*/ 923925 w 1627647"/>
              <a:gd name="connsiteY6" fmla="*/ 633411 h 1420006"/>
              <a:gd name="connsiteX7" fmla="*/ 621506 w 1627647"/>
              <a:gd name="connsiteY7" fmla="*/ 978691 h 1420006"/>
              <a:gd name="connsiteX8" fmla="*/ 0 w 1627647"/>
              <a:gd name="connsiteY8" fmla="*/ 745328 h 1420006"/>
              <a:gd name="connsiteX0" fmla="*/ 0 w 1591281"/>
              <a:gd name="connsiteY0" fmla="*/ 745328 h 1469663"/>
              <a:gd name="connsiteX1" fmla="*/ 0 w 1591281"/>
              <a:gd name="connsiteY1" fmla="*/ 1273966 h 1469663"/>
              <a:gd name="connsiteX2" fmla="*/ 1574006 w 1591281"/>
              <a:gd name="connsiteY2" fmla="*/ 928685 h 1469663"/>
              <a:gd name="connsiteX3" fmla="*/ 1323974 w 1591281"/>
              <a:gd name="connsiteY3" fmla="*/ 207167 h 1469663"/>
              <a:gd name="connsiteX4" fmla="*/ 835820 w 1591281"/>
              <a:gd name="connsiteY4" fmla="*/ 0 h 1469663"/>
              <a:gd name="connsiteX5" fmla="*/ 595313 w 1591281"/>
              <a:gd name="connsiteY5" fmla="*/ 392906 h 1469663"/>
              <a:gd name="connsiteX6" fmla="*/ 923925 w 1591281"/>
              <a:gd name="connsiteY6" fmla="*/ 633411 h 1469663"/>
              <a:gd name="connsiteX7" fmla="*/ 621506 w 1591281"/>
              <a:gd name="connsiteY7" fmla="*/ 978691 h 1469663"/>
              <a:gd name="connsiteX8" fmla="*/ 0 w 1591281"/>
              <a:gd name="connsiteY8" fmla="*/ 745328 h 1469663"/>
              <a:gd name="connsiteX0" fmla="*/ 0 w 1591281"/>
              <a:gd name="connsiteY0" fmla="*/ 745328 h 1425021"/>
              <a:gd name="connsiteX1" fmla="*/ 0 w 1591281"/>
              <a:gd name="connsiteY1" fmla="*/ 1273966 h 1425021"/>
              <a:gd name="connsiteX2" fmla="*/ 1574006 w 1591281"/>
              <a:gd name="connsiteY2" fmla="*/ 928685 h 1425021"/>
              <a:gd name="connsiteX3" fmla="*/ 1323974 w 1591281"/>
              <a:gd name="connsiteY3" fmla="*/ 207167 h 1425021"/>
              <a:gd name="connsiteX4" fmla="*/ 835820 w 1591281"/>
              <a:gd name="connsiteY4" fmla="*/ 0 h 1425021"/>
              <a:gd name="connsiteX5" fmla="*/ 595313 w 1591281"/>
              <a:gd name="connsiteY5" fmla="*/ 392906 h 1425021"/>
              <a:gd name="connsiteX6" fmla="*/ 923925 w 1591281"/>
              <a:gd name="connsiteY6" fmla="*/ 633411 h 1425021"/>
              <a:gd name="connsiteX7" fmla="*/ 621506 w 1591281"/>
              <a:gd name="connsiteY7" fmla="*/ 978691 h 1425021"/>
              <a:gd name="connsiteX8" fmla="*/ 0 w 1591281"/>
              <a:gd name="connsiteY8" fmla="*/ 745328 h 1425021"/>
              <a:gd name="connsiteX0" fmla="*/ 0 w 1622856"/>
              <a:gd name="connsiteY0" fmla="*/ 745328 h 1425021"/>
              <a:gd name="connsiteX1" fmla="*/ 0 w 1622856"/>
              <a:gd name="connsiteY1" fmla="*/ 1273966 h 1425021"/>
              <a:gd name="connsiteX2" fmla="*/ 1574006 w 1622856"/>
              <a:gd name="connsiteY2" fmla="*/ 928685 h 1425021"/>
              <a:gd name="connsiteX3" fmla="*/ 1323974 w 1622856"/>
              <a:gd name="connsiteY3" fmla="*/ 207167 h 1425021"/>
              <a:gd name="connsiteX4" fmla="*/ 835820 w 1622856"/>
              <a:gd name="connsiteY4" fmla="*/ 0 h 1425021"/>
              <a:gd name="connsiteX5" fmla="*/ 595313 w 1622856"/>
              <a:gd name="connsiteY5" fmla="*/ 392906 h 1425021"/>
              <a:gd name="connsiteX6" fmla="*/ 923925 w 1622856"/>
              <a:gd name="connsiteY6" fmla="*/ 633411 h 1425021"/>
              <a:gd name="connsiteX7" fmla="*/ 621506 w 1622856"/>
              <a:gd name="connsiteY7" fmla="*/ 978691 h 1425021"/>
              <a:gd name="connsiteX8" fmla="*/ 0 w 1622856"/>
              <a:gd name="connsiteY8" fmla="*/ 745328 h 1425021"/>
              <a:gd name="connsiteX0" fmla="*/ 0 w 1608710"/>
              <a:gd name="connsiteY0" fmla="*/ 745328 h 1425021"/>
              <a:gd name="connsiteX1" fmla="*/ 0 w 1608710"/>
              <a:gd name="connsiteY1" fmla="*/ 1273966 h 1425021"/>
              <a:gd name="connsiteX2" fmla="*/ 1574006 w 1608710"/>
              <a:gd name="connsiteY2" fmla="*/ 928685 h 1425021"/>
              <a:gd name="connsiteX3" fmla="*/ 1264443 w 1608710"/>
              <a:gd name="connsiteY3" fmla="*/ 166686 h 1425021"/>
              <a:gd name="connsiteX4" fmla="*/ 835820 w 1608710"/>
              <a:gd name="connsiteY4" fmla="*/ 0 h 1425021"/>
              <a:gd name="connsiteX5" fmla="*/ 595313 w 1608710"/>
              <a:gd name="connsiteY5" fmla="*/ 392906 h 1425021"/>
              <a:gd name="connsiteX6" fmla="*/ 923925 w 1608710"/>
              <a:gd name="connsiteY6" fmla="*/ 633411 h 1425021"/>
              <a:gd name="connsiteX7" fmla="*/ 621506 w 1608710"/>
              <a:gd name="connsiteY7" fmla="*/ 978691 h 1425021"/>
              <a:gd name="connsiteX8" fmla="*/ 0 w 1608710"/>
              <a:gd name="connsiteY8" fmla="*/ 745328 h 1425021"/>
              <a:gd name="connsiteX0" fmla="*/ 0 w 1623138"/>
              <a:gd name="connsiteY0" fmla="*/ 745328 h 1425021"/>
              <a:gd name="connsiteX1" fmla="*/ 0 w 1623138"/>
              <a:gd name="connsiteY1" fmla="*/ 1273966 h 1425021"/>
              <a:gd name="connsiteX2" fmla="*/ 1574006 w 1623138"/>
              <a:gd name="connsiteY2" fmla="*/ 928685 h 1425021"/>
              <a:gd name="connsiteX3" fmla="*/ 1264443 w 1623138"/>
              <a:gd name="connsiteY3" fmla="*/ 166686 h 1425021"/>
              <a:gd name="connsiteX4" fmla="*/ 835820 w 1623138"/>
              <a:gd name="connsiteY4" fmla="*/ 0 h 1425021"/>
              <a:gd name="connsiteX5" fmla="*/ 595313 w 1623138"/>
              <a:gd name="connsiteY5" fmla="*/ 392906 h 1425021"/>
              <a:gd name="connsiteX6" fmla="*/ 923925 w 1623138"/>
              <a:gd name="connsiteY6" fmla="*/ 633411 h 1425021"/>
              <a:gd name="connsiteX7" fmla="*/ 621506 w 1623138"/>
              <a:gd name="connsiteY7" fmla="*/ 978691 h 1425021"/>
              <a:gd name="connsiteX8" fmla="*/ 0 w 1623138"/>
              <a:gd name="connsiteY8" fmla="*/ 745328 h 1425021"/>
              <a:gd name="connsiteX0" fmla="*/ 0 w 1623138"/>
              <a:gd name="connsiteY0" fmla="*/ 745328 h 1425021"/>
              <a:gd name="connsiteX1" fmla="*/ 0 w 1623138"/>
              <a:gd name="connsiteY1" fmla="*/ 1273966 h 1425021"/>
              <a:gd name="connsiteX2" fmla="*/ 1574006 w 1623138"/>
              <a:gd name="connsiteY2" fmla="*/ 928685 h 1425021"/>
              <a:gd name="connsiteX3" fmla="*/ 1264443 w 1623138"/>
              <a:gd name="connsiteY3" fmla="*/ 166686 h 1425021"/>
              <a:gd name="connsiteX4" fmla="*/ 835820 w 1623138"/>
              <a:gd name="connsiteY4" fmla="*/ 0 h 1425021"/>
              <a:gd name="connsiteX5" fmla="*/ 595313 w 1623138"/>
              <a:gd name="connsiteY5" fmla="*/ 392906 h 1425021"/>
              <a:gd name="connsiteX6" fmla="*/ 923925 w 1623138"/>
              <a:gd name="connsiteY6" fmla="*/ 633411 h 1425021"/>
              <a:gd name="connsiteX7" fmla="*/ 621506 w 1623138"/>
              <a:gd name="connsiteY7" fmla="*/ 978691 h 1425021"/>
              <a:gd name="connsiteX8" fmla="*/ 0 w 1623138"/>
              <a:gd name="connsiteY8" fmla="*/ 745328 h 1425021"/>
              <a:gd name="connsiteX0" fmla="*/ 0 w 1623138"/>
              <a:gd name="connsiteY0" fmla="*/ 745328 h 1425021"/>
              <a:gd name="connsiteX1" fmla="*/ 0 w 1623138"/>
              <a:gd name="connsiteY1" fmla="*/ 1273966 h 1425021"/>
              <a:gd name="connsiteX2" fmla="*/ 1574006 w 1623138"/>
              <a:gd name="connsiteY2" fmla="*/ 928685 h 1425021"/>
              <a:gd name="connsiteX3" fmla="*/ 1264443 w 1623138"/>
              <a:gd name="connsiteY3" fmla="*/ 166686 h 1425021"/>
              <a:gd name="connsiteX4" fmla="*/ 835820 w 1623138"/>
              <a:gd name="connsiteY4" fmla="*/ 0 h 1425021"/>
              <a:gd name="connsiteX5" fmla="*/ 709613 w 1623138"/>
              <a:gd name="connsiteY5" fmla="*/ 207169 h 1425021"/>
              <a:gd name="connsiteX6" fmla="*/ 595313 w 1623138"/>
              <a:gd name="connsiteY6" fmla="*/ 392906 h 1425021"/>
              <a:gd name="connsiteX7" fmla="*/ 923925 w 1623138"/>
              <a:gd name="connsiteY7" fmla="*/ 633411 h 1425021"/>
              <a:gd name="connsiteX8" fmla="*/ 621506 w 1623138"/>
              <a:gd name="connsiteY8" fmla="*/ 978691 h 1425021"/>
              <a:gd name="connsiteX9" fmla="*/ 0 w 1623138"/>
              <a:gd name="connsiteY9" fmla="*/ 745328 h 1425021"/>
              <a:gd name="connsiteX0" fmla="*/ 0 w 1623138"/>
              <a:gd name="connsiteY0" fmla="*/ 797716 h 1477409"/>
              <a:gd name="connsiteX1" fmla="*/ 0 w 1623138"/>
              <a:gd name="connsiteY1" fmla="*/ 1326354 h 1477409"/>
              <a:gd name="connsiteX2" fmla="*/ 1574006 w 1623138"/>
              <a:gd name="connsiteY2" fmla="*/ 981073 h 1477409"/>
              <a:gd name="connsiteX3" fmla="*/ 1264443 w 1623138"/>
              <a:gd name="connsiteY3" fmla="*/ 219074 h 1477409"/>
              <a:gd name="connsiteX4" fmla="*/ 835820 w 1623138"/>
              <a:gd name="connsiteY4" fmla="*/ 52388 h 1477409"/>
              <a:gd name="connsiteX5" fmla="*/ 421482 w 1623138"/>
              <a:gd name="connsiteY5" fmla="*/ 0 h 1477409"/>
              <a:gd name="connsiteX6" fmla="*/ 595313 w 1623138"/>
              <a:gd name="connsiteY6" fmla="*/ 445294 h 1477409"/>
              <a:gd name="connsiteX7" fmla="*/ 923925 w 1623138"/>
              <a:gd name="connsiteY7" fmla="*/ 685799 h 1477409"/>
              <a:gd name="connsiteX8" fmla="*/ 621506 w 1623138"/>
              <a:gd name="connsiteY8" fmla="*/ 1031079 h 1477409"/>
              <a:gd name="connsiteX9" fmla="*/ 0 w 1623138"/>
              <a:gd name="connsiteY9" fmla="*/ 797716 h 1477409"/>
              <a:gd name="connsiteX0" fmla="*/ 0 w 1623138"/>
              <a:gd name="connsiteY0" fmla="*/ 797716 h 1477409"/>
              <a:gd name="connsiteX1" fmla="*/ 0 w 1623138"/>
              <a:gd name="connsiteY1" fmla="*/ 1326354 h 1477409"/>
              <a:gd name="connsiteX2" fmla="*/ 1574006 w 1623138"/>
              <a:gd name="connsiteY2" fmla="*/ 981073 h 1477409"/>
              <a:gd name="connsiteX3" fmla="*/ 1264443 w 1623138"/>
              <a:gd name="connsiteY3" fmla="*/ 219074 h 1477409"/>
              <a:gd name="connsiteX4" fmla="*/ 835820 w 1623138"/>
              <a:gd name="connsiteY4" fmla="*/ 52388 h 1477409"/>
              <a:gd name="connsiteX5" fmla="*/ 654844 w 1623138"/>
              <a:gd name="connsiteY5" fmla="*/ 26194 h 1477409"/>
              <a:gd name="connsiteX6" fmla="*/ 421482 w 1623138"/>
              <a:gd name="connsiteY6" fmla="*/ 0 h 1477409"/>
              <a:gd name="connsiteX7" fmla="*/ 595313 w 1623138"/>
              <a:gd name="connsiteY7" fmla="*/ 445294 h 1477409"/>
              <a:gd name="connsiteX8" fmla="*/ 923925 w 1623138"/>
              <a:gd name="connsiteY8" fmla="*/ 685799 h 1477409"/>
              <a:gd name="connsiteX9" fmla="*/ 621506 w 1623138"/>
              <a:gd name="connsiteY9" fmla="*/ 1031079 h 1477409"/>
              <a:gd name="connsiteX10" fmla="*/ 0 w 1623138"/>
              <a:gd name="connsiteY10" fmla="*/ 797716 h 1477409"/>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652572"/>
              <a:gd name="connsiteX1" fmla="*/ 0 w 1623138"/>
              <a:gd name="connsiteY1" fmla="*/ 1647822 h 1652572"/>
              <a:gd name="connsiteX2" fmla="*/ 1574006 w 1623138"/>
              <a:gd name="connsiteY2" fmla="*/ 1302541 h 1652572"/>
              <a:gd name="connsiteX3" fmla="*/ 1264443 w 1623138"/>
              <a:gd name="connsiteY3" fmla="*/ 540542 h 1652572"/>
              <a:gd name="connsiteX4" fmla="*/ 835820 w 1623138"/>
              <a:gd name="connsiteY4" fmla="*/ 373856 h 1652572"/>
              <a:gd name="connsiteX5" fmla="*/ 807244 w 1623138"/>
              <a:gd name="connsiteY5" fmla="*/ 0 h 1652572"/>
              <a:gd name="connsiteX6" fmla="*/ 421482 w 1623138"/>
              <a:gd name="connsiteY6" fmla="*/ 321468 h 1652572"/>
              <a:gd name="connsiteX7" fmla="*/ 595313 w 1623138"/>
              <a:gd name="connsiteY7" fmla="*/ 766762 h 1652572"/>
              <a:gd name="connsiteX8" fmla="*/ 923925 w 1623138"/>
              <a:gd name="connsiteY8" fmla="*/ 1007267 h 1652572"/>
              <a:gd name="connsiteX9" fmla="*/ 621506 w 1623138"/>
              <a:gd name="connsiteY9" fmla="*/ 1352547 h 1652572"/>
              <a:gd name="connsiteX10" fmla="*/ 0 w 1623138"/>
              <a:gd name="connsiteY10" fmla="*/ 1119184 h 1652572"/>
              <a:gd name="connsiteX0" fmla="*/ 0 w 1627271"/>
              <a:gd name="connsiteY0" fmla="*/ 1119184 h 1712926"/>
              <a:gd name="connsiteX1" fmla="*/ 0 w 1627271"/>
              <a:gd name="connsiteY1" fmla="*/ 1647822 h 1712926"/>
              <a:gd name="connsiteX2" fmla="*/ 1574006 w 1627271"/>
              <a:gd name="connsiteY2" fmla="*/ 1302541 h 1712926"/>
              <a:gd name="connsiteX3" fmla="*/ 1264443 w 1627271"/>
              <a:gd name="connsiteY3" fmla="*/ 540542 h 1712926"/>
              <a:gd name="connsiteX4" fmla="*/ 835820 w 1627271"/>
              <a:gd name="connsiteY4" fmla="*/ 373856 h 1712926"/>
              <a:gd name="connsiteX5" fmla="*/ 807244 w 1627271"/>
              <a:gd name="connsiteY5" fmla="*/ 0 h 1712926"/>
              <a:gd name="connsiteX6" fmla="*/ 421482 w 1627271"/>
              <a:gd name="connsiteY6" fmla="*/ 321468 h 1712926"/>
              <a:gd name="connsiteX7" fmla="*/ 595313 w 1627271"/>
              <a:gd name="connsiteY7" fmla="*/ 766762 h 1712926"/>
              <a:gd name="connsiteX8" fmla="*/ 923925 w 1627271"/>
              <a:gd name="connsiteY8" fmla="*/ 1007267 h 1712926"/>
              <a:gd name="connsiteX9" fmla="*/ 621506 w 1627271"/>
              <a:gd name="connsiteY9" fmla="*/ 1352547 h 1712926"/>
              <a:gd name="connsiteX10" fmla="*/ 0 w 1627271"/>
              <a:gd name="connsiteY10" fmla="*/ 1119184 h 1712926"/>
              <a:gd name="connsiteX0" fmla="*/ 0 w 1627271"/>
              <a:gd name="connsiteY0" fmla="*/ 1119184 h 1797816"/>
              <a:gd name="connsiteX1" fmla="*/ 0 w 1627271"/>
              <a:gd name="connsiteY1" fmla="*/ 1647822 h 1797816"/>
              <a:gd name="connsiteX2" fmla="*/ 1574006 w 1627271"/>
              <a:gd name="connsiteY2" fmla="*/ 1302541 h 1797816"/>
              <a:gd name="connsiteX3" fmla="*/ 1264443 w 1627271"/>
              <a:gd name="connsiteY3" fmla="*/ 540542 h 1797816"/>
              <a:gd name="connsiteX4" fmla="*/ 835820 w 1627271"/>
              <a:gd name="connsiteY4" fmla="*/ 373856 h 1797816"/>
              <a:gd name="connsiteX5" fmla="*/ 807244 w 1627271"/>
              <a:gd name="connsiteY5" fmla="*/ 0 h 1797816"/>
              <a:gd name="connsiteX6" fmla="*/ 421482 w 1627271"/>
              <a:gd name="connsiteY6" fmla="*/ 321468 h 1797816"/>
              <a:gd name="connsiteX7" fmla="*/ 595313 w 1627271"/>
              <a:gd name="connsiteY7" fmla="*/ 766762 h 1797816"/>
              <a:gd name="connsiteX8" fmla="*/ 923925 w 1627271"/>
              <a:gd name="connsiteY8" fmla="*/ 1007267 h 1797816"/>
              <a:gd name="connsiteX9" fmla="*/ 621506 w 1627271"/>
              <a:gd name="connsiteY9" fmla="*/ 1352547 h 1797816"/>
              <a:gd name="connsiteX10" fmla="*/ 0 w 1627271"/>
              <a:gd name="connsiteY10" fmla="*/ 1119184 h 1797816"/>
              <a:gd name="connsiteX0" fmla="*/ 0 w 1622231"/>
              <a:gd name="connsiteY0" fmla="*/ 1119184 h 1773253"/>
              <a:gd name="connsiteX1" fmla="*/ 0 w 1622231"/>
              <a:gd name="connsiteY1" fmla="*/ 1647822 h 1773253"/>
              <a:gd name="connsiteX2" fmla="*/ 1574006 w 1622231"/>
              <a:gd name="connsiteY2" fmla="*/ 1302541 h 1773253"/>
              <a:gd name="connsiteX3" fmla="*/ 1264443 w 1622231"/>
              <a:gd name="connsiteY3" fmla="*/ 540542 h 1773253"/>
              <a:gd name="connsiteX4" fmla="*/ 835820 w 1622231"/>
              <a:gd name="connsiteY4" fmla="*/ 373856 h 1773253"/>
              <a:gd name="connsiteX5" fmla="*/ 807244 w 1622231"/>
              <a:gd name="connsiteY5" fmla="*/ 0 h 1773253"/>
              <a:gd name="connsiteX6" fmla="*/ 421482 w 1622231"/>
              <a:gd name="connsiteY6" fmla="*/ 321468 h 1773253"/>
              <a:gd name="connsiteX7" fmla="*/ 595313 w 1622231"/>
              <a:gd name="connsiteY7" fmla="*/ 766762 h 1773253"/>
              <a:gd name="connsiteX8" fmla="*/ 923925 w 1622231"/>
              <a:gd name="connsiteY8" fmla="*/ 1007267 h 1773253"/>
              <a:gd name="connsiteX9" fmla="*/ 621506 w 1622231"/>
              <a:gd name="connsiteY9" fmla="*/ 1352547 h 1773253"/>
              <a:gd name="connsiteX10" fmla="*/ 0 w 1622231"/>
              <a:gd name="connsiteY10" fmla="*/ 1119184 h 1773253"/>
              <a:gd name="connsiteX0" fmla="*/ 0 w 1622231"/>
              <a:gd name="connsiteY0" fmla="*/ 1119184 h 1800701"/>
              <a:gd name="connsiteX1" fmla="*/ 0 w 1622231"/>
              <a:gd name="connsiteY1" fmla="*/ 1647822 h 1800701"/>
              <a:gd name="connsiteX2" fmla="*/ 1574006 w 1622231"/>
              <a:gd name="connsiteY2" fmla="*/ 1302541 h 1800701"/>
              <a:gd name="connsiteX3" fmla="*/ 1264443 w 1622231"/>
              <a:gd name="connsiteY3" fmla="*/ 540542 h 1800701"/>
              <a:gd name="connsiteX4" fmla="*/ 835820 w 1622231"/>
              <a:gd name="connsiteY4" fmla="*/ 373856 h 1800701"/>
              <a:gd name="connsiteX5" fmla="*/ 807244 w 1622231"/>
              <a:gd name="connsiteY5" fmla="*/ 0 h 1800701"/>
              <a:gd name="connsiteX6" fmla="*/ 421482 w 1622231"/>
              <a:gd name="connsiteY6" fmla="*/ 321468 h 1800701"/>
              <a:gd name="connsiteX7" fmla="*/ 595313 w 1622231"/>
              <a:gd name="connsiteY7" fmla="*/ 766762 h 1800701"/>
              <a:gd name="connsiteX8" fmla="*/ 923925 w 1622231"/>
              <a:gd name="connsiteY8" fmla="*/ 1007267 h 1800701"/>
              <a:gd name="connsiteX9" fmla="*/ 621506 w 1622231"/>
              <a:gd name="connsiteY9" fmla="*/ 1352547 h 1800701"/>
              <a:gd name="connsiteX10" fmla="*/ 0 w 1622231"/>
              <a:gd name="connsiteY10" fmla="*/ 1119184 h 1800701"/>
              <a:gd name="connsiteX0" fmla="*/ 0 w 1552023"/>
              <a:gd name="connsiteY0" fmla="*/ 1119184 h 1859749"/>
              <a:gd name="connsiteX1" fmla="*/ 0 w 1552023"/>
              <a:gd name="connsiteY1" fmla="*/ 1647822 h 1859749"/>
              <a:gd name="connsiteX2" fmla="*/ 1462087 w 1552023"/>
              <a:gd name="connsiteY2" fmla="*/ 1469229 h 1859749"/>
              <a:gd name="connsiteX3" fmla="*/ 1264443 w 1552023"/>
              <a:gd name="connsiteY3" fmla="*/ 540542 h 1859749"/>
              <a:gd name="connsiteX4" fmla="*/ 835820 w 1552023"/>
              <a:gd name="connsiteY4" fmla="*/ 373856 h 1859749"/>
              <a:gd name="connsiteX5" fmla="*/ 807244 w 1552023"/>
              <a:gd name="connsiteY5" fmla="*/ 0 h 1859749"/>
              <a:gd name="connsiteX6" fmla="*/ 421482 w 1552023"/>
              <a:gd name="connsiteY6" fmla="*/ 321468 h 1859749"/>
              <a:gd name="connsiteX7" fmla="*/ 595313 w 1552023"/>
              <a:gd name="connsiteY7" fmla="*/ 766762 h 1859749"/>
              <a:gd name="connsiteX8" fmla="*/ 923925 w 1552023"/>
              <a:gd name="connsiteY8" fmla="*/ 1007267 h 1859749"/>
              <a:gd name="connsiteX9" fmla="*/ 621506 w 1552023"/>
              <a:gd name="connsiteY9" fmla="*/ 1352547 h 1859749"/>
              <a:gd name="connsiteX10" fmla="*/ 0 w 1552023"/>
              <a:gd name="connsiteY10" fmla="*/ 1119184 h 1859749"/>
              <a:gd name="connsiteX0" fmla="*/ 0 w 1571973"/>
              <a:gd name="connsiteY0" fmla="*/ 1119184 h 1800114"/>
              <a:gd name="connsiteX1" fmla="*/ 0 w 1571973"/>
              <a:gd name="connsiteY1" fmla="*/ 1647822 h 1800114"/>
              <a:gd name="connsiteX2" fmla="*/ 1462087 w 1571973"/>
              <a:gd name="connsiteY2" fmla="*/ 1469229 h 1800114"/>
              <a:gd name="connsiteX3" fmla="*/ 1264443 w 1571973"/>
              <a:gd name="connsiteY3" fmla="*/ 540542 h 1800114"/>
              <a:gd name="connsiteX4" fmla="*/ 835820 w 1571973"/>
              <a:gd name="connsiteY4" fmla="*/ 373856 h 1800114"/>
              <a:gd name="connsiteX5" fmla="*/ 807244 w 1571973"/>
              <a:gd name="connsiteY5" fmla="*/ 0 h 1800114"/>
              <a:gd name="connsiteX6" fmla="*/ 421482 w 1571973"/>
              <a:gd name="connsiteY6" fmla="*/ 321468 h 1800114"/>
              <a:gd name="connsiteX7" fmla="*/ 595313 w 1571973"/>
              <a:gd name="connsiteY7" fmla="*/ 766762 h 1800114"/>
              <a:gd name="connsiteX8" fmla="*/ 923925 w 1571973"/>
              <a:gd name="connsiteY8" fmla="*/ 1007267 h 1800114"/>
              <a:gd name="connsiteX9" fmla="*/ 621506 w 1571973"/>
              <a:gd name="connsiteY9" fmla="*/ 1352547 h 1800114"/>
              <a:gd name="connsiteX10" fmla="*/ 0 w 1571973"/>
              <a:gd name="connsiteY10" fmla="*/ 1119184 h 1800114"/>
              <a:gd name="connsiteX0" fmla="*/ 0 w 1620477"/>
              <a:gd name="connsiteY0" fmla="*/ 1119184 h 1800815"/>
              <a:gd name="connsiteX1" fmla="*/ 0 w 1620477"/>
              <a:gd name="connsiteY1" fmla="*/ 1647822 h 1800815"/>
              <a:gd name="connsiteX2" fmla="*/ 1462087 w 1620477"/>
              <a:gd name="connsiteY2" fmla="*/ 1469229 h 1800815"/>
              <a:gd name="connsiteX3" fmla="*/ 1264443 w 1620477"/>
              <a:gd name="connsiteY3" fmla="*/ 540542 h 1800815"/>
              <a:gd name="connsiteX4" fmla="*/ 835820 w 1620477"/>
              <a:gd name="connsiteY4" fmla="*/ 373856 h 1800815"/>
              <a:gd name="connsiteX5" fmla="*/ 807244 w 1620477"/>
              <a:gd name="connsiteY5" fmla="*/ 0 h 1800815"/>
              <a:gd name="connsiteX6" fmla="*/ 421482 w 1620477"/>
              <a:gd name="connsiteY6" fmla="*/ 321468 h 1800815"/>
              <a:gd name="connsiteX7" fmla="*/ 595313 w 1620477"/>
              <a:gd name="connsiteY7" fmla="*/ 766762 h 1800815"/>
              <a:gd name="connsiteX8" fmla="*/ 923925 w 1620477"/>
              <a:gd name="connsiteY8" fmla="*/ 1007267 h 1800815"/>
              <a:gd name="connsiteX9" fmla="*/ 621506 w 1620477"/>
              <a:gd name="connsiteY9" fmla="*/ 1352547 h 1800815"/>
              <a:gd name="connsiteX10" fmla="*/ 0 w 1620477"/>
              <a:gd name="connsiteY10" fmla="*/ 1119184 h 1800815"/>
              <a:gd name="connsiteX0" fmla="*/ 0 w 1629436"/>
              <a:gd name="connsiteY0" fmla="*/ 1119184 h 1799377"/>
              <a:gd name="connsiteX1" fmla="*/ 0 w 1629436"/>
              <a:gd name="connsiteY1" fmla="*/ 1647822 h 1799377"/>
              <a:gd name="connsiteX2" fmla="*/ 1476374 w 1629436"/>
              <a:gd name="connsiteY2" fmla="*/ 1464467 h 1799377"/>
              <a:gd name="connsiteX3" fmla="*/ 1264443 w 1629436"/>
              <a:gd name="connsiteY3" fmla="*/ 540542 h 1799377"/>
              <a:gd name="connsiteX4" fmla="*/ 835820 w 1629436"/>
              <a:gd name="connsiteY4" fmla="*/ 373856 h 1799377"/>
              <a:gd name="connsiteX5" fmla="*/ 807244 w 1629436"/>
              <a:gd name="connsiteY5" fmla="*/ 0 h 1799377"/>
              <a:gd name="connsiteX6" fmla="*/ 421482 w 1629436"/>
              <a:gd name="connsiteY6" fmla="*/ 321468 h 1799377"/>
              <a:gd name="connsiteX7" fmla="*/ 595313 w 1629436"/>
              <a:gd name="connsiteY7" fmla="*/ 766762 h 1799377"/>
              <a:gd name="connsiteX8" fmla="*/ 923925 w 1629436"/>
              <a:gd name="connsiteY8" fmla="*/ 1007267 h 1799377"/>
              <a:gd name="connsiteX9" fmla="*/ 621506 w 1629436"/>
              <a:gd name="connsiteY9" fmla="*/ 1352547 h 1799377"/>
              <a:gd name="connsiteX10" fmla="*/ 0 w 1629436"/>
              <a:gd name="connsiteY10" fmla="*/ 1119184 h 1799377"/>
              <a:gd name="connsiteX0" fmla="*/ 0 w 1606110"/>
              <a:gd name="connsiteY0" fmla="*/ 1119184 h 1796213"/>
              <a:gd name="connsiteX1" fmla="*/ 0 w 1606110"/>
              <a:gd name="connsiteY1" fmla="*/ 1647822 h 1796213"/>
              <a:gd name="connsiteX2" fmla="*/ 1476374 w 1606110"/>
              <a:gd name="connsiteY2" fmla="*/ 1464467 h 1796213"/>
              <a:gd name="connsiteX3" fmla="*/ 1264443 w 1606110"/>
              <a:gd name="connsiteY3" fmla="*/ 540542 h 1796213"/>
              <a:gd name="connsiteX4" fmla="*/ 835820 w 1606110"/>
              <a:gd name="connsiteY4" fmla="*/ 373856 h 1796213"/>
              <a:gd name="connsiteX5" fmla="*/ 807244 w 1606110"/>
              <a:gd name="connsiteY5" fmla="*/ 0 h 1796213"/>
              <a:gd name="connsiteX6" fmla="*/ 421482 w 1606110"/>
              <a:gd name="connsiteY6" fmla="*/ 321468 h 1796213"/>
              <a:gd name="connsiteX7" fmla="*/ 595313 w 1606110"/>
              <a:gd name="connsiteY7" fmla="*/ 766762 h 1796213"/>
              <a:gd name="connsiteX8" fmla="*/ 923925 w 1606110"/>
              <a:gd name="connsiteY8" fmla="*/ 1007267 h 1796213"/>
              <a:gd name="connsiteX9" fmla="*/ 621506 w 1606110"/>
              <a:gd name="connsiteY9" fmla="*/ 1352547 h 1796213"/>
              <a:gd name="connsiteX10" fmla="*/ 0 w 1606110"/>
              <a:gd name="connsiteY10" fmla="*/ 1119184 h 1796213"/>
              <a:gd name="connsiteX0" fmla="*/ 0 w 1625337"/>
              <a:gd name="connsiteY0" fmla="*/ 1119184 h 1796213"/>
              <a:gd name="connsiteX1" fmla="*/ 0 w 1625337"/>
              <a:gd name="connsiteY1" fmla="*/ 1647822 h 1796213"/>
              <a:gd name="connsiteX2" fmla="*/ 1476374 w 1625337"/>
              <a:gd name="connsiteY2" fmla="*/ 1464467 h 1796213"/>
              <a:gd name="connsiteX3" fmla="*/ 1264443 w 1625337"/>
              <a:gd name="connsiteY3" fmla="*/ 540542 h 1796213"/>
              <a:gd name="connsiteX4" fmla="*/ 835820 w 1625337"/>
              <a:gd name="connsiteY4" fmla="*/ 373856 h 1796213"/>
              <a:gd name="connsiteX5" fmla="*/ 807244 w 1625337"/>
              <a:gd name="connsiteY5" fmla="*/ 0 h 1796213"/>
              <a:gd name="connsiteX6" fmla="*/ 421482 w 1625337"/>
              <a:gd name="connsiteY6" fmla="*/ 321468 h 1796213"/>
              <a:gd name="connsiteX7" fmla="*/ 595313 w 1625337"/>
              <a:gd name="connsiteY7" fmla="*/ 766762 h 1796213"/>
              <a:gd name="connsiteX8" fmla="*/ 923925 w 1625337"/>
              <a:gd name="connsiteY8" fmla="*/ 1007267 h 1796213"/>
              <a:gd name="connsiteX9" fmla="*/ 621506 w 1625337"/>
              <a:gd name="connsiteY9" fmla="*/ 1352547 h 1796213"/>
              <a:gd name="connsiteX10" fmla="*/ 0 w 1625337"/>
              <a:gd name="connsiteY10" fmla="*/ 1119184 h 1796213"/>
              <a:gd name="connsiteX0" fmla="*/ 0 w 1625337"/>
              <a:gd name="connsiteY0" fmla="*/ 1119184 h 1803595"/>
              <a:gd name="connsiteX1" fmla="*/ 0 w 1625337"/>
              <a:gd name="connsiteY1" fmla="*/ 1647822 h 1803595"/>
              <a:gd name="connsiteX2" fmla="*/ 1476374 w 1625337"/>
              <a:gd name="connsiteY2" fmla="*/ 1464467 h 1803595"/>
              <a:gd name="connsiteX3" fmla="*/ 1264443 w 1625337"/>
              <a:gd name="connsiteY3" fmla="*/ 540542 h 1803595"/>
              <a:gd name="connsiteX4" fmla="*/ 835820 w 1625337"/>
              <a:gd name="connsiteY4" fmla="*/ 373856 h 1803595"/>
              <a:gd name="connsiteX5" fmla="*/ 807244 w 1625337"/>
              <a:gd name="connsiteY5" fmla="*/ 0 h 1803595"/>
              <a:gd name="connsiteX6" fmla="*/ 421482 w 1625337"/>
              <a:gd name="connsiteY6" fmla="*/ 321468 h 1803595"/>
              <a:gd name="connsiteX7" fmla="*/ 595313 w 1625337"/>
              <a:gd name="connsiteY7" fmla="*/ 766762 h 1803595"/>
              <a:gd name="connsiteX8" fmla="*/ 923925 w 1625337"/>
              <a:gd name="connsiteY8" fmla="*/ 1007267 h 1803595"/>
              <a:gd name="connsiteX9" fmla="*/ 621506 w 1625337"/>
              <a:gd name="connsiteY9" fmla="*/ 1352547 h 1803595"/>
              <a:gd name="connsiteX10" fmla="*/ 0 w 1625337"/>
              <a:gd name="connsiteY10" fmla="*/ 1119184 h 1803595"/>
              <a:gd name="connsiteX0" fmla="*/ 0 w 1625337"/>
              <a:gd name="connsiteY0" fmla="*/ 1119184 h 1799376"/>
              <a:gd name="connsiteX1" fmla="*/ 0 w 1625337"/>
              <a:gd name="connsiteY1" fmla="*/ 1647822 h 1799376"/>
              <a:gd name="connsiteX2" fmla="*/ 1476374 w 1625337"/>
              <a:gd name="connsiteY2" fmla="*/ 1464467 h 1799376"/>
              <a:gd name="connsiteX3" fmla="*/ 1264443 w 1625337"/>
              <a:gd name="connsiteY3" fmla="*/ 540542 h 1799376"/>
              <a:gd name="connsiteX4" fmla="*/ 835820 w 1625337"/>
              <a:gd name="connsiteY4" fmla="*/ 373856 h 1799376"/>
              <a:gd name="connsiteX5" fmla="*/ 807244 w 1625337"/>
              <a:gd name="connsiteY5" fmla="*/ 0 h 1799376"/>
              <a:gd name="connsiteX6" fmla="*/ 421482 w 1625337"/>
              <a:gd name="connsiteY6" fmla="*/ 321468 h 1799376"/>
              <a:gd name="connsiteX7" fmla="*/ 595313 w 1625337"/>
              <a:gd name="connsiteY7" fmla="*/ 766762 h 1799376"/>
              <a:gd name="connsiteX8" fmla="*/ 923925 w 1625337"/>
              <a:gd name="connsiteY8" fmla="*/ 1007267 h 1799376"/>
              <a:gd name="connsiteX9" fmla="*/ 621506 w 1625337"/>
              <a:gd name="connsiteY9" fmla="*/ 1352547 h 1799376"/>
              <a:gd name="connsiteX10" fmla="*/ 0 w 1625337"/>
              <a:gd name="connsiteY10" fmla="*/ 1119184 h 1799376"/>
              <a:gd name="connsiteX0" fmla="*/ 0 w 1635914"/>
              <a:gd name="connsiteY0" fmla="*/ 1119184 h 1799376"/>
              <a:gd name="connsiteX1" fmla="*/ 0 w 1635914"/>
              <a:gd name="connsiteY1" fmla="*/ 1647822 h 1799376"/>
              <a:gd name="connsiteX2" fmla="*/ 1476374 w 1635914"/>
              <a:gd name="connsiteY2" fmla="*/ 1464467 h 1799376"/>
              <a:gd name="connsiteX3" fmla="*/ 1264443 w 1635914"/>
              <a:gd name="connsiteY3" fmla="*/ 540542 h 1799376"/>
              <a:gd name="connsiteX4" fmla="*/ 835820 w 1635914"/>
              <a:gd name="connsiteY4" fmla="*/ 373856 h 1799376"/>
              <a:gd name="connsiteX5" fmla="*/ 807244 w 1635914"/>
              <a:gd name="connsiteY5" fmla="*/ 0 h 1799376"/>
              <a:gd name="connsiteX6" fmla="*/ 421482 w 1635914"/>
              <a:gd name="connsiteY6" fmla="*/ 321468 h 1799376"/>
              <a:gd name="connsiteX7" fmla="*/ 595313 w 1635914"/>
              <a:gd name="connsiteY7" fmla="*/ 766762 h 1799376"/>
              <a:gd name="connsiteX8" fmla="*/ 923925 w 1635914"/>
              <a:gd name="connsiteY8" fmla="*/ 1007267 h 1799376"/>
              <a:gd name="connsiteX9" fmla="*/ 621506 w 1635914"/>
              <a:gd name="connsiteY9" fmla="*/ 1352547 h 1799376"/>
              <a:gd name="connsiteX10" fmla="*/ 0 w 1635914"/>
              <a:gd name="connsiteY10" fmla="*/ 1119184 h 1799376"/>
              <a:gd name="connsiteX0" fmla="*/ 0 w 1720482"/>
              <a:gd name="connsiteY0" fmla="*/ 1119184 h 1772537"/>
              <a:gd name="connsiteX1" fmla="*/ 0 w 1720482"/>
              <a:gd name="connsiteY1" fmla="*/ 1647822 h 1772537"/>
              <a:gd name="connsiteX2" fmla="*/ 1476374 w 1720482"/>
              <a:gd name="connsiteY2" fmla="*/ 1464467 h 1772537"/>
              <a:gd name="connsiteX3" fmla="*/ 1397793 w 1720482"/>
              <a:gd name="connsiteY3" fmla="*/ 626267 h 1772537"/>
              <a:gd name="connsiteX4" fmla="*/ 835820 w 1720482"/>
              <a:gd name="connsiteY4" fmla="*/ 373856 h 1772537"/>
              <a:gd name="connsiteX5" fmla="*/ 807244 w 1720482"/>
              <a:gd name="connsiteY5" fmla="*/ 0 h 1772537"/>
              <a:gd name="connsiteX6" fmla="*/ 421482 w 1720482"/>
              <a:gd name="connsiteY6" fmla="*/ 321468 h 1772537"/>
              <a:gd name="connsiteX7" fmla="*/ 595313 w 1720482"/>
              <a:gd name="connsiteY7" fmla="*/ 766762 h 1772537"/>
              <a:gd name="connsiteX8" fmla="*/ 923925 w 1720482"/>
              <a:gd name="connsiteY8" fmla="*/ 1007267 h 1772537"/>
              <a:gd name="connsiteX9" fmla="*/ 621506 w 1720482"/>
              <a:gd name="connsiteY9" fmla="*/ 1352547 h 1772537"/>
              <a:gd name="connsiteX10" fmla="*/ 0 w 1720482"/>
              <a:gd name="connsiteY10" fmla="*/ 1119184 h 1772537"/>
              <a:gd name="connsiteX0" fmla="*/ 0 w 1630664"/>
              <a:gd name="connsiteY0" fmla="*/ 1119184 h 1772537"/>
              <a:gd name="connsiteX1" fmla="*/ 0 w 1630664"/>
              <a:gd name="connsiteY1" fmla="*/ 1647822 h 1772537"/>
              <a:gd name="connsiteX2" fmla="*/ 1476374 w 1630664"/>
              <a:gd name="connsiteY2" fmla="*/ 1464467 h 1772537"/>
              <a:gd name="connsiteX3" fmla="*/ 1397793 w 1630664"/>
              <a:gd name="connsiteY3" fmla="*/ 626267 h 1772537"/>
              <a:gd name="connsiteX4" fmla="*/ 835820 w 1630664"/>
              <a:gd name="connsiteY4" fmla="*/ 373856 h 1772537"/>
              <a:gd name="connsiteX5" fmla="*/ 807244 w 1630664"/>
              <a:gd name="connsiteY5" fmla="*/ 0 h 1772537"/>
              <a:gd name="connsiteX6" fmla="*/ 421482 w 1630664"/>
              <a:gd name="connsiteY6" fmla="*/ 321468 h 1772537"/>
              <a:gd name="connsiteX7" fmla="*/ 595313 w 1630664"/>
              <a:gd name="connsiteY7" fmla="*/ 766762 h 1772537"/>
              <a:gd name="connsiteX8" fmla="*/ 923925 w 1630664"/>
              <a:gd name="connsiteY8" fmla="*/ 1007267 h 1772537"/>
              <a:gd name="connsiteX9" fmla="*/ 621506 w 1630664"/>
              <a:gd name="connsiteY9" fmla="*/ 1352547 h 1772537"/>
              <a:gd name="connsiteX10" fmla="*/ 0 w 1630664"/>
              <a:gd name="connsiteY10" fmla="*/ 1119184 h 1772537"/>
              <a:gd name="connsiteX0" fmla="*/ 0 w 1615856"/>
              <a:gd name="connsiteY0" fmla="*/ 1119184 h 1800557"/>
              <a:gd name="connsiteX1" fmla="*/ 0 w 1615856"/>
              <a:gd name="connsiteY1" fmla="*/ 1647822 h 1800557"/>
              <a:gd name="connsiteX2" fmla="*/ 1476374 w 1615856"/>
              <a:gd name="connsiteY2" fmla="*/ 1464467 h 1800557"/>
              <a:gd name="connsiteX3" fmla="*/ 1397793 w 1615856"/>
              <a:gd name="connsiteY3" fmla="*/ 626267 h 1800557"/>
              <a:gd name="connsiteX4" fmla="*/ 835820 w 1615856"/>
              <a:gd name="connsiteY4" fmla="*/ 373856 h 1800557"/>
              <a:gd name="connsiteX5" fmla="*/ 807244 w 1615856"/>
              <a:gd name="connsiteY5" fmla="*/ 0 h 1800557"/>
              <a:gd name="connsiteX6" fmla="*/ 421482 w 1615856"/>
              <a:gd name="connsiteY6" fmla="*/ 321468 h 1800557"/>
              <a:gd name="connsiteX7" fmla="*/ 595313 w 1615856"/>
              <a:gd name="connsiteY7" fmla="*/ 766762 h 1800557"/>
              <a:gd name="connsiteX8" fmla="*/ 923925 w 1615856"/>
              <a:gd name="connsiteY8" fmla="*/ 1007267 h 1800557"/>
              <a:gd name="connsiteX9" fmla="*/ 621506 w 1615856"/>
              <a:gd name="connsiteY9" fmla="*/ 1352547 h 1800557"/>
              <a:gd name="connsiteX10" fmla="*/ 0 w 1615856"/>
              <a:gd name="connsiteY10" fmla="*/ 1119184 h 1800557"/>
              <a:gd name="connsiteX0" fmla="*/ 0 w 1626496"/>
              <a:gd name="connsiteY0" fmla="*/ 1119184 h 1800277"/>
              <a:gd name="connsiteX1" fmla="*/ 0 w 1626496"/>
              <a:gd name="connsiteY1" fmla="*/ 1647822 h 1800277"/>
              <a:gd name="connsiteX2" fmla="*/ 1476374 w 1626496"/>
              <a:gd name="connsiteY2" fmla="*/ 1464467 h 1800277"/>
              <a:gd name="connsiteX3" fmla="*/ 1397793 w 1626496"/>
              <a:gd name="connsiteY3" fmla="*/ 626267 h 1800277"/>
              <a:gd name="connsiteX4" fmla="*/ 835820 w 1626496"/>
              <a:gd name="connsiteY4" fmla="*/ 373856 h 1800277"/>
              <a:gd name="connsiteX5" fmla="*/ 807244 w 1626496"/>
              <a:gd name="connsiteY5" fmla="*/ 0 h 1800277"/>
              <a:gd name="connsiteX6" fmla="*/ 421482 w 1626496"/>
              <a:gd name="connsiteY6" fmla="*/ 321468 h 1800277"/>
              <a:gd name="connsiteX7" fmla="*/ 595313 w 1626496"/>
              <a:gd name="connsiteY7" fmla="*/ 766762 h 1800277"/>
              <a:gd name="connsiteX8" fmla="*/ 923925 w 1626496"/>
              <a:gd name="connsiteY8" fmla="*/ 1007267 h 1800277"/>
              <a:gd name="connsiteX9" fmla="*/ 621506 w 1626496"/>
              <a:gd name="connsiteY9" fmla="*/ 1352547 h 1800277"/>
              <a:gd name="connsiteX10" fmla="*/ 0 w 1626496"/>
              <a:gd name="connsiteY10" fmla="*/ 1119184 h 1800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26496" h="1800277">
                <a:moveTo>
                  <a:pt x="0" y="1119184"/>
                </a:moveTo>
                <a:lnTo>
                  <a:pt x="0" y="1647822"/>
                </a:lnTo>
                <a:cubicBezTo>
                  <a:pt x="686196" y="1947462"/>
                  <a:pt x="1196953" y="1762179"/>
                  <a:pt x="1476374" y="1464467"/>
                </a:cubicBezTo>
                <a:cubicBezTo>
                  <a:pt x="1699180" y="1227076"/>
                  <a:pt x="1674781" y="817990"/>
                  <a:pt x="1397793" y="626267"/>
                </a:cubicBezTo>
                <a:cubicBezTo>
                  <a:pt x="1228944" y="509394"/>
                  <a:pt x="1023144" y="457993"/>
                  <a:pt x="835820" y="373856"/>
                </a:cubicBezTo>
                <a:cubicBezTo>
                  <a:pt x="676275" y="325437"/>
                  <a:pt x="542926" y="112711"/>
                  <a:pt x="807244" y="0"/>
                </a:cubicBezTo>
                <a:cubicBezTo>
                  <a:pt x="507207" y="50006"/>
                  <a:pt x="440530" y="235745"/>
                  <a:pt x="421482" y="321468"/>
                </a:cubicBezTo>
                <a:cubicBezTo>
                  <a:pt x="362745" y="574674"/>
                  <a:pt x="546894" y="723107"/>
                  <a:pt x="595313" y="766762"/>
                </a:cubicBezTo>
                <a:cubicBezTo>
                  <a:pt x="664369" y="835024"/>
                  <a:pt x="857250" y="884236"/>
                  <a:pt x="923925" y="1007267"/>
                </a:cubicBezTo>
                <a:cubicBezTo>
                  <a:pt x="992188" y="1158079"/>
                  <a:pt x="883541" y="1334500"/>
                  <a:pt x="621506" y="1352547"/>
                </a:cubicBezTo>
                <a:cubicBezTo>
                  <a:pt x="455755" y="1363963"/>
                  <a:pt x="205977" y="1265235"/>
                  <a:pt x="0" y="1119184"/>
                </a:cubicBezTo>
                <a:close/>
              </a:path>
            </a:pathLst>
          </a:custGeom>
          <a:solidFill>
            <a:srgbClr val="0F238D"/>
          </a:solidFill>
          <a:ln w="127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a:solidFill>
                <a:schemeClr val="accent1"/>
              </a:solidFill>
            </a:endParaRPr>
          </a:p>
        </p:txBody>
      </p:sp>
      <p:sp>
        <p:nvSpPr>
          <p:cNvPr id="42" name="Freeform 41"/>
          <p:cNvSpPr/>
          <p:nvPr userDrawn="1"/>
        </p:nvSpPr>
        <p:spPr>
          <a:xfrm>
            <a:off x="8504651" y="159540"/>
            <a:ext cx="118940" cy="68882"/>
          </a:xfrm>
          <a:custGeom>
            <a:avLst/>
            <a:gdLst>
              <a:gd name="connsiteX0" fmla="*/ 1404937 w 1404937"/>
              <a:gd name="connsiteY0" fmla="*/ 635794 h 788194"/>
              <a:gd name="connsiteX1" fmla="*/ 1402556 w 1404937"/>
              <a:gd name="connsiteY1" fmla="*/ 64294 h 788194"/>
              <a:gd name="connsiteX2" fmla="*/ 547687 w 1404937"/>
              <a:gd name="connsiteY2" fmla="*/ 0 h 788194"/>
              <a:gd name="connsiteX3" fmla="*/ 14287 w 1404937"/>
              <a:gd name="connsiteY3" fmla="*/ 469106 h 788194"/>
              <a:gd name="connsiteX4" fmla="*/ 0 w 1404937"/>
              <a:gd name="connsiteY4" fmla="*/ 788194 h 788194"/>
              <a:gd name="connsiteX5" fmla="*/ 283368 w 1404937"/>
              <a:gd name="connsiteY5" fmla="*/ 438150 h 788194"/>
              <a:gd name="connsiteX6" fmla="*/ 821531 w 1404937"/>
              <a:gd name="connsiteY6" fmla="*/ 371475 h 788194"/>
              <a:gd name="connsiteX7" fmla="*/ 1404937 w 1404937"/>
              <a:gd name="connsiteY7" fmla="*/ 635794 h 788194"/>
              <a:gd name="connsiteX0" fmla="*/ 1404937 w 1404937"/>
              <a:gd name="connsiteY0" fmla="*/ 635794 h 788194"/>
              <a:gd name="connsiteX1" fmla="*/ 1402556 w 1404937"/>
              <a:gd name="connsiteY1" fmla="*/ 64294 h 788194"/>
              <a:gd name="connsiteX2" fmla="*/ 547687 w 1404937"/>
              <a:gd name="connsiteY2" fmla="*/ 0 h 788194"/>
              <a:gd name="connsiteX3" fmla="*/ 14287 w 1404937"/>
              <a:gd name="connsiteY3" fmla="*/ 469106 h 788194"/>
              <a:gd name="connsiteX4" fmla="*/ 0 w 1404937"/>
              <a:gd name="connsiteY4" fmla="*/ 788194 h 788194"/>
              <a:gd name="connsiteX5" fmla="*/ 283368 w 1404937"/>
              <a:gd name="connsiteY5" fmla="*/ 438150 h 788194"/>
              <a:gd name="connsiteX6" fmla="*/ 821531 w 1404937"/>
              <a:gd name="connsiteY6" fmla="*/ 371475 h 788194"/>
              <a:gd name="connsiteX7" fmla="*/ 1404937 w 1404937"/>
              <a:gd name="connsiteY7" fmla="*/ 635794 h 788194"/>
              <a:gd name="connsiteX0" fmla="*/ 1404937 w 1404937"/>
              <a:gd name="connsiteY0" fmla="*/ 635794 h 788194"/>
              <a:gd name="connsiteX1" fmla="*/ 1402556 w 1404937"/>
              <a:gd name="connsiteY1" fmla="*/ 64294 h 788194"/>
              <a:gd name="connsiteX2" fmla="*/ 547687 w 1404937"/>
              <a:gd name="connsiteY2" fmla="*/ 0 h 788194"/>
              <a:gd name="connsiteX3" fmla="*/ 14287 w 1404937"/>
              <a:gd name="connsiteY3" fmla="*/ 469106 h 788194"/>
              <a:gd name="connsiteX4" fmla="*/ 0 w 1404937"/>
              <a:gd name="connsiteY4" fmla="*/ 788194 h 788194"/>
              <a:gd name="connsiteX5" fmla="*/ 283368 w 1404937"/>
              <a:gd name="connsiteY5" fmla="*/ 438150 h 788194"/>
              <a:gd name="connsiteX6" fmla="*/ 821531 w 1404937"/>
              <a:gd name="connsiteY6" fmla="*/ 371475 h 788194"/>
              <a:gd name="connsiteX7" fmla="*/ 1404937 w 1404937"/>
              <a:gd name="connsiteY7" fmla="*/ 635794 h 788194"/>
              <a:gd name="connsiteX0" fmla="*/ 1404937 w 1404937"/>
              <a:gd name="connsiteY0" fmla="*/ 635794 h 788194"/>
              <a:gd name="connsiteX1" fmla="*/ 1402556 w 1404937"/>
              <a:gd name="connsiteY1" fmla="*/ 64294 h 788194"/>
              <a:gd name="connsiteX2" fmla="*/ 547687 w 1404937"/>
              <a:gd name="connsiteY2" fmla="*/ 0 h 788194"/>
              <a:gd name="connsiteX3" fmla="*/ 14287 w 1404937"/>
              <a:gd name="connsiteY3" fmla="*/ 469106 h 788194"/>
              <a:gd name="connsiteX4" fmla="*/ 0 w 1404937"/>
              <a:gd name="connsiteY4" fmla="*/ 788194 h 788194"/>
              <a:gd name="connsiteX5" fmla="*/ 283368 w 1404937"/>
              <a:gd name="connsiteY5" fmla="*/ 438150 h 788194"/>
              <a:gd name="connsiteX6" fmla="*/ 821531 w 1404937"/>
              <a:gd name="connsiteY6" fmla="*/ 371475 h 788194"/>
              <a:gd name="connsiteX7" fmla="*/ 1404937 w 1404937"/>
              <a:gd name="connsiteY7" fmla="*/ 635794 h 788194"/>
              <a:gd name="connsiteX0" fmla="*/ 1404937 w 1404937"/>
              <a:gd name="connsiteY0" fmla="*/ 635794 h 788194"/>
              <a:gd name="connsiteX1" fmla="*/ 1402556 w 1404937"/>
              <a:gd name="connsiteY1" fmla="*/ 64294 h 788194"/>
              <a:gd name="connsiteX2" fmla="*/ 547687 w 1404937"/>
              <a:gd name="connsiteY2" fmla="*/ 0 h 788194"/>
              <a:gd name="connsiteX3" fmla="*/ 14287 w 1404937"/>
              <a:gd name="connsiteY3" fmla="*/ 469106 h 788194"/>
              <a:gd name="connsiteX4" fmla="*/ 0 w 1404937"/>
              <a:gd name="connsiteY4" fmla="*/ 788194 h 788194"/>
              <a:gd name="connsiteX5" fmla="*/ 283368 w 1404937"/>
              <a:gd name="connsiteY5" fmla="*/ 438150 h 788194"/>
              <a:gd name="connsiteX6" fmla="*/ 821531 w 1404937"/>
              <a:gd name="connsiteY6" fmla="*/ 371475 h 788194"/>
              <a:gd name="connsiteX7" fmla="*/ 1404937 w 1404937"/>
              <a:gd name="connsiteY7" fmla="*/ 635794 h 788194"/>
              <a:gd name="connsiteX0" fmla="*/ 1404937 w 1404937"/>
              <a:gd name="connsiteY0" fmla="*/ 635794 h 788194"/>
              <a:gd name="connsiteX1" fmla="*/ 1402556 w 1404937"/>
              <a:gd name="connsiteY1" fmla="*/ 64294 h 788194"/>
              <a:gd name="connsiteX2" fmla="*/ 547687 w 1404937"/>
              <a:gd name="connsiteY2" fmla="*/ 0 h 788194"/>
              <a:gd name="connsiteX3" fmla="*/ 14287 w 1404937"/>
              <a:gd name="connsiteY3" fmla="*/ 469106 h 788194"/>
              <a:gd name="connsiteX4" fmla="*/ 0 w 1404937"/>
              <a:gd name="connsiteY4" fmla="*/ 788194 h 788194"/>
              <a:gd name="connsiteX5" fmla="*/ 283368 w 1404937"/>
              <a:gd name="connsiteY5" fmla="*/ 438150 h 788194"/>
              <a:gd name="connsiteX6" fmla="*/ 821531 w 1404937"/>
              <a:gd name="connsiteY6" fmla="*/ 371475 h 788194"/>
              <a:gd name="connsiteX7" fmla="*/ 1404937 w 1404937"/>
              <a:gd name="connsiteY7" fmla="*/ 635794 h 788194"/>
              <a:gd name="connsiteX0" fmla="*/ 1404937 w 1404937"/>
              <a:gd name="connsiteY0" fmla="*/ 635794 h 788194"/>
              <a:gd name="connsiteX1" fmla="*/ 1402556 w 1404937"/>
              <a:gd name="connsiteY1" fmla="*/ 64294 h 788194"/>
              <a:gd name="connsiteX2" fmla="*/ 547687 w 1404937"/>
              <a:gd name="connsiteY2" fmla="*/ 0 h 788194"/>
              <a:gd name="connsiteX3" fmla="*/ 14287 w 1404937"/>
              <a:gd name="connsiteY3" fmla="*/ 469106 h 788194"/>
              <a:gd name="connsiteX4" fmla="*/ 0 w 1404937"/>
              <a:gd name="connsiteY4" fmla="*/ 788194 h 788194"/>
              <a:gd name="connsiteX5" fmla="*/ 283368 w 1404937"/>
              <a:gd name="connsiteY5" fmla="*/ 438150 h 788194"/>
              <a:gd name="connsiteX6" fmla="*/ 821531 w 1404937"/>
              <a:gd name="connsiteY6" fmla="*/ 371475 h 788194"/>
              <a:gd name="connsiteX7" fmla="*/ 1404937 w 1404937"/>
              <a:gd name="connsiteY7" fmla="*/ 635794 h 788194"/>
              <a:gd name="connsiteX0" fmla="*/ 1404937 w 1404937"/>
              <a:gd name="connsiteY0" fmla="*/ 635794 h 788194"/>
              <a:gd name="connsiteX1" fmla="*/ 1402556 w 1404937"/>
              <a:gd name="connsiteY1" fmla="*/ 64294 h 788194"/>
              <a:gd name="connsiteX2" fmla="*/ 547687 w 1404937"/>
              <a:gd name="connsiteY2" fmla="*/ 0 h 788194"/>
              <a:gd name="connsiteX3" fmla="*/ 14287 w 1404937"/>
              <a:gd name="connsiteY3" fmla="*/ 469106 h 788194"/>
              <a:gd name="connsiteX4" fmla="*/ 0 w 1404937"/>
              <a:gd name="connsiteY4" fmla="*/ 788194 h 788194"/>
              <a:gd name="connsiteX5" fmla="*/ 283368 w 1404937"/>
              <a:gd name="connsiteY5" fmla="*/ 438150 h 788194"/>
              <a:gd name="connsiteX6" fmla="*/ 821531 w 1404937"/>
              <a:gd name="connsiteY6" fmla="*/ 371475 h 788194"/>
              <a:gd name="connsiteX7" fmla="*/ 1404937 w 1404937"/>
              <a:gd name="connsiteY7" fmla="*/ 635794 h 788194"/>
              <a:gd name="connsiteX0" fmla="*/ 1404937 w 1404937"/>
              <a:gd name="connsiteY0" fmla="*/ 635794 h 788194"/>
              <a:gd name="connsiteX1" fmla="*/ 1402556 w 1404937"/>
              <a:gd name="connsiteY1" fmla="*/ 64294 h 788194"/>
              <a:gd name="connsiteX2" fmla="*/ 547687 w 1404937"/>
              <a:gd name="connsiteY2" fmla="*/ 0 h 788194"/>
              <a:gd name="connsiteX3" fmla="*/ 14287 w 1404937"/>
              <a:gd name="connsiteY3" fmla="*/ 469106 h 788194"/>
              <a:gd name="connsiteX4" fmla="*/ 0 w 1404937"/>
              <a:gd name="connsiteY4" fmla="*/ 788194 h 788194"/>
              <a:gd name="connsiteX5" fmla="*/ 283368 w 1404937"/>
              <a:gd name="connsiteY5" fmla="*/ 438150 h 788194"/>
              <a:gd name="connsiteX6" fmla="*/ 821531 w 1404937"/>
              <a:gd name="connsiteY6" fmla="*/ 371475 h 788194"/>
              <a:gd name="connsiteX7" fmla="*/ 1404937 w 1404937"/>
              <a:gd name="connsiteY7" fmla="*/ 635794 h 788194"/>
              <a:gd name="connsiteX0" fmla="*/ 1404937 w 1413690"/>
              <a:gd name="connsiteY0" fmla="*/ 635794 h 788194"/>
              <a:gd name="connsiteX1" fmla="*/ 1402556 w 1413690"/>
              <a:gd name="connsiteY1" fmla="*/ 64294 h 788194"/>
              <a:gd name="connsiteX2" fmla="*/ 547687 w 1413690"/>
              <a:gd name="connsiteY2" fmla="*/ 0 h 788194"/>
              <a:gd name="connsiteX3" fmla="*/ 14287 w 1413690"/>
              <a:gd name="connsiteY3" fmla="*/ 469106 h 788194"/>
              <a:gd name="connsiteX4" fmla="*/ 0 w 1413690"/>
              <a:gd name="connsiteY4" fmla="*/ 788194 h 788194"/>
              <a:gd name="connsiteX5" fmla="*/ 283368 w 1413690"/>
              <a:gd name="connsiteY5" fmla="*/ 438150 h 788194"/>
              <a:gd name="connsiteX6" fmla="*/ 821531 w 1413690"/>
              <a:gd name="connsiteY6" fmla="*/ 371475 h 788194"/>
              <a:gd name="connsiteX7" fmla="*/ 1404937 w 1413690"/>
              <a:gd name="connsiteY7" fmla="*/ 635794 h 788194"/>
              <a:gd name="connsiteX0" fmla="*/ 1404937 w 1417413"/>
              <a:gd name="connsiteY0" fmla="*/ 635794 h 788194"/>
              <a:gd name="connsiteX1" fmla="*/ 1402556 w 1417413"/>
              <a:gd name="connsiteY1" fmla="*/ 64294 h 788194"/>
              <a:gd name="connsiteX2" fmla="*/ 547687 w 1417413"/>
              <a:gd name="connsiteY2" fmla="*/ 0 h 788194"/>
              <a:gd name="connsiteX3" fmla="*/ 14287 w 1417413"/>
              <a:gd name="connsiteY3" fmla="*/ 469106 h 788194"/>
              <a:gd name="connsiteX4" fmla="*/ 0 w 1417413"/>
              <a:gd name="connsiteY4" fmla="*/ 788194 h 788194"/>
              <a:gd name="connsiteX5" fmla="*/ 283368 w 1417413"/>
              <a:gd name="connsiteY5" fmla="*/ 438150 h 788194"/>
              <a:gd name="connsiteX6" fmla="*/ 821531 w 1417413"/>
              <a:gd name="connsiteY6" fmla="*/ 371475 h 788194"/>
              <a:gd name="connsiteX7" fmla="*/ 1404937 w 1417413"/>
              <a:gd name="connsiteY7" fmla="*/ 635794 h 788194"/>
              <a:gd name="connsiteX0" fmla="*/ 1404937 w 1417413"/>
              <a:gd name="connsiteY0" fmla="*/ 636458 h 788858"/>
              <a:gd name="connsiteX1" fmla="*/ 1402556 w 1417413"/>
              <a:gd name="connsiteY1" fmla="*/ 64958 h 788858"/>
              <a:gd name="connsiteX2" fmla="*/ 547687 w 1417413"/>
              <a:gd name="connsiteY2" fmla="*/ 664 h 788858"/>
              <a:gd name="connsiteX3" fmla="*/ 14287 w 1417413"/>
              <a:gd name="connsiteY3" fmla="*/ 469770 h 788858"/>
              <a:gd name="connsiteX4" fmla="*/ 0 w 1417413"/>
              <a:gd name="connsiteY4" fmla="*/ 788858 h 788858"/>
              <a:gd name="connsiteX5" fmla="*/ 283368 w 1417413"/>
              <a:gd name="connsiteY5" fmla="*/ 438814 h 788858"/>
              <a:gd name="connsiteX6" fmla="*/ 821531 w 1417413"/>
              <a:gd name="connsiteY6" fmla="*/ 372139 h 788858"/>
              <a:gd name="connsiteX7" fmla="*/ 1404937 w 1417413"/>
              <a:gd name="connsiteY7" fmla="*/ 636458 h 788858"/>
              <a:gd name="connsiteX0" fmla="*/ 1404937 w 1417413"/>
              <a:gd name="connsiteY0" fmla="*/ 659983 h 812383"/>
              <a:gd name="connsiteX1" fmla="*/ 1402556 w 1417413"/>
              <a:gd name="connsiteY1" fmla="*/ 88483 h 812383"/>
              <a:gd name="connsiteX2" fmla="*/ 547687 w 1417413"/>
              <a:gd name="connsiteY2" fmla="*/ 24189 h 812383"/>
              <a:gd name="connsiteX3" fmla="*/ 14287 w 1417413"/>
              <a:gd name="connsiteY3" fmla="*/ 493295 h 812383"/>
              <a:gd name="connsiteX4" fmla="*/ 0 w 1417413"/>
              <a:gd name="connsiteY4" fmla="*/ 812383 h 812383"/>
              <a:gd name="connsiteX5" fmla="*/ 283368 w 1417413"/>
              <a:gd name="connsiteY5" fmla="*/ 462339 h 812383"/>
              <a:gd name="connsiteX6" fmla="*/ 821531 w 1417413"/>
              <a:gd name="connsiteY6" fmla="*/ 395664 h 812383"/>
              <a:gd name="connsiteX7" fmla="*/ 1404937 w 1417413"/>
              <a:gd name="connsiteY7" fmla="*/ 659983 h 812383"/>
              <a:gd name="connsiteX0" fmla="*/ 1404937 w 1417413"/>
              <a:gd name="connsiteY0" fmla="*/ 674932 h 827332"/>
              <a:gd name="connsiteX1" fmla="*/ 1402556 w 1417413"/>
              <a:gd name="connsiteY1" fmla="*/ 103432 h 827332"/>
              <a:gd name="connsiteX2" fmla="*/ 547687 w 1417413"/>
              <a:gd name="connsiteY2" fmla="*/ 39138 h 827332"/>
              <a:gd name="connsiteX3" fmla="*/ 14287 w 1417413"/>
              <a:gd name="connsiteY3" fmla="*/ 508244 h 827332"/>
              <a:gd name="connsiteX4" fmla="*/ 0 w 1417413"/>
              <a:gd name="connsiteY4" fmla="*/ 827332 h 827332"/>
              <a:gd name="connsiteX5" fmla="*/ 283368 w 1417413"/>
              <a:gd name="connsiteY5" fmla="*/ 477288 h 827332"/>
              <a:gd name="connsiteX6" fmla="*/ 821531 w 1417413"/>
              <a:gd name="connsiteY6" fmla="*/ 410613 h 827332"/>
              <a:gd name="connsiteX7" fmla="*/ 1404937 w 1417413"/>
              <a:gd name="connsiteY7" fmla="*/ 674932 h 827332"/>
              <a:gd name="connsiteX0" fmla="*/ 1404937 w 1417413"/>
              <a:gd name="connsiteY0" fmla="*/ 674932 h 827332"/>
              <a:gd name="connsiteX1" fmla="*/ 1402556 w 1417413"/>
              <a:gd name="connsiteY1" fmla="*/ 103432 h 827332"/>
              <a:gd name="connsiteX2" fmla="*/ 547687 w 1417413"/>
              <a:gd name="connsiteY2" fmla="*/ 39138 h 827332"/>
              <a:gd name="connsiteX3" fmla="*/ 14287 w 1417413"/>
              <a:gd name="connsiteY3" fmla="*/ 508244 h 827332"/>
              <a:gd name="connsiteX4" fmla="*/ 0 w 1417413"/>
              <a:gd name="connsiteY4" fmla="*/ 827332 h 827332"/>
              <a:gd name="connsiteX5" fmla="*/ 283368 w 1417413"/>
              <a:gd name="connsiteY5" fmla="*/ 477288 h 827332"/>
              <a:gd name="connsiteX6" fmla="*/ 821531 w 1417413"/>
              <a:gd name="connsiteY6" fmla="*/ 410613 h 827332"/>
              <a:gd name="connsiteX7" fmla="*/ 1404937 w 1417413"/>
              <a:gd name="connsiteY7" fmla="*/ 674932 h 827332"/>
              <a:gd name="connsiteX0" fmla="*/ 1406804 w 1419280"/>
              <a:gd name="connsiteY0" fmla="*/ 674932 h 827332"/>
              <a:gd name="connsiteX1" fmla="*/ 1404423 w 1419280"/>
              <a:gd name="connsiteY1" fmla="*/ 103432 h 827332"/>
              <a:gd name="connsiteX2" fmla="*/ 549554 w 1419280"/>
              <a:gd name="connsiteY2" fmla="*/ 39138 h 827332"/>
              <a:gd name="connsiteX3" fmla="*/ 16154 w 1419280"/>
              <a:gd name="connsiteY3" fmla="*/ 508244 h 827332"/>
              <a:gd name="connsiteX4" fmla="*/ 1867 w 1419280"/>
              <a:gd name="connsiteY4" fmla="*/ 827332 h 827332"/>
              <a:gd name="connsiteX5" fmla="*/ 285235 w 1419280"/>
              <a:gd name="connsiteY5" fmla="*/ 477288 h 827332"/>
              <a:gd name="connsiteX6" fmla="*/ 823398 w 1419280"/>
              <a:gd name="connsiteY6" fmla="*/ 410613 h 827332"/>
              <a:gd name="connsiteX7" fmla="*/ 1406804 w 1419280"/>
              <a:gd name="connsiteY7" fmla="*/ 674932 h 827332"/>
              <a:gd name="connsiteX0" fmla="*/ 1409119 w 1421595"/>
              <a:gd name="connsiteY0" fmla="*/ 674932 h 827332"/>
              <a:gd name="connsiteX1" fmla="*/ 1406738 w 1421595"/>
              <a:gd name="connsiteY1" fmla="*/ 103432 h 827332"/>
              <a:gd name="connsiteX2" fmla="*/ 551869 w 1421595"/>
              <a:gd name="connsiteY2" fmla="*/ 39138 h 827332"/>
              <a:gd name="connsiteX3" fmla="*/ 18469 w 1421595"/>
              <a:gd name="connsiteY3" fmla="*/ 508244 h 827332"/>
              <a:gd name="connsiteX4" fmla="*/ 4182 w 1421595"/>
              <a:gd name="connsiteY4" fmla="*/ 827332 h 827332"/>
              <a:gd name="connsiteX5" fmla="*/ 287550 w 1421595"/>
              <a:gd name="connsiteY5" fmla="*/ 477288 h 827332"/>
              <a:gd name="connsiteX6" fmla="*/ 825713 w 1421595"/>
              <a:gd name="connsiteY6" fmla="*/ 410613 h 827332"/>
              <a:gd name="connsiteX7" fmla="*/ 1409119 w 1421595"/>
              <a:gd name="connsiteY7" fmla="*/ 674932 h 827332"/>
              <a:gd name="connsiteX0" fmla="*/ 1417088 w 1429564"/>
              <a:gd name="connsiteY0" fmla="*/ 674932 h 827332"/>
              <a:gd name="connsiteX1" fmla="*/ 1414707 w 1429564"/>
              <a:gd name="connsiteY1" fmla="*/ 103432 h 827332"/>
              <a:gd name="connsiteX2" fmla="*/ 559838 w 1429564"/>
              <a:gd name="connsiteY2" fmla="*/ 39138 h 827332"/>
              <a:gd name="connsiteX3" fmla="*/ 26438 w 1429564"/>
              <a:gd name="connsiteY3" fmla="*/ 508244 h 827332"/>
              <a:gd name="connsiteX4" fmla="*/ 12151 w 1429564"/>
              <a:gd name="connsiteY4" fmla="*/ 827332 h 827332"/>
              <a:gd name="connsiteX5" fmla="*/ 295519 w 1429564"/>
              <a:gd name="connsiteY5" fmla="*/ 477288 h 827332"/>
              <a:gd name="connsiteX6" fmla="*/ 833682 w 1429564"/>
              <a:gd name="connsiteY6" fmla="*/ 410613 h 827332"/>
              <a:gd name="connsiteX7" fmla="*/ 1417088 w 1429564"/>
              <a:gd name="connsiteY7" fmla="*/ 674932 h 827332"/>
              <a:gd name="connsiteX0" fmla="*/ 1417088 w 1429564"/>
              <a:gd name="connsiteY0" fmla="*/ 674932 h 827332"/>
              <a:gd name="connsiteX1" fmla="*/ 1414707 w 1429564"/>
              <a:gd name="connsiteY1" fmla="*/ 103432 h 827332"/>
              <a:gd name="connsiteX2" fmla="*/ 559838 w 1429564"/>
              <a:gd name="connsiteY2" fmla="*/ 39138 h 827332"/>
              <a:gd name="connsiteX3" fmla="*/ 26438 w 1429564"/>
              <a:gd name="connsiteY3" fmla="*/ 508244 h 827332"/>
              <a:gd name="connsiteX4" fmla="*/ 12151 w 1429564"/>
              <a:gd name="connsiteY4" fmla="*/ 827332 h 827332"/>
              <a:gd name="connsiteX5" fmla="*/ 295519 w 1429564"/>
              <a:gd name="connsiteY5" fmla="*/ 477288 h 827332"/>
              <a:gd name="connsiteX6" fmla="*/ 833682 w 1429564"/>
              <a:gd name="connsiteY6" fmla="*/ 410613 h 827332"/>
              <a:gd name="connsiteX7" fmla="*/ 1417088 w 1429564"/>
              <a:gd name="connsiteY7" fmla="*/ 674932 h 827332"/>
              <a:gd name="connsiteX0" fmla="*/ 1417088 w 1428573"/>
              <a:gd name="connsiteY0" fmla="*/ 674932 h 827332"/>
              <a:gd name="connsiteX1" fmla="*/ 1414707 w 1428573"/>
              <a:gd name="connsiteY1" fmla="*/ 103432 h 827332"/>
              <a:gd name="connsiteX2" fmla="*/ 559838 w 1428573"/>
              <a:gd name="connsiteY2" fmla="*/ 39138 h 827332"/>
              <a:gd name="connsiteX3" fmla="*/ 26438 w 1428573"/>
              <a:gd name="connsiteY3" fmla="*/ 508244 h 827332"/>
              <a:gd name="connsiteX4" fmla="*/ 12151 w 1428573"/>
              <a:gd name="connsiteY4" fmla="*/ 827332 h 827332"/>
              <a:gd name="connsiteX5" fmla="*/ 295519 w 1428573"/>
              <a:gd name="connsiteY5" fmla="*/ 477288 h 827332"/>
              <a:gd name="connsiteX6" fmla="*/ 833682 w 1428573"/>
              <a:gd name="connsiteY6" fmla="*/ 410613 h 827332"/>
              <a:gd name="connsiteX7" fmla="*/ 1417088 w 1428573"/>
              <a:gd name="connsiteY7" fmla="*/ 674932 h 827332"/>
              <a:gd name="connsiteX0" fmla="*/ 1417088 w 1428573"/>
              <a:gd name="connsiteY0" fmla="*/ 674932 h 827332"/>
              <a:gd name="connsiteX1" fmla="*/ 1414707 w 1428573"/>
              <a:gd name="connsiteY1" fmla="*/ 103432 h 827332"/>
              <a:gd name="connsiteX2" fmla="*/ 559838 w 1428573"/>
              <a:gd name="connsiteY2" fmla="*/ 39138 h 827332"/>
              <a:gd name="connsiteX3" fmla="*/ 26438 w 1428573"/>
              <a:gd name="connsiteY3" fmla="*/ 508244 h 827332"/>
              <a:gd name="connsiteX4" fmla="*/ 12151 w 1428573"/>
              <a:gd name="connsiteY4" fmla="*/ 827332 h 827332"/>
              <a:gd name="connsiteX5" fmla="*/ 295519 w 1428573"/>
              <a:gd name="connsiteY5" fmla="*/ 477288 h 827332"/>
              <a:gd name="connsiteX6" fmla="*/ 833682 w 1428573"/>
              <a:gd name="connsiteY6" fmla="*/ 410613 h 827332"/>
              <a:gd name="connsiteX7" fmla="*/ 1417088 w 1428573"/>
              <a:gd name="connsiteY7" fmla="*/ 674932 h 827332"/>
              <a:gd name="connsiteX0" fmla="*/ 1420075 w 1431560"/>
              <a:gd name="connsiteY0" fmla="*/ 674932 h 827332"/>
              <a:gd name="connsiteX1" fmla="*/ 1417694 w 1431560"/>
              <a:gd name="connsiteY1" fmla="*/ 103432 h 827332"/>
              <a:gd name="connsiteX2" fmla="*/ 562825 w 1431560"/>
              <a:gd name="connsiteY2" fmla="*/ 39138 h 827332"/>
              <a:gd name="connsiteX3" fmla="*/ 29425 w 1431560"/>
              <a:gd name="connsiteY3" fmla="*/ 508244 h 827332"/>
              <a:gd name="connsiteX4" fmla="*/ 15138 w 1431560"/>
              <a:gd name="connsiteY4" fmla="*/ 827332 h 827332"/>
              <a:gd name="connsiteX5" fmla="*/ 298506 w 1431560"/>
              <a:gd name="connsiteY5" fmla="*/ 477288 h 827332"/>
              <a:gd name="connsiteX6" fmla="*/ 836669 w 1431560"/>
              <a:gd name="connsiteY6" fmla="*/ 410613 h 827332"/>
              <a:gd name="connsiteX7" fmla="*/ 1420075 w 1431560"/>
              <a:gd name="connsiteY7" fmla="*/ 674932 h 827332"/>
              <a:gd name="connsiteX0" fmla="*/ 1420075 w 1431560"/>
              <a:gd name="connsiteY0" fmla="*/ 674932 h 827332"/>
              <a:gd name="connsiteX1" fmla="*/ 1417694 w 1431560"/>
              <a:gd name="connsiteY1" fmla="*/ 103432 h 827332"/>
              <a:gd name="connsiteX2" fmla="*/ 562825 w 1431560"/>
              <a:gd name="connsiteY2" fmla="*/ 39138 h 827332"/>
              <a:gd name="connsiteX3" fmla="*/ 29425 w 1431560"/>
              <a:gd name="connsiteY3" fmla="*/ 508244 h 827332"/>
              <a:gd name="connsiteX4" fmla="*/ 15138 w 1431560"/>
              <a:gd name="connsiteY4" fmla="*/ 827332 h 827332"/>
              <a:gd name="connsiteX5" fmla="*/ 298506 w 1431560"/>
              <a:gd name="connsiteY5" fmla="*/ 477288 h 827332"/>
              <a:gd name="connsiteX6" fmla="*/ 836669 w 1431560"/>
              <a:gd name="connsiteY6" fmla="*/ 410613 h 827332"/>
              <a:gd name="connsiteX7" fmla="*/ 1420075 w 1431560"/>
              <a:gd name="connsiteY7" fmla="*/ 674932 h 827332"/>
              <a:gd name="connsiteX0" fmla="*/ 1417089 w 1428574"/>
              <a:gd name="connsiteY0" fmla="*/ 674932 h 827332"/>
              <a:gd name="connsiteX1" fmla="*/ 1414708 w 1428574"/>
              <a:gd name="connsiteY1" fmla="*/ 103432 h 827332"/>
              <a:gd name="connsiteX2" fmla="*/ 559839 w 1428574"/>
              <a:gd name="connsiteY2" fmla="*/ 39138 h 827332"/>
              <a:gd name="connsiteX3" fmla="*/ 26439 w 1428574"/>
              <a:gd name="connsiteY3" fmla="*/ 508244 h 827332"/>
              <a:gd name="connsiteX4" fmla="*/ 12152 w 1428574"/>
              <a:gd name="connsiteY4" fmla="*/ 827332 h 827332"/>
              <a:gd name="connsiteX5" fmla="*/ 295520 w 1428574"/>
              <a:gd name="connsiteY5" fmla="*/ 477288 h 827332"/>
              <a:gd name="connsiteX6" fmla="*/ 833683 w 1428574"/>
              <a:gd name="connsiteY6" fmla="*/ 410613 h 827332"/>
              <a:gd name="connsiteX7" fmla="*/ 1417089 w 1428574"/>
              <a:gd name="connsiteY7" fmla="*/ 674932 h 827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28574" h="827332">
                <a:moveTo>
                  <a:pt x="1417089" y="674932"/>
                </a:moveTo>
                <a:cubicBezTo>
                  <a:pt x="1435346" y="448714"/>
                  <a:pt x="1429789" y="289169"/>
                  <a:pt x="1414708" y="103432"/>
                </a:cubicBezTo>
                <a:cubicBezTo>
                  <a:pt x="1129752" y="1038"/>
                  <a:pt x="880514" y="-34681"/>
                  <a:pt x="559839" y="39138"/>
                </a:cubicBezTo>
                <a:cubicBezTo>
                  <a:pt x="324968" y="93205"/>
                  <a:pt x="103590" y="255487"/>
                  <a:pt x="26439" y="508244"/>
                </a:cubicBezTo>
                <a:cubicBezTo>
                  <a:pt x="-7732" y="620193"/>
                  <a:pt x="-4518" y="728112"/>
                  <a:pt x="12152" y="827332"/>
                </a:cubicBezTo>
                <a:cubicBezTo>
                  <a:pt x="28424" y="650723"/>
                  <a:pt x="130471" y="560134"/>
                  <a:pt x="295520" y="477288"/>
                </a:cubicBezTo>
                <a:cubicBezTo>
                  <a:pt x="460084" y="394686"/>
                  <a:pt x="654458" y="387116"/>
                  <a:pt x="833683" y="410613"/>
                </a:cubicBezTo>
                <a:cubicBezTo>
                  <a:pt x="1142452" y="451094"/>
                  <a:pt x="1298820" y="584445"/>
                  <a:pt x="1417089" y="674932"/>
                </a:cubicBezTo>
                <a:close/>
              </a:path>
            </a:pathLst>
          </a:custGeom>
          <a:solidFill>
            <a:srgbClr val="0F238D"/>
          </a:solidFill>
          <a:ln w="127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a:solidFill>
                <a:schemeClr val="accent1"/>
              </a:solidFill>
            </a:endParaRPr>
          </a:p>
        </p:txBody>
      </p:sp>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400050" cy="5143500"/>
          </a:xfrm>
          <a:prstGeom prst="rect">
            <a:avLst/>
          </a:prstGeom>
        </p:spPr>
      </p:pic>
      <p:sp>
        <p:nvSpPr>
          <p:cNvPr id="17" name="Date Placeholder 3"/>
          <p:cNvSpPr>
            <a:spLocks noGrp="1"/>
          </p:cNvSpPr>
          <p:nvPr>
            <p:ph type="dt" sz="half" idx="10"/>
          </p:nvPr>
        </p:nvSpPr>
        <p:spPr>
          <a:xfrm>
            <a:off x="8252230" y="862398"/>
            <a:ext cx="751973" cy="91440"/>
          </a:xfrm>
          <a:prstGeom prst="rect">
            <a:avLst/>
          </a:prstGeom>
        </p:spPr>
        <p:txBody>
          <a:bodyPr wrap="square" lIns="0" tIns="0" rIns="0" bIns="0">
            <a:noAutofit/>
          </a:bodyPr>
          <a:lstStyle>
            <a:lvl1pPr algn="r">
              <a:defRPr sz="700">
                <a:solidFill>
                  <a:schemeClr val="tx1"/>
                </a:solidFill>
                <a:latin typeface="+mn-lt"/>
              </a:defRPr>
            </a:lvl1pPr>
          </a:lstStyle>
          <a:p>
            <a:fld id="{C19E589B-AAA2-4E83-AFD3-2993C58A57EE}" type="datetime3">
              <a:rPr lang="en-US" smtClean="0"/>
              <a:pPr/>
              <a:t>1 October 2018</a:t>
            </a:fld>
            <a:endParaRPr lang="en-US" dirty="0"/>
          </a:p>
        </p:txBody>
      </p:sp>
      <p:sp>
        <p:nvSpPr>
          <p:cNvPr id="19" name="Footer Placeholder 4"/>
          <p:cNvSpPr>
            <a:spLocks noGrp="1"/>
          </p:cNvSpPr>
          <p:nvPr>
            <p:ph type="ftr" sz="quarter" idx="12"/>
          </p:nvPr>
        </p:nvSpPr>
        <p:spPr>
          <a:xfrm>
            <a:off x="8252229" y="563395"/>
            <a:ext cx="751973" cy="91440"/>
          </a:xfrm>
          <a:prstGeom prst="rect">
            <a:avLst/>
          </a:prstGeom>
        </p:spPr>
        <p:txBody>
          <a:bodyPr lIns="0" tIns="0" rIns="0" bIns="0"/>
          <a:lstStyle>
            <a:lvl1pPr algn="r">
              <a:defRPr sz="800" b="1">
                <a:solidFill>
                  <a:schemeClr val="tx2"/>
                </a:solidFill>
                <a:latin typeface="+mn-lt"/>
              </a:defRPr>
            </a:lvl1pPr>
          </a:lstStyle>
          <a:p>
            <a:r>
              <a:rPr lang="en-US" dirty="0"/>
              <a:t>Confidential</a:t>
            </a:r>
          </a:p>
        </p:txBody>
      </p:sp>
      <p:sp>
        <p:nvSpPr>
          <p:cNvPr id="20" name="Slide Number Placeholder 5"/>
          <p:cNvSpPr>
            <a:spLocks noGrp="1"/>
          </p:cNvSpPr>
          <p:nvPr>
            <p:ph type="sldNum" sz="quarter" idx="13"/>
          </p:nvPr>
        </p:nvSpPr>
        <p:spPr>
          <a:xfrm>
            <a:off x="8252230" y="733787"/>
            <a:ext cx="751249" cy="91440"/>
          </a:xfrm>
          <a:prstGeom prst="rect">
            <a:avLst/>
          </a:prstGeom>
        </p:spPr>
        <p:txBody>
          <a:bodyPr lIns="0" tIns="0" rIns="0" bIns="0"/>
          <a:lstStyle>
            <a:lvl1pPr algn="r">
              <a:defRPr sz="700">
                <a:solidFill>
                  <a:schemeClr val="tx1"/>
                </a:solidFill>
                <a:latin typeface="+mn-lt"/>
              </a:defRPr>
            </a:lvl1pPr>
          </a:lstStyle>
          <a:p>
            <a:r>
              <a:rPr lang="en-US" dirty="0"/>
              <a:t>Slide </a:t>
            </a:r>
            <a:fld id="{2BF23E3A-8558-42B9-AEEE-59D910584A16}" type="slidenum">
              <a:rPr lang="en-US" smtClean="0"/>
              <a:pPr/>
              <a:t>‹#›</a:t>
            </a:fld>
            <a:endParaRPr lang="en-US" dirty="0"/>
          </a:p>
        </p:txBody>
      </p:sp>
    </p:spTree>
    <p:extLst>
      <p:ext uri="{BB962C8B-B14F-4D97-AF65-F5344CB8AC3E}">
        <p14:creationId xmlns:p14="http://schemas.microsoft.com/office/powerpoint/2010/main" val="8769484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13" name="Rechthoek 12"/>
          <p:cNvSpPr/>
          <p:nvPr userDrawn="1"/>
        </p:nvSpPr>
        <p:spPr>
          <a:xfrm>
            <a:off x="0" y="0"/>
            <a:ext cx="9144000" cy="514826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18" name="Afbeelding 17"/>
          <p:cNvPicPr>
            <a:picLocks noChangeAspect="1"/>
          </p:cNvPicPr>
          <p:nvPr userDrawn="1"/>
        </p:nvPicPr>
        <p:blipFill rotWithShape="1">
          <a:blip r:embed="rId2">
            <a:extLst>
              <a:ext uri="{28A0092B-C50C-407E-A947-70E740481C1C}">
                <a14:useLocalDpi xmlns:a14="http://schemas.microsoft.com/office/drawing/2010/main" val="0"/>
              </a:ext>
            </a:extLst>
          </a:blip>
          <a:srcRect r="939"/>
          <a:stretch/>
        </p:blipFill>
        <p:spPr>
          <a:xfrm>
            <a:off x="5289550" y="0"/>
            <a:ext cx="3854450" cy="5143499"/>
          </a:xfrm>
          <a:prstGeom prst="rect">
            <a:avLst/>
          </a:prstGeom>
        </p:spPr>
      </p:pic>
      <p:sp>
        <p:nvSpPr>
          <p:cNvPr id="2" name="Titel 1"/>
          <p:cNvSpPr>
            <a:spLocks noGrp="1"/>
          </p:cNvSpPr>
          <p:nvPr>
            <p:ph type="ctrTitle"/>
          </p:nvPr>
        </p:nvSpPr>
        <p:spPr>
          <a:xfrm>
            <a:off x="486000" y="2845864"/>
            <a:ext cx="7920000" cy="609600"/>
          </a:xfrm>
          <a:prstGeom prst="rect">
            <a:avLst/>
          </a:prstGeom>
        </p:spPr>
        <p:txBody>
          <a:bodyPr anchor="b"/>
          <a:lstStyle>
            <a:lvl1pPr algn="r">
              <a:lnSpc>
                <a:spcPts val="2400"/>
              </a:lnSpc>
              <a:defRPr sz="2200"/>
            </a:lvl1pPr>
          </a:lstStyle>
          <a:p>
            <a:r>
              <a:rPr lang="en-US"/>
              <a:t>Click to edit Master title style</a:t>
            </a:r>
            <a:endParaRPr lang="nl-NL" dirty="0"/>
          </a:p>
        </p:txBody>
      </p:sp>
      <p:sp>
        <p:nvSpPr>
          <p:cNvPr id="3" name="Ondertitel 2"/>
          <p:cNvSpPr>
            <a:spLocks noGrp="1"/>
          </p:cNvSpPr>
          <p:nvPr>
            <p:ph type="subTitle" idx="1"/>
          </p:nvPr>
        </p:nvSpPr>
        <p:spPr>
          <a:xfrm>
            <a:off x="486000" y="3455941"/>
            <a:ext cx="7920000" cy="381000"/>
          </a:xfrm>
          <a:prstGeom prst="rect">
            <a:avLst/>
          </a:prstGeom>
        </p:spPr>
        <p:txBody>
          <a:bodyPr anchor="b">
            <a:normAutofit/>
          </a:bodyPr>
          <a:lstStyle>
            <a:lvl1pPr marL="0" indent="0" algn="r">
              <a:lnSpc>
                <a:spcPts val="1500"/>
              </a:lnSpc>
              <a:spcAft>
                <a:spcPts val="0"/>
              </a:spcAft>
              <a:buNone/>
              <a:defRPr sz="1300" b="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nl-NL" dirty="0"/>
          </a:p>
        </p:txBody>
      </p:sp>
      <p:grpSp>
        <p:nvGrpSpPr>
          <p:cNvPr id="5" name="Groep 4"/>
          <p:cNvGrpSpPr/>
          <p:nvPr userDrawn="1"/>
        </p:nvGrpSpPr>
        <p:grpSpPr>
          <a:xfrm>
            <a:off x="6736424" y="2144546"/>
            <a:ext cx="1670143" cy="468259"/>
            <a:chOff x="6957984" y="1750302"/>
            <a:chExt cx="1670143" cy="468259"/>
          </a:xfrm>
        </p:grpSpPr>
        <p:sp>
          <p:nvSpPr>
            <p:cNvPr id="8" name="Freeform 27"/>
            <p:cNvSpPr/>
            <p:nvPr userDrawn="1"/>
          </p:nvSpPr>
          <p:spPr>
            <a:xfrm>
              <a:off x="6957984" y="1763098"/>
              <a:ext cx="417231" cy="446740"/>
            </a:xfrm>
            <a:custGeom>
              <a:avLst/>
              <a:gdLst>
                <a:gd name="connsiteX0" fmla="*/ 0 w 1097756"/>
                <a:gd name="connsiteY0" fmla="*/ 0 h 1181100"/>
                <a:gd name="connsiteX1" fmla="*/ 745331 w 1097756"/>
                <a:gd name="connsiteY1" fmla="*/ 0 h 1181100"/>
                <a:gd name="connsiteX2" fmla="*/ 1097756 w 1097756"/>
                <a:gd name="connsiteY2" fmla="*/ 1178718 h 1181100"/>
                <a:gd name="connsiteX3" fmla="*/ 523875 w 1097756"/>
                <a:gd name="connsiteY3" fmla="*/ 1181100 h 1181100"/>
                <a:gd name="connsiteX4" fmla="*/ 0 w 1097756"/>
                <a:gd name="connsiteY4" fmla="*/ 0 h 1181100"/>
                <a:gd name="connsiteX0" fmla="*/ 0 w 1400175"/>
                <a:gd name="connsiteY0" fmla="*/ 0 h 2197893"/>
                <a:gd name="connsiteX1" fmla="*/ 745331 w 1400175"/>
                <a:gd name="connsiteY1" fmla="*/ 0 h 2197893"/>
                <a:gd name="connsiteX2" fmla="*/ 1400175 w 1400175"/>
                <a:gd name="connsiteY2" fmla="*/ 2197893 h 2197893"/>
                <a:gd name="connsiteX3" fmla="*/ 523875 w 1400175"/>
                <a:gd name="connsiteY3" fmla="*/ 1181100 h 2197893"/>
                <a:gd name="connsiteX4" fmla="*/ 0 w 1400175"/>
                <a:gd name="connsiteY4" fmla="*/ 0 h 2197893"/>
                <a:gd name="connsiteX0" fmla="*/ 0 w 1400175"/>
                <a:gd name="connsiteY0" fmla="*/ 0 h 2197893"/>
                <a:gd name="connsiteX1" fmla="*/ 745331 w 1400175"/>
                <a:gd name="connsiteY1" fmla="*/ 0 h 2197893"/>
                <a:gd name="connsiteX2" fmla="*/ 1400175 w 1400175"/>
                <a:gd name="connsiteY2" fmla="*/ 2197893 h 2197893"/>
                <a:gd name="connsiteX3" fmla="*/ 1047750 w 1400175"/>
                <a:gd name="connsiteY3" fmla="*/ 1790700 h 2197893"/>
                <a:gd name="connsiteX4" fmla="*/ 523875 w 1400175"/>
                <a:gd name="connsiteY4" fmla="*/ 1181100 h 2197893"/>
                <a:gd name="connsiteX5" fmla="*/ 0 w 1400175"/>
                <a:gd name="connsiteY5" fmla="*/ 0 h 2197893"/>
                <a:gd name="connsiteX0" fmla="*/ 0 w 1400175"/>
                <a:gd name="connsiteY0" fmla="*/ 0 h 2197893"/>
                <a:gd name="connsiteX1" fmla="*/ 745331 w 1400175"/>
                <a:gd name="connsiteY1" fmla="*/ 0 h 2197893"/>
                <a:gd name="connsiteX2" fmla="*/ 1400175 w 1400175"/>
                <a:gd name="connsiteY2" fmla="*/ 2197893 h 2197893"/>
                <a:gd name="connsiteX3" fmla="*/ 750094 w 1400175"/>
                <a:gd name="connsiteY3" fmla="*/ 2193131 h 2197893"/>
                <a:gd name="connsiteX4" fmla="*/ 523875 w 1400175"/>
                <a:gd name="connsiteY4" fmla="*/ 1181100 h 2197893"/>
                <a:gd name="connsiteX5" fmla="*/ 0 w 1400175"/>
                <a:gd name="connsiteY5" fmla="*/ 0 h 2197893"/>
                <a:gd name="connsiteX0" fmla="*/ 0 w 1400175"/>
                <a:gd name="connsiteY0" fmla="*/ 0 h 2197893"/>
                <a:gd name="connsiteX1" fmla="*/ 745331 w 1400175"/>
                <a:gd name="connsiteY1" fmla="*/ 0 h 2197893"/>
                <a:gd name="connsiteX2" fmla="*/ 1400175 w 1400175"/>
                <a:gd name="connsiteY2" fmla="*/ 2197893 h 2197893"/>
                <a:gd name="connsiteX3" fmla="*/ 747713 w 1400175"/>
                <a:gd name="connsiteY3" fmla="*/ 2195512 h 2197893"/>
                <a:gd name="connsiteX4" fmla="*/ 523875 w 1400175"/>
                <a:gd name="connsiteY4" fmla="*/ 1181100 h 2197893"/>
                <a:gd name="connsiteX5" fmla="*/ 0 w 1400175"/>
                <a:gd name="connsiteY5" fmla="*/ 0 h 2197893"/>
                <a:gd name="connsiteX0" fmla="*/ 0 w 1400175"/>
                <a:gd name="connsiteY0" fmla="*/ 0 h 2197893"/>
                <a:gd name="connsiteX1" fmla="*/ 745331 w 1400175"/>
                <a:gd name="connsiteY1" fmla="*/ 0 h 2197893"/>
                <a:gd name="connsiteX2" fmla="*/ 1400175 w 1400175"/>
                <a:gd name="connsiteY2" fmla="*/ 2197893 h 2197893"/>
                <a:gd name="connsiteX3" fmla="*/ 747713 w 1400175"/>
                <a:gd name="connsiteY3" fmla="*/ 2195512 h 2197893"/>
                <a:gd name="connsiteX4" fmla="*/ 371475 w 1400175"/>
                <a:gd name="connsiteY4" fmla="*/ 478631 h 2197893"/>
                <a:gd name="connsiteX5" fmla="*/ 0 w 1400175"/>
                <a:gd name="connsiteY5" fmla="*/ 0 h 2197893"/>
                <a:gd name="connsiteX0" fmla="*/ 0 w 1400175"/>
                <a:gd name="connsiteY0" fmla="*/ 0 h 2197893"/>
                <a:gd name="connsiteX1" fmla="*/ 745331 w 1400175"/>
                <a:gd name="connsiteY1" fmla="*/ 0 h 2197893"/>
                <a:gd name="connsiteX2" fmla="*/ 1400175 w 1400175"/>
                <a:gd name="connsiteY2" fmla="*/ 2197893 h 2197893"/>
                <a:gd name="connsiteX3" fmla="*/ 747713 w 1400175"/>
                <a:gd name="connsiteY3" fmla="*/ 2195512 h 2197893"/>
                <a:gd name="connsiteX4" fmla="*/ 371475 w 1400175"/>
                <a:gd name="connsiteY4" fmla="*/ 478631 h 2197893"/>
                <a:gd name="connsiteX5" fmla="*/ 230981 w 1400175"/>
                <a:gd name="connsiteY5" fmla="*/ 295275 h 2197893"/>
                <a:gd name="connsiteX6" fmla="*/ 0 w 1400175"/>
                <a:gd name="connsiteY6" fmla="*/ 0 h 2197893"/>
                <a:gd name="connsiteX0" fmla="*/ 0 w 1400175"/>
                <a:gd name="connsiteY0" fmla="*/ 0 h 2197893"/>
                <a:gd name="connsiteX1" fmla="*/ 745331 w 1400175"/>
                <a:gd name="connsiteY1" fmla="*/ 0 h 2197893"/>
                <a:gd name="connsiteX2" fmla="*/ 1400175 w 1400175"/>
                <a:gd name="connsiteY2" fmla="*/ 2197893 h 2197893"/>
                <a:gd name="connsiteX3" fmla="*/ 747713 w 1400175"/>
                <a:gd name="connsiteY3" fmla="*/ 2195512 h 2197893"/>
                <a:gd name="connsiteX4" fmla="*/ 371475 w 1400175"/>
                <a:gd name="connsiteY4" fmla="*/ 478631 h 2197893"/>
                <a:gd name="connsiteX5" fmla="*/ 195262 w 1400175"/>
                <a:gd name="connsiteY5" fmla="*/ 1204913 h 2197893"/>
                <a:gd name="connsiteX6" fmla="*/ 0 w 1400175"/>
                <a:gd name="connsiteY6" fmla="*/ 0 h 2197893"/>
                <a:gd name="connsiteX0" fmla="*/ 0 w 1400175"/>
                <a:gd name="connsiteY0" fmla="*/ 0 h 2197893"/>
                <a:gd name="connsiteX1" fmla="*/ 745331 w 1400175"/>
                <a:gd name="connsiteY1" fmla="*/ 0 h 2197893"/>
                <a:gd name="connsiteX2" fmla="*/ 1400175 w 1400175"/>
                <a:gd name="connsiteY2" fmla="*/ 2197893 h 2197893"/>
                <a:gd name="connsiteX3" fmla="*/ 747713 w 1400175"/>
                <a:gd name="connsiteY3" fmla="*/ 2195512 h 2197893"/>
                <a:gd name="connsiteX4" fmla="*/ 371475 w 1400175"/>
                <a:gd name="connsiteY4" fmla="*/ 478631 h 2197893"/>
                <a:gd name="connsiteX5" fmla="*/ 173830 w 1400175"/>
                <a:gd name="connsiteY5" fmla="*/ 1383507 h 2197893"/>
                <a:gd name="connsiteX6" fmla="*/ 0 w 1400175"/>
                <a:gd name="connsiteY6" fmla="*/ 0 h 2197893"/>
                <a:gd name="connsiteX0" fmla="*/ 0 w 1400175"/>
                <a:gd name="connsiteY0" fmla="*/ 0 h 2197893"/>
                <a:gd name="connsiteX1" fmla="*/ 745331 w 1400175"/>
                <a:gd name="connsiteY1" fmla="*/ 0 h 2197893"/>
                <a:gd name="connsiteX2" fmla="*/ 1400175 w 1400175"/>
                <a:gd name="connsiteY2" fmla="*/ 2197893 h 2197893"/>
                <a:gd name="connsiteX3" fmla="*/ 747713 w 1400175"/>
                <a:gd name="connsiteY3" fmla="*/ 2195512 h 2197893"/>
                <a:gd name="connsiteX4" fmla="*/ 371475 w 1400175"/>
                <a:gd name="connsiteY4" fmla="*/ 478631 h 2197893"/>
                <a:gd name="connsiteX5" fmla="*/ 173830 w 1400175"/>
                <a:gd name="connsiteY5" fmla="*/ 1383507 h 2197893"/>
                <a:gd name="connsiteX6" fmla="*/ 135731 w 1400175"/>
                <a:gd name="connsiteY6" fmla="*/ 1102518 h 2197893"/>
                <a:gd name="connsiteX7" fmla="*/ 0 w 1400175"/>
                <a:gd name="connsiteY7" fmla="*/ 0 h 2197893"/>
                <a:gd name="connsiteX0" fmla="*/ 0 w 1400175"/>
                <a:gd name="connsiteY0" fmla="*/ 0 h 2197893"/>
                <a:gd name="connsiteX1" fmla="*/ 745331 w 1400175"/>
                <a:gd name="connsiteY1" fmla="*/ 0 h 2197893"/>
                <a:gd name="connsiteX2" fmla="*/ 1400175 w 1400175"/>
                <a:gd name="connsiteY2" fmla="*/ 2197893 h 2197893"/>
                <a:gd name="connsiteX3" fmla="*/ 747713 w 1400175"/>
                <a:gd name="connsiteY3" fmla="*/ 2195512 h 2197893"/>
                <a:gd name="connsiteX4" fmla="*/ 371475 w 1400175"/>
                <a:gd name="connsiteY4" fmla="*/ 478631 h 2197893"/>
                <a:gd name="connsiteX5" fmla="*/ 173830 w 1400175"/>
                <a:gd name="connsiteY5" fmla="*/ 1383507 h 2197893"/>
                <a:gd name="connsiteX6" fmla="*/ 609600 w 1400175"/>
                <a:gd name="connsiteY6" fmla="*/ 1385887 h 2197893"/>
                <a:gd name="connsiteX7" fmla="*/ 0 w 1400175"/>
                <a:gd name="connsiteY7" fmla="*/ 0 h 2197893"/>
                <a:gd name="connsiteX0" fmla="*/ 0 w 1400175"/>
                <a:gd name="connsiteY0" fmla="*/ 0 h 2197893"/>
                <a:gd name="connsiteX1" fmla="*/ 745331 w 1400175"/>
                <a:gd name="connsiteY1" fmla="*/ 0 h 2197893"/>
                <a:gd name="connsiteX2" fmla="*/ 1400175 w 1400175"/>
                <a:gd name="connsiteY2" fmla="*/ 2197893 h 2197893"/>
                <a:gd name="connsiteX3" fmla="*/ 747713 w 1400175"/>
                <a:gd name="connsiteY3" fmla="*/ 2195512 h 2197893"/>
                <a:gd name="connsiteX4" fmla="*/ 371475 w 1400175"/>
                <a:gd name="connsiteY4" fmla="*/ 478631 h 2197893"/>
                <a:gd name="connsiteX5" fmla="*/ 173830 w 1400175"/>
                <a:gd name="connsiteY5" fmla="*/ 1383507 h 2197893"/>
                <a:gd name="connsiteX6" fmla="*/ 609600 w 1400175"/>
                <a:gd name="connsiteY6" fmla="*/ 1385887 h 2197893"/>
                <a:gd name="connsiteX7" fmla="*/ 378619 w 1400175"/>
                <a:gd name="connsiteY7" fmla="*/ 862012 h 2197893"/>
                <a:gd name="connsiteX8" fmla="*/ 0 w 1400175"/>
                <a:gd name="connsiteY8" fmla="*/ 0 h 2197893"/>
                <a:gd name="connsiteX0" fmla="*/ 0 w 1400175"/>
                <a:gd name="connsiteY0" fmla="*/ 0 h 2197893"/>
                <a:gd name="connsiteX1" fmla="*/ 745331 w 1400175"/>
                <a:gd name="connsiteY1" fmla="*/ 0 h 2197893"/>
                <a:gd name="connsiteX2" fmla="*/ 1400175 w 1400175"/>
                <a:gd name="connsiteY2" fmla="*/ 2197893 h 2197893"/>
                <a:gd name="connsiteX3" fmla="*/ 747713 w 1400175"/>
                <a:gd name="connsiteY3" fmla="*/ 2195512 h 2197893"/>
                <a:gd name="connsiteX4" fmla="*/ 371475 w 1400175"/>
                <a:gd name="connsiteY4" fmla="*/ 478631 h 2197893"/>
                <a:gd name="connsiteX5" fmla="*/ 173830 w 1400175"/>
                <a:gd name="connsiteY5" fmla="*/ 1383507 h 2197893"/>
                <a:gd name="connsiteX6" fmla="*/ 609600 w 1400175"/>
                <a:gd name="connsiteY6" fmla="*/ 1385887 h 2197893"/>
                <a:gd name="connsiteX7" fmla="*/ 692944 w 1400175"/>
                <a:gd name="connsiteY7" fmla="*/ 1797843 h 2197893"/>
                <a:gd name="connsiteX8" fmla="*/ 0 w 1400175"/>
                <a:gd name="connsiteY8" fmla="*/ 0 h 2197893"/>
                <a:gd name="connsiteX0" fmla="*/ 0 w 1400175"/>
                <a:gd name="connsiteY0" fmla="*/ 0 h 2197893"/>
                <a:gd name="connsiteX1" fmla="*/ 745331 w 1400175"/>
                <a:gd name="connsiteY1" fmla="*/ 0 h 2197893"/>
                <a:gd name="connsiteX2" fmla="*/ 1400175 w 1400175"/>
                <a:gd name="connsiteY2" fmla="*/ 2197893 h 2197893"/>
                <a:gd name="connsiteX3" fmla="*/ 747713 w 1400175"/>
                <a:gd name="connsiteY3" fmla="*/ 2195512 h 2197893"/>
                <a:gd name="connsiteX4" fmla="*/ 371475 w 1400175"/>
                <a:gd name="connsiteY4" fmla="*/ 478631 h 2197893"/>
                <a:gd name="connsiteX5" fmla="*/ 173830 w 1400175"/>
                <a:gd name="connsiteY5" fmla="*/ 1383507 h 2197893"/>
                <a:gd name="connsiteX6" fmla="*/ 609600 w 1400175"/>
                <a:gd name="connsiteY6" fmla="*/ 1385887 h 2197893"/>
                <a:gd name="connsiteX7" fmla="*/ 692944 w 1400175"/>
                <a:gd name="connsiteY7" fmla="*/ 1797843 h 2197893"/>
                <a:gd name="connsiteX8" fmla="*/ 426244 w 1400175"/>
                <a:gd name="connsiteY8" fmla="*/ 1112043 h 2197893"/>
                <a:gd name="connsiteX9" fmla="*/ 0 w 1400175"/>
                <a:gd name="connsiteY9" fmla="*/ 0 h 2197893"/>
                <a:gd name="connsiteX0" fmla="*/ 0 w 1400175"/>
                <a:gd name="connsiteY0" fmla="*/ 0 h 2197893"/>
                <a:gd name="connsiteX1" fmla="*/ 745331 w 1400175"/>
                <a:gd name="connsiteY1" fmla="*/ 0 h 2197893"/>
                <a:gd name="connsiteX2" fmla="*/ 1400175 w 1400175"/>
                <a:gd name="connsiteY2" fmla="*/ 2197893 h 2197893"/>
                <a:gd name="connsiteX3" fmla="*/ 747713 w 1400175"/>
                <a:gd name="connsiteY3" fmla="*/ 2195512 h 2197893"/>
                <a:gd name="connsiteX4" fmla="*/ 371475 w 1400175"/>
                <a:gd name="connsiteY4" fmla="*/ 478631 h 2197893"/>
                <a:gd name="connsiteX5" fmla="*/ 173830 w 1400175"/>
                <a:gd name="connsiteY5" fmla="*/ 1383507 h 2197893"/>
                <a:gd name="connsiteX6" fmla="*/ 609600 w 1400175"/>
                <a:gd name="connsiteY6" fmla="*/ 1385887 h 2197893"/>
                <a:gd name="connsiteX7" fmla="*/ 692944 w 1400175"/>
                <a:gd name="connsiteY7" fmla="*/ 1797843 h 2197893"/>
                <a:gd name="connsiteX8" fmla="*/ 88106 w 1400175"/>
                <a:gd name="connsiteY8" fmla="*/ 1795462 h 2197893"/>
                <a:gd name="connsiteX9" fmla="*/ 0 w 1400175"/>
                <a:gd name="connsiteY9" fmla="*/ 0 h 2197893"/>
                <a:gd name="connsiteX0" fmla="*/ 0 w 1400175"/>
                <a:gd name="connsiteY0" fmla="*/ 0 h 2197893"/>
                <a:gd name="connsiteX1" fmla="*/ 745331 w 1400175"/>
                <a:gd name="connsiteY1" fmla="*/ 0 h 2197893"/>
                <a:gd name="connsiteX2" fmla="*/ 1400175 w 1400175"/>
                <a:gd name="connsiteY2" fmla="*/ 2197893 h 2197893"/>
                <a:gd name="connsiteX3" fmla="*/ 747713 w 1400175"/>
                <a:gd name="connsiteY3" fmla="*/ 2195512 h 2197893"/>
                <a:gd name="connsiteX4" fmla="*/ 371475 w 1400175"/>
                <a:gd name="connsiteY4" fmla="*/ 478631 h 2197893"/>
                <a:gd name="connsiteX5" fmla="*/ 173830 w 1400175"/>
                <a:gd name="connsiteY5" fmla="*/ 1383507 h 2197893"/>
                <a:gd name="connsiteX6" fmla="*/ 609600 w 1400175"/>
                <a:gd name="connsiteY6" fmla="*/ 1385887 h 2197893"/>
                <a:gd name="connsiteX7" fmla="*/ 692944 w 1400175"/>
                <a:gd name="connsiteY7" fmla="*/ 1797843 h 2197893"/>
                <a:gd name="connsiteX8" fmla="*/ 88106 w 1400175"/>
                <a:gd name="connsiteY8" fmla="*/ 1795462 h 2197893"/>
                <a:gd name="connsiteX9" fmla="*/ 52388 w 1400175"/>
                <a:gd name="connsiteY9" fmla="*/ 1131093 h 2197893"/>
                <a:gd name="connsiteX10" fmla="*/ 0 w 1400175"/>
                <a:gd name="connsiteY10" fmla="*/ 0 h 2197893"/>
                <a:gd name="connsiteX0" fmla="*/ 0 w 1400175"/>
                <a:gd name="connsiteY0" fmla="*/ 0 h 2197893"/>
                <a:gd name="connsiteX1" fmla="*/ 745331 w 1400175"/>
                <a:gd name="connsiteY1" fmla="*/ 0 h 2197893"/>
                <a:gd name="connsiteX2" fmla="*/ 1400175 w 1400175"/>
                <a:gd name="connsiteY2" fmla="*/ 2197893 h 2197893"/>
                <a:gd name="connsiteX3" fmla="*/ 747713 w 1400175"/>
                <a:gd name="connsiteY3" fmla="*/ 2195512 h 2197893"/>
                <a:gd name="connsiteX4" fmla="*/ 371475 w 1400175"/>
                <a:gd name="connsiteY4" fmla="*/ 478631 h 2197893"/>
                <a:gd name="connsiteX5" fmla="*/ 173830 w 1400175"/>
                <a:gd name="connsiteY5" fmla="*/ 1383507 h 2197893"/>
                <a:gd name="connsiteX6" fmla="*/ 609600 w 1400175"/>
                <a:gd name="connsiteY6" fmla="*/ 1385887 h 2197893"/>
                <a:gd name="connsiteX7" fmla="*/ 692944 w 1400175"/>
                <a:gd name="connsiteY7" fmla="*/ 1797843 h 2197893"/>
                <a:gd name="connsiteX8" fmla="*/ 88106 w 1400175"/>
                <a:gd name="connsiteY8" fmla="*/ 1795462 h 2197893"/>
                <a:gd name="connsiteX9" fmla="*/ 0 w 1400175"/>
                <a:gd name="connsiteY9" fmla="*/ 2197893 h 2197893"/>
                <a:gd name="connsiteX10" fmla="*/ 0 w 1400175"/>
                <a:gd name="connsiteY10" fmla="*/ 0 h 2197893"/>
                <a:gd name="connsiteX0" fmla="*/ 4762 w 1404937"/>
                <a:gd name="connsiteY0" fmla="*/ 0 h 2197893"/>
                <a:gd name="connsiteX1" fmla="*/ 750093 w 1404937"/>
                <a:gd name="connsiteY1" fmla="*/ 0 h 2197893"/>
                <a:gd name="connsiteX2" fmla="*/ 1404937 w 1404937"/>
                <a:gd name="connsiteY2" fmla="*/ 2197893 h 2197893"/>
                <a:gd name="connsiteX3" fmla="*/ 752475 w 1404937"/>
                <a:gd name="connsiteY3" fmla="*/ 2195512 h 2197893"/>
                <a:gd name="connsiteX4" fmla="*/ 376237 w 1404937"/>
                <a:gd name="connsiteY4" fmla="*/ 478631 h 2197893"/>
                <a:gd name="connsiteX5" fmla="*/ 178592 w 1404937"/>
                <a:gd name="connsiteY5" fmla="*/ 1383507 h 2197893"/>
                <a:gd name="connsiteX6" fmla="*/ 614362 w 1404937"/>
                <a:gd name="connsiteY6" fmla="*/ 1385887 h 2197893"/>
                <a:gd name="connsiteX7" fmla="*/ 697706 w 1404937"/>
                <a:gd name="connsiteY7" fmla="*/ 1797843 h 2197893"/>
                <a:gd name="connsiteX8" fmla="*/ 92868 w 1404937"/>
                <a:gd name="connsiteY8" fmla="*/ 1795462 h 2197893"/>
                <a:gd name="connsiteX9" fmla="*/ 4762 w 1404937"/>
                <a:gd name="connsiteY9" fmla="*/ 2197893 h 2197893"/>
                <a:gd name="connsiteX10" fmla="*/ 0 w 1404937"/>
                <a:gd name="connsiteY10" fmla="*/ 2045493 h 2197893"/>
                <a:gd name="connsiteX11" fmla="*/ 4762 w 1404937"/>
                <a:gd name="connsiteY11" fmla="*/ 0 h 2197893"/>
                <a:gd name="connsiteX0" fmla="*/ 652462 w 2052637"/>
                <a:gd name="connsiteY0" fmla="*/ 0 h 2197893"/>
                <a:gd name="connsiteX1" fmla="*/ 1397793 w 2052637"/>
                <a:gd name="connsiteY1" fmla="*/ 0 h 2197893"/>
                <a:gd name="connsiteX2" fmla="*/ 2052637 w 2052637"/>
                <a:gd name="connsiteY2" fmla="*/ 2197893 h 2197893"/>
                <a:gd name="connsiteX3" fmla="*/ 1400175 w 2052637"/>
                <a:gd name="connsiteY3" fmla="*/ 2195512 h 2197893"/>
                <a:gd name="connsiteX4" fmla="*/ 1023937 w 2052637"/>
                <a:gd name="connsiteY4" fmla="*/ 478631 h 2197893"/>
                <a:gd name="connsiteX5" fmla="*/ 826292 w 2052637"/>
                <a:gd name="connsiteY5" fmla="*/ 1383507 h 2197893"/>
                <a:gd name="connsiteX6" fmla="*/ 1262062 w 2052637"/>
                <a:gd name="connsiteY6" fmla="*/ 1385887 h 2197893"/>
                <a:gd name="connsiteX7" fmla="*/ 1345406 w 2052637"/>
                <a:gd name="connsiteY7" fmla="*/ 1797843 h 2197893"/>
                <a:gd name="connsiteX8" fmla="*/ 740568 w 2052637"/>
                <a:gd name="connsiteY8" fmla="*/ 1795462 h 2197893"/>
                <a:gd name="connsiteX9" fmla="*/ 652462 w 2052637"/>
                <a:gd name="connsiteY9" fmla="*/ 2197893 h 2197893"/>
                <a:gd name="connsiteX10" fmla="*/ 0 w 2052637"/>
                <a:gd name="connsiteY10" fmla="*/ 2193131 h 2197893"/>
                <a:gd name="connsiteX11" fmla="*/ 652462 w 2052637"/>
                <a:gd name="connsiteY11" fmla="*/ 0 h 2197893"/>
                <a:gd name="connsiteX0" fmla="*/ 652462 w 2052637"/>
                <a:gd name="connsiteY0" fmla="*/ 1 h 2197894"/>
                <a:gd name="connsiteX1" fmla="*/ 1397793 w 2052637"/>
                <a:gd name="connsiteY1" fmla="*/ 1 h 2197894"/>
                <a:gd name="connsiteX2" fmla="*/ 2052637 w 2052637"/>
                <a:gd name="connsiteY2" fmla="*/ 2197894 h 2197894"/>
                <a:gd name="connsiteX3" fmla="*/ 1400175 w 2052637"/>
                <a:gd name="connsiteY3" fmla="*/ 2195513 h 2197894"/>
                <a:gd name="connsiteX4" fmla="*/ 1023937 w 2052637"/>
                <a:gd name="connsiteY4" fmla="*/ 478632 h 2197894"/>
                <a:gd name="connsiteX5" fmla="*/ 826292 w 2052637"/>
                <a:gd name="connsiteY5" fmla="*/ 1383508 h 2197894"/>
                <a:gd name="connsiteX6" fmla="*/ 1262062 w 2052637"/>
                <a:gd name="connsiteY6" fmla="*/ 1385888 h 2197894"/>
                <a:gd name="connsiteX7" fmla="*/ 1345406 w 2052637"/>
                <a:gd name="connsiteY7" fmla="*/ 1797844 h 2197894"/>
                <a:gd name="connsiteX8" fmla="*/ 740568 w 2052637"/>
                <a:gd name="connsiteY8" fmla="*/ 1795463 h 2197894"/>
                <a:gd name="connsiteX9" fmla="*/ 652462 w 2052637"/>
                <a:gd name="connsiteY9" fmla="*/ 2197894 h 2197894"/>
                <a:gd name="connsiteX10" fmla="*/ 0 w 2052637"/>
                <a:gd name="connsiteY10" fmla="*/ 2193132 h 2197894"/>
                <a:gd name="connsiteX11" fmla="*/ 652462 w 2052637"/>
                <a:gd name="connsiteY11" fmla="*/ 1 h 2197894"/>
                <a:gd name="connsiteX0" fmla="*/ 652533 w 2052708"/>
                <a:gd name="connsiteY0" fmla="*/ 1 h 2197894"/>
                <a:gd name="connsiteX1" fmla="*/ 1397864 w 2052708"/>
                <a:gd name="connsiteY1" fmla="*/ 1 h 2197894"/>
                <a:gd name="connsiteX2" fmla="*/ 2052708 w 2052708"/>
                <a:gd name="connsiteY2" fmla="*/ 2197894 h 2197894"/>
                <a:gd name="connsiteX3" fmla="*/ 1400246 w 2052708"/>
                <a:gd name="connsiteY3" fmla="*/ 2195513 h 2197894"/>
                <a:gd name="connsiteX4" fmla="*/ 1024008 w 2052708"/>
                <a:gd name="connsiteY4" fmla="*/ 478632 h 2197894"/>
                <a:gd name="connsiteX5" fmla="*/ 826363 w 2052708"/>
                <a:gd name="connsiteY5" fmla="*/ 1383508 h 2197894"/>
                <a:gd name="connsiteX6" fmla="*/ 1262133 w 2052708"/>
                <a:gd name="connsiteY6" fmla="*/ 1385888 h 2197894"/>
                <a:gd name="connsiteX7" fmla="*/ 1345477 w 2052708"/>
                <a:gd name="connsiteY7" fmla="*/ 1797844 h 2197894"/>
                <a:gd name="connsiteX8" fmla="*/ 740639 w 2052708"/>
                <a:gd name="connsiteY8" fmla="*/ 1795463 h 2197894"/>
                <a:gd name="connsiteX9" fmla="*/ 652533 w 2052708"/>
                <a:gd name="connsiteY9" fmla="*/ 2197894 h 2197894"/>
                <a:gd name="connsiteX10" fmla="*/ 71 w 2052708"/>
                <a:gd name="connsiteY10" fmla="*/ 2193132 h 2197894"/>
                <a:gd name="connsiteX11" fmla="*/ 652533 w 2052708"/>
                <a:gd name="connsiteY11" fmla="*/ 1 h 2197894"/>
                <a:gd name="connsiteX0" fmla="*/ 652533 w 2052708"/>
                <a:gd name="connsiteY0" fmla="*/ 1 h 2197894"/>
                <a:gd name="connsiteX1" fmla="*/ 1397864 w 2052708"/>
                <a:gd name="connsiteY1" fmla="*/ 1 h 2197894"/>
                <a:gd name="connsiteX2" fmla="*/ 2052708 w 2052708"/>
                <a:gd name="connsiteY2" fmla="*/ 2197894 h 2197894"/>
                <a:gd name="connsiteX3" fmla="*/ 1400246 w 2052708"/>
                <a:gd name="connsiteY3" fmla="*/ 2195513 h 2197894"/>
                <a:gd name="connsiteX4" fmla="*/ 1024008 w 2052708"/>
                <a:gd name="connsiteY4" fmla="*/ 478632 h 2197894"/>
                <a:gd name="connsiteX5" fmla="*/ 826363 w 2052708"/>
                <a:gd name="connsiteY5" fmla="*/ 1383508 h 2197894"/>
                <a:gd name="connsiteX6" fmla="*/ 1214508 w 2052708"/>
                <a:gd name="connsiteY6" fmla="*/ 1383506 h 2197894"/>
                <a:gd name="connsiteX7" fmla="*/ 1345477 w 2052708"/>
                <a:gd name="connsiteY7" fmla="*/ 1797844 h 2197894"/>
                <a:gd name="connsiteX8" fmla="*/ 740639 w 2052708"/>
                <a:gd name="connsiteY8" fmla="*/ 1795463 h 2197894"/>
                <a:gd name="connsiteX9" fmla="*/ 652533 w 2052708"/>
                <a:gd name="connsiteY9" fmla="*/ 2197894 h 2197894"/>
                <a:gd name="connsiteX10" fmla="*/ 71 w 2052708"/>
                <a:gd name="connsiteY10" fmla="*/ 2193132 h 2197894"/>
                <a:gd name="connsiteX11" fmla="*/ 652533 w 2052708"/>
                <a:gd name="connsiteY11" fmla="*/ 1 h 2197894"/>
                <a:gd name="connsiteX0" fmla="*/ 652533 w 2052708"/>
                <a:gd name="connsiteY0" fmla="*/ 1 h 2197894"/>
                <a:gd name="connsiteX1" fmla="*/ 1397864 w 2052708"/>
                <a:gd name="connsiteY1" fmla="*/ 1 h 2197894"/>
                <a:gd name="connsiteX2" fmla="*/ 2052708 w 2052708"/>
                <a:gd name="connsiteY2" fmla="*/ 2197894 h 2197894"/>
                <a:gd name="connsiteX3" fmla="*/ 1400246 w 2052708"/>
                <a:gd name="connsiteY3" fmla="*/ 2195513 h 2197894"/>
                <a:gd name="connsiteX4" fmla="*/ 1024008 w 2052708"/>
                <a:gd name="connsiteY4" fmla="*/ 478632 h 2197894"/>
                <a:gd name="connsiteX5" fmla="*/ 826363 w 2052708"/>
                <a:gd name="connsiteY5" fmla="*/ 1383508 h 2197894"/>
                <a:gd name="connsiteX6" fmla="*/ 1214508 w 2052708"/>
                <a:gd name="connsiteY6" fmla="*/ 1383506 h 2197894"/>
                <a:gd name="connsiteX7" fmla="*/ 1312139 w 2052708"/>
                <a:gd name="connsiteY7" fmla="*/ 1797844 h 2197894"/>
                <a:gd name="connsiteX8" fmla="*/ 740639 w 2052708"/>
                <a:gd name="connsiteY8" fmla="*/ 1795463 h 2197894"/>
                <a:gd name="connsiteX9" fmla="*/ 652533 w 2052708"/>
                <a:gd name="connsiteY9" fmla="*/ 2197894 h 2197894"/>
                <a:gd name="connsiteX10" fmla="*/ 71 w 2052708"/>
                <a:gd name="connsiteY10" fmla="*/ 2193132 h 2197894"/>
                <a:gd name="connsiteX11" fmla="*/ 652533 w 2052708"/>
                <a:gd name="connsiteY11" fmla="*/ 1 h 2197894"/>
                <a:gd name="connsiteX0" fmla="*/ 652533 w 2052708"/>
                <a:gd name="connsiteY0" fmla="*/ 1 h 2197894"/>
                <a:gd name="connsiteX1" fmla="*/ 1397864 w 2052708"/>
                <a:gd name="connsiteY1" fmla="*/ 1 h 2197894"/>
                <a:gd name="connsiteX2" fmla="*/ 2052708 w 2052708"/>
                <a:gd name="connsiteY2" fmla="*/ 2197894 h 2197894"/>
                <a:gd name="connsiteX3" fmla="*/ 1400246 w 2052708"/>
                <a:gd name="connsiteY3" fmla="*/ 2195513 h 2197894"/>
                <a:gd name="connsiteX4" fmla="*/ 1024008 w 2052708"/>
                <a:gd name="connsiteY4" fmla="*/ 478632 h 2197894"/>
                <a:gd name="connsiteX5" fmla="*/ 826363 w 2052708"/>
                <a:gd name="connsiteY5" fmla="*/ 1383508 h 2197894"/>
                <a:gd name="connsiteX6" fmla="*/ 1219271 w 2052708"/>
                <a:gd name="connsiteY6" fmla="*/ 1376363 h 2197894"/>
                <a:gd name="connsiteX7" fmla="*/ 1312139 w 2052708"/>
                <a:gd name="connsiteY7" fmla="*/ 1797844 h 2197894"/>
                <a:gd name="connsiteX8" fmla="*/ 740639 w 2052708"/>
                <a:gd name="connsiteY8" fmla="*/ 1795463 h 2197894"/>
                <a:gd name="connsiteX9" fmla="*/ 652533 w 2052708"/>
                <a:gd name="connsiteY9" fmla="*/ 2197894 h 2197894"/>
                <a:gd name="connsiteX10" fmla="*/ 71 w 2052708"/>
                <a:gd name="connsiteY10" fmla="*/ 2193132 h 2197894"/>
                <a:gd name="connsiteX11" fmla="*/ 652533 w 2052708"/>
                <a:gd name="connsiteY11" fmla="*/ 1 h 2197894"/>
                <a:gd name="connsiteX0" fmla="*/ 652533 w 2052708"/>
                <a:gd name="connsiteY0" fmla="*/ 1 h 2197894"/>
                <a:gd name="connsiteX1" fmla="*/ 1397864 w 2052708"/>
                <a:gd name="connsiteY1" fmla="*/ 1 h 2197894"/>
                <a:gd name="connsiteX2" fmla="*/ 2052708 w 2052708"/>
                <a:gd name="connsiteY2" fmla="*/ 2197894 h 2197894"/>
                <a:gd name="connsiteX3" fmla="*/ 1400246 w 2052708"/>
                <a:gd name="connsiteY3" fmla="*/ 2195513 h 2197894"/>
                <a:gd name="connsiteX4" fmla="*/ 1024008 w 2052708"/>
                <a:gd name="connsiteY4" fmla="*/ 478632 h 2197894"/>
                <a:gd name="connsiteX5" fmla="*/ 826363 w 2052708"/>
                <a:gd name="connsiteY5" fmla="*/ 1383508 h 2197894"/>
                <a:gd name="connsiteX6" fmla="*/ 1221653 w 2052708"/>
                <a:gd name="connsiteY6" fmla="*/ 1383507 h 2197894"/>
                <a:gd name="connsiteX7" fmla="*/ 1312139 w 2052708"/>
                <a:gd name="connsiteY7" fmla="*/ 1797844 h 2197894"/>
                <a:gd name="connsiteX8" fmla="*/ 740639 w 2052708"/>
                <a:gd name="connsiteY8" fmla="*/ 1795463 h 2197894"/>
                <a:gd name="connsiteX9" fmla="*/ 652533 w 2052708"/>
                <a:gd name="connsiteY9" fmla="*/ 2197894 h 2197894"/>
                <a:gd name="connsiteX10" fmla="*/ 71 w 2052708"/>
                <a:gd name="connsiteY10" fmla="*/ 2193132 h 2197894"/>
                <a:gd name="connsiteX11" fmla="*/ 652533 w 2052708"/>
                <a:gd name="connsiteY11" fmla="*/ 1 h 2197894"/>
                <a:gd name="connsiteX0" fmla="*/ 652533 w 2052708"/>
                <a:gd name="connsiteY0" fmla="*/ 1 h 2197894"/>
                <a:gd name="connsiteX1" fmla="*/ 1397864 w 2052708"/>
                <a:gd name="connsiteY1" fmla="*/ 1 h 2197894"/>
                <a:gd name="connsiteX2" fmla="*/ 2052708 w 2052708"/>
                <a:gd name="connsiteY2" fmla="*/ 2197894 h 2197894"/>
                <a:gd name="connsiteX3" fmla="*/ 1400246 w 2052708"/>
                <a:gd name="connsiteY3" fmla="*/ 2195513 h 2197894"/>
                <a:gd name="connsiteX4" fmla="*/ 1024008 w 2052708"/>
                <a:gd name="connsiteY4" fmla="*/ 478632 h 2197894"/>
                <a:gd name="connsiteX5" fmla="*/ 826363 w 2052708"/>
                <a:gd name="connsiteY5" fmla="*/ 1383508 h 2197894"/>
                <a:gd name="connsiteX6" fmla="*/ 1221653 w 2052708"/>
                <a:gd name="connsiteY6" fmla="*/ 1383507 h 2197894"/>
                <a:gd name="connsiteX7" fmla="*/ 1312139 w 2052708"/>
                <a:gd name="connsiteY7" fmla="*/ 1795463 h 2197894"/>
                <a:gd name="connsiteX8" fmla="*/ 740639 w 2052708"/>
                <a:gd name="connsiteY8" fmla="*/ 1795463 h 2197894"/>
                <a:gd name="connsiteX9" fmla="*/ 652533 w 2052708"/>
                <a:gd name="connsiteY9" fmla="*/ 2197894 h 2197894"/>
                <a:gd name="connsiteX10" fmla="*/ 71 w 2052708"/>
                <a:gd name="connsiteY10" fmla="*/ 2193132 h 2197894"/>
                <a:gd name="connsiteX11" fmla="*/ 652533 w 2052708"/>
                <a:gd name="connsiteY11" fmla="*/ 1 h 21978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52708" h="2197894">
                  <a:moveTo>
                    <a:pt x="652533" y="1"/>
                  </a:moveTo>
                  <a:lnTo>
                    <a:pt x="1397864" y="1"/>
                  </a:lnTo>
                  <a:lnTo>
                    <a:pt x="2052708" y="2197894"/>
                  </a:lnTo>
                  <a:lnTo>
                    <a:pt x="1400246" y="2195513"/>
                  </a:lnTo>
                  <a:lnTo>
                    <a:pt x="1024008" y="478632"/>
                  </a:lnTo>
                  <a:lnTo>
                    <a:pt x="826363" y="1383508"/>
                  </a:lnTo>
                  <a:lnTo>
                    <a:pt x="1221653" y="1383507"/>
                  </a:lnTo>
                  <a:lnTo>
                    <a:pt x="1312139" y="1795463"/>
                  </a:lnTo>
                  <a:lnTo>
                    <a:pt x="740639" y="1795463"/>
                  </a:lnTo>
                  <a:lnTo>
                    <a:pt x="652533" y="2197894"/>
                  </a:lnTo>
                  <a:lnTo>
                    <a:pt x="71" y="2193132"/>
                  </a:lnTo>
                  <a:cubicBezTo>
                    <a:pt x="-7867" y="2197101"/>
                    <a:pt x="648565" y="-1587"/>
                    <a:pt x="652533" y="1"/>
                  </a:cubicBezTo>
                  <a:close/>
                </a:path>
              </a:pathLst>
            </a:custGeom>
            <a:solidFill>
              <a:srgbClr val="0F238D"/>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a:solidFill>
                  <a:schemeClr val="accent1"/>
                </a:solidFill>
              </a:endParaRPr>
            </a:p>
          </p:txBody>
        </p:sp>
        <p:sp>
          <p:nvSpPr>
            <p:cNvPr id="9" name="Freeform 28"/>
            <p:cNvSpPr/>
            <p:nvPr userDrawn="1"/>
          </p:nvSpPr>
          <p:spPr>
            <a:xfrm>
              <a:off x="7772400" y="1762613"/>
              <a:ext cx="508209" cy="446742"/>
            </a:xfrm>
            <a:custGeom>
              <a:avLst/>
              <a:gdLst>
                <a:gd name="connsiteX0" fmla="*/ 0 w 688182"/>
                <a:gd name="connsiteY0" fmla="*/ 950119 h 950119"/>
                <a:gd name="connsiteX1" fmla="*/ 611982 w 688182"/>
                <a:gd name="connsiteY1" fmla="*/ 950119 h 950119"/>
                <a:gd name="connsiteX2" fmla="*/ 688182 w 688182"/>
                <a:gd name="connsiteY2" fmla="*/ 0 h 950119"/>
                <a:gd name="connsiteX3" fmla="*/ 0 w 688182"/>
                <a:gd name="connsiteY3" fmla="*/ 950119 h 950119"/>
                <a:gd name="connsiteX0" fmla="*/ 0 w 688182"/>
                <a:gd name="connsiteY0" fmla="*/ 950119 h 950119"/>
                <a:gd name="connsiteX1" fmla="*/ 611982 w 688182"/>
                <a:gd name="connsiteY1" fmla="*/ 950119 h 950119"/>
                <a:gd name="connsiteX2" fmla="*/ 688182 w 688182"/>
                <a:gd name="connsiteY2" fmla="*/ 0 h 950119"/>
                <a:gd name="connsiteX3" fmla="*/ 214313 w 688182"/>
                <a:gd name="connsiteY3" fmla="*/ 652463 h 950119"/>
                <a:gd name="connsiteX4" fmla="*/ 0 w 688182"/>
                <a:gd name="connsiteY4" fmla="*/ 950119 h 950119"/>
                <a:gd name="connsiteX0" fmla="*/ 0 w 688182"/>
                <a:gd name="connsiteY0" fmla="*/ 950119 h 950119"/>
                <a:gd name="connsiteX1" fmla="*/ 611982 w 688182"/>
                <a:gd name="connsiteY1" fmla="*/ 950119 h 950119"/>
                <a:gd name="connsiteX2" fmla="*/ 688182 w 688182"/>
                <a:gd name="connsiteY2" fmla="*/ 0 h 950119"/>
                <a:gd name="connsiteX3" fmla="*/ 111919 w 688182"/>
                <a:gd name="connsiteY3" fmla="*/ 95250 h 950119"/>
                <a:gd name="connsiteX4" fmla="*/ 0 w 688182"/>
                <a:gd name="connsiteY4" fmla="*/ 950119 h 950119"/>
                <a:gd name="connsiteX0" fmla="*/ 0 w 723900"/>
                <a:gd name="connsiteY0" fmla="*/ 1395413 h 1395413"/>
                <a:gd name="connsiteX1" fmla="*/ 611982 w 723900"/>
                <a:gd name="connsiteY1" fmla="*/ 1395413 h 1395413"/>
                <a:gd name="connsiteX2" fmla="*/ 723900 w 723900"/>
                <a:gd name="connsiteY2" fmla="*/ 0 h 1395413"/>
                <a:gd name="connsiteX3" fmla="*/ 111919 w 723900"/>
                <a:gd name="connsiteY3" fmla="*/ 540544 h 1395413"/>
                <a:gd name="connsiteX4" fmla="*/ 0 w 723900"/>
                <a:gd name="connsiteY4" fmla="*/ 1395413 h 1395413"/>
                <a:gd name="connsiteX0" fmla="*/ 0 w 723900"/>
                <a:gd name="connsiteY0" fmla="*/ 2031206 h 2031206"/>
                <a:gd name="connsiteX1" fmla="*/ 611982 w 723900"/>
                <a:gd name="connsiteY1" fmla="*/ 2031206 h 2031206"/>
                <a:gd name="connsiteX2" fmla="*/ 723900 w 723900"/>
                <a:gd name="connsiteY2" fmla="*/ 635793 h 2031206"/>
                <a:gd name="connsiteX3" fmla="*/ 266700 w 723900"/>
                <a:gd name="connsiteY3" fmla="*/ 0 h 2031206"/>
                <a:gd name="connsiteX4" fmla="*/ 0 w 723900"/>
                <a:gd name="connsiteY4" fmla="*/ 2031206 h 2031206"/>
                <a:gd name="connsiteX0" fmla="*/ 0 w 723900"/>
                <a:gd name="connsiteY0" fmla="*/ 2195513 h 2195513"/>
                <a:gd name="connsiteX1" fmla="*/ 611982 w 723900"/>
                <a:gd name="connsiteY1" fmla="*/ 2195513 h 2195513"/>
                <a:gd name="connsiteX2" fmla="*/ 723900 w 723900"/>
                <a:gd name="connsiteY2" fmla="*/ 800100 h 2195513"/>
                <a:gd name="connsiteX3" fmla="*/ 283369 w 723900"/>
                <a:gd name="connsiteY3" fmla="*/ 0 h 2195513"/>
                <a:gd name="connsiteX4" fmla="*/ 0 w 723900"/>
                <a:gd name="connsiteY4" fmla="*/ 2195513 h 2195513"/>
                <a:gd name="connsiteX0" fmla="*/ 0 w 723900"/>
                <a:gd name="connsiteY0" fmla="*/ 2195513 h 2195513"/>
                <a:gd name="connsiteX1" fmla="*/ 611982 w 723900"/>
                <a:gd name="connsiteY1" fmla="*/ 2195513 h 2195513"/>
                <a:gd name="connsiteX2" fmla="*/ 723900 w 723900"/>
                <a:gd name="connsiteY2" fmla="*/ 800100 h 2195513"/>
                <a:gd name="connsiteX3" fmla="*/ 500063 w 723900"/>
                <a:gd name="connsiteY3" fmla="*/ 388145 h 2195513"/>
                <a:gd name="connsiteX4" fmla="*/ 283369 w 723900"/>
                <a:gd name="connsiteY4" fmla="*/ 0 h 2195513"/>
                <a:gd name="connsiteX5" fmla="*/ 0 w 723900"/>
                <a:gd name="connsiteY5" fmla="*/ 2195513 h 2195513"/>
                <a:gd name="connsiteX0" fmla="*/ 0 w 945356"/>
                <a:gd name="connsiteY0" fmla="*/ 2195513 h 2195513"/>
                <a:gd name="connsiteX1" fmla="*/ 611982 w 945356"/>
                <a:gd name="connsiteY1" fmla="*/ 2195513 h 2195513"/>
                <a:gd name="connsiteX2" fmla="*/ 723900 w 945356"/>
                <a:gd name="connsiteY2" fmla="*/ 800100 h 2195513"/>
                <a:gd name="connsiteX3" fmla="*/ 945356 w 945356"/>
                <a:gd name="connsiteY3" fmla="*/ 2382 h 2195513"/>
                <a:gd name="connsiteX4" fmla="*/ 283369 w 945356"/>
                <a:gd name="connsiteY4" fmla="*/ 0 h 2195513"/>
                <a:gd name="connsiteX5" fmla="*/ 0 w 945356"/>
                <a:gd name="connsiteY5" fmla="*/ 2195513 h 2195513"/>
                <a:gd name="connsiteX0" fmla="*/ 0 w 945356"/>
                <a:gd name="connsiteY0" fmla="*/ 2195513 h 2195513"/>
                <a:gd name="connsiteX1" fmla="*/ 611982 w 945356"/>
                <a:gd name="connsiteY1" fmla="*/ 2195513 h 2195513"/>
                <a:gd name="connsiteX2" fmla="*/ 723900 w 945356"/>
                <a:gd name="connsiteY2" fmla="*/ 800100 h 2195513"/>
                <a:gd name="connsiteX3" fmla="*/ 790575 w 945356"/>
                <a:gd name="connsiteY3" fmla="*/ 545308 h 2195513"/>
                <a:gd name="connsiteX4" fmla="*/ 945356 w 945356"/>
                <a:gd name="connsiteY4" fmla="*/ 2382 h 2195513"/>
                <a:gd name="connsiteX5" fmla="*/ 283369 w 945356"/>
                <a:gd name="connsiteY5" fmla="*/ 0 h 2195513"/>
                <a:gd name="connsiteX6" fmla="*/ 0 w 945356"/>
                <a:gd name="connsiteY6" fmla="*/ 2195513 h 2195513"/>
                <a:gd name="connsiteX0" fmla="*/ 0 w 1252537"/>
                <a:gd name="connsiteY0" fmla="*/ 2195513 h 2195513"/>
                <a:gd name="connsiteX1" fmla="*/ 611982 w 1252537"/>
                <a:gd name="connsiteY1" fmla="*/ 2195513 h 2195513"/>
                <a:gd name="connsiteX2" fmla="*/ 723900 w 1252537"/>
                <a:gd name="connsiteY2" fmla="*/ 800100 h 2195513"/>
                <a:gd name="connsiteX3" fmla="*/ 1252537 w 1252537"/>
                <a:gd name="connsiteY3" fmla="*/ 1333501 h 2195513"/>
                <a:gd name="connsiteX4" fmla="*/ 945356 w 1252537"/>
                <a:gd name="connsiteY4" fmla="*/ 2382 h 2195513"/>
                <a:gd name="connsiteX5" fmla="*/ 283369 w 1252537"/>
                <a:gd name="connsiteY5" fmla="*/ 0 h 2195513"/>
                <a:gd name="connsiteX6" fmla="*/ 0 w 1252537"/>
                <a:gd name="connsiteY6" fmla="*/ 2195513 h 2195513"/>
                <a:gd name="connsiteX0" fmla="*/ 0 w 1252537"/>
                <a:gd name="connsiteY0" fmla="*/ 2195513 h 2195513"/>
                <a:gd name="connsiteX1" fmla="*/ 611982 w 1252537"/>
                <a:gd name="connsiteY1" fmla="*/ 2195513 h 2195513"/>
                <a:gd name="connsiteX2" fmla="*/ 723900 w 1252537"/>
                <a:gd name="connsiteY2" fmla="*/ 800100 h 2195513"/>
                <a:gd name="connsiteX3" fmla="*/ 1031082 w 1252537"/>
                <a:gd name="connsiteY3" fmla="*/ 1112045 h 2195513"/>
                <a:gd name="connsiteX4" fmla="*/ 1252537 w 1252537"/>
                <a:gd name="connsiteY4" fmla="*/ 1333501 h 2195513"/>
                <a:gd name="connsiteX5" fmla="*/ 945356 w 1252537"/>
                <a:gd name="connsiteY5" fmla="*/ 2382 h 2195513"/>
                <a:gd name="connsiteX6" fmla="*/ 283369 w 1252537"/>
                <a:gd name="connsiteY6" fmla="*/ 0 h 2195513"/>
                <a:gd name="connsiteX7" fmla="*/ 0 w 1252537"/>
                <a:gd name="connsiteY7" fmla="*/ 2195513 h 2195513"/>
                <a:gd name="connsiteX0" fmla="*/ 0 w 1252537"/>
                <a:gd name="connsiteY0" fmla="*/ 2195513 h 2195513"/>
                <a:gd name="connsiteX1" fmla="*/ 611982 w 1252537"/>
                <a:gd name="connsiteY1" fmla="*/ 2195513 h 2195513"/>
                <a:gd name="connsiteX2" fmla="*/ 723900 w 1252537"/>
                <a:gd name="connsiteY2" fmla="*/ 800100 h 2195513"/>
                <a:gd name="connsiteX3" fmla="*/ 1007270 w 1252537"/>
                <a:gd name="connsiteY3" fmla="*/ 2193132 h 2195513"/>
                <a:gd name="connsiteX4" fmla="*/ 1252537 w 1252537"/>
                <a:gd name="connsiteY4" fmla="*/ 1333501 h 2195513"/>
                <a:gd name="connsiteX5" fmla="*/ 945356 w 1252537"/>
                <a:gd name="connsiteY5" fmla="*/ 2382 h 2195513"/>
                <a:gd name="connsiteX6" fmla="*/ 283369 w 1252537"/>
                <a:gd name="connsiteY6" fmla="*/ 0 h 2195513"/>
                <a:gd name="connsiteX7" fmla="*/ 0 w 1252537"/>
                <a:gd name="connsiteY7" fmla="*/ 2195513 h 2195513"/>
                <a:gd name="connsiteX0" fmla="*/ 0 w 1252537"/>
                <a:gd name="connsiteY0" fmla="*/ 2195513 h 2195513"/>
                <a:gd name="connsiteX1" fmla="*/ 611982 w 1252537"/>
                <a:gd name="connsiteY1" fmla="*/ 2195513 h 2195513"/>
                <a:gd name="connsiteX2" fmla="*/ 723900 w 1252537"/>
                <a:gd name="connsiteY2" fmla="*/ 800100 h 2195513"/>
                <a:gd name="connsiteX3" fmla="*/ 1007270 w 1252537"/>
                <a:gd name="connsiteY3" fmla="*/ 2193132 h 2195513"/>
                <a:gd name="connsiteX4" fmla="*/ 1173957 w 1252537"/>
                <a:gd name="connsiteY4" fmla="*/ 1600202 h 2195513"/>
                <a:gd name="connsiteX5" fmla="*/ 1252537 w 1252537"/>
                <a:gd name="connsiteY5" fmla="*/ 1333501 h 2195513"/>
                <a:gd name="connsiteX6" fmla="*/ 945356 w 1252537"/>
                <a:gd name="connsiteY6" fmla="*/ 2382 h 2195513"/>
                <a:gd name="connsiteX7" fmla="*/ 283369 w 1252537"/>
                <a:gd name="connsiteY7" fmla="*/ 0 h 2195513"/>
                <a:gd name="connsiteX8" fmla="*/ 0 w 1252537"/>
                <a:gd name="connsiteY8" fmla="*/ 2195513 h 2195513"/>
                <a:gd name="connsiteX0" fmla="*/ 0 w 1488282"/>
                <a:gd name="connsiteY0" fmla="*/ 2195513 h 2195514"/>
                <a:gd name="connsiteX1" fmla="*/ 611982 w 1488282"/>
                <a:gd name="connsiteY1" fmla="*/ 2195513 h 2195514"/>
                <a:gd name="connsiteX2" fmla="*/ 723900 w 1488282"/>
                <a:gd name="connsiteY2" fmla="*/ 800100 h 2195514"/>
                <a:gd name="connsiteX3" fmla="*/ 1007270 w 1488282"/>
                <a:gd name="connsiteY3" fmla="*/ 2193132 h 2195514"/>
                <a:gd name="connsiteX4" fmla="*/ 1488282 w 1488282"/>
                <a:gd name="connsiteY4" fmla="*/ 2195514 h 2195514"/>
                <a:gd name="connsiteX5" fmla="*/ 1252537 w 1488282"/>
                <a:gd name="connsiteY5" fmla="*/ 1333501 h 2195514"/>
                <a:gd name="connsiteX6" fmla="*/ 945356 w 1488282"/>
                <a:gd name="connsiteY6" fmla="*/ 2382 h 2195514"/>
                <a:gd name="connsiteX7" fmla="*/ 283369 w 1488282"/>
                <a:gd name="connsiteY7" fmla="*/ 0 h 2195514"/>
                <a:gd name="connsiteX8" fmla="*/ 0 w 1488282"/>
                <a:gd name="connsiteY8" fmla="*/ 2195513 h 2195514"/>
                <a:gd name="connsiteX0" fmla="*/ 0 w 1488282"/>
                <a:gd name="connsiteY0" fmla="*/ 2195513 h 2195514"/>
                <a:gd name="connsiteX1" fmla="*/ 611982 w 1488282"/>
                <a:gd name="connsiteY1" fmla="*/ 2195513 h 2195514"/>
                <a:gd name="connsiteX2" fmla="*/ 723900 w 1488282"/>
                <a:gd name="connsiteY2" fmla="*/ 800100 h 2195514"/>
                <a:gd name="connsiteX3" fmla="*/ 1007270 w 1488282"/>
                <a:gd name="connsiteY3" fmla="*/ 2193132 h 2195514"/>
                <a:gd name="connsiteX4" fmla="*/ 1488282 w 1488282"/>
                <a:gd name="connsiteY4" fmla="*/ 2195514 h 2195514"/>
                <a:gd name="connsiteX5" fmla="*/ 1352549 w 1488282"/>
                <a:gd name="connsiteY5" fmla="*/ 1690688 h 2195514"/>
                <a:gd name="connsiteX6" fmla="*/ 1252537 w 1488282"/>
                <a:gd name="connsiteY6" fmla="*/ 1333501 h 2195514"/>
                <a:gd name="connsiteX7" fmla="*/ 945356 w 1488282"/>
                <a:gd name="connsiteY7" fmla="*/ 2382 h 2195514"/>
                <a:gd name="connsiteX8" fmla="*/ 283369 w 1488282"/>
                <a:gd name="connsiteY8" fmla="*/ 0 h 2195514"/>
                <a:gd name="connsiteX9" fmla="*/ 0 w 1488282"/>
                <a:gd name="connsiteY9" fmla="*/ 2195513 h 2195514"/>
                <a:gd name="connsiteX0" fmla="*/ 0 w 1781174"/>
                <a:gd name="connsiteY0" fmla="*/ 2195513 h 2195514"/>
                <a:gd name="connsiteX1" fmla="*/ 611982 w 1781174"/>
                <a:gd name="connsiteY1" fmla="*/ 2195513 h 2195514"/>
                <a:gd name="connsiteX2" fmla="*/ 723900 w 1781174"/>
                <a:gd name="connsiteY2" fmla="*/ 800100 h 2195514"/>
                <a:gd name="connsiteX3" fmla="*/ 1007270 w 1781174"/>
                <a:gd name="connsiteY3" fmla="*/ 2193132 h 2195514"/>
                <a:gd name="connsiteX4" fmla="*/ 1488282 w 1781174"/>
                <a:gd name="connsiteY4" fmla="*/ 2195514 h 2195514"/>
                <a:gd name="connsiteX5" fmla="*/ 1781174 w 1781174"/>
                <a:gd name="connsiteY5" fmla="*/ 792957 h 2195514"/>
                <a:gd name="connsiteX6" fmla="*/ 1252537 w 1781174"/>
                <a:gd name="connsiteY6" fmla="*/ 1333501 h 2195514"/>
                <a:gd name="connsiteX7" fmla="*/ 945356 w 1781174"/>
                <a:gd name="connsiteY7" fmla="*/ 2382 h 2195514"/>
                <a:gd name="connsiteX8" fmla="*/ 283369 w 1781174"/>
                <a:gd name="connsiteY8" fmla="*/ 0 h 2195514"/>
                <a:gd name="connsiteX9" fmla="*/ 0 w 1781174"/>
                <a:gd name="connsiteY9" fmla="*/ 2195513 h 2195514"/>
                <a:gd name="connsiteX0" fmla="*/ 0 w 1781174"/>
                <a:gd name="connsiteY0" fmla="*/ 2195513 h 2195514"/>
                <a:gd name="connsiteX1" fmla="*/ 611982 w 1781174"/>
                <a:gd name="connsiteY1" fmla="*/ 2195513 h 2195514"/>
                <a:gd name="connsiteX2" fmla="*/ 723900 w 1781174"/>
                <a:gd name="connsiteY2" fmla="*/ 800100 h 2195514"/>
                <a:gd name="connsiteX3" fmla="*/ 1007270 w 1781174"/>
                <a:gd name="connsiteY3" fmla="*/ 2193132 h 2195514"/>
                <a:gd name="connsiteX4" fmla="*/ 1488282 w 1781174"/>
                <a:gd name="connsiteY4" fmla="*/ 2195514 h 2195514"/>
                <a:gd name="connsiteX5" fmla="*/ 1781174 w 1781174"/>
                <a:gd name="connsiteY5" fmla="*/ 792957 h 2195514"/>
                <a:gd name="connsiteX6" fmla="*/ 1528762 w 1781174"/>
                <a:gd name="connsiteY6" fmla="*/ 1052513 h 2195514"/>
                <a:gd name="connsiteX7" fmla="*/ 1252537 w 1781174"/>
                <a:gd name="connsiteY7" fmla="*/ 1333501 h 2195514"/>
                <a:gd name="connsiteX8" fmla="*/ 945356 w 1781174"/>
                <a:gd name="connsiteY8" fmla="*/ 2382 h 2195514"/>
                <a:gd name="connsiteX9" fmla="*/ 283369 w 1781174"/>
                <a:gd name="connsiteY9" fmla="*/ 0 h 2195514"/>
                <a:gd name="connsiteX10" fmla="*/ 0 w 1781174"/>
                <a:gd name="connsiteY10" fmla="*/ 2195513 h 2195514"/>
                <a:gd name="connsiteX0" fmla="*/ 0 w 1781174"/>
                <a:gd name="connsiteY0" fmla="*/ 2197894 h 2197895"/>
                <a:gd name="connsiteX1" fmla="*/ 611982 w 1781174"/>
                <a:gd name="connsiteY1" fmla="*/ 2197894 h 2197895"/>
                <a:gd name="connsiteX2" fmla="*/ 723900 w 1781174"/>
                <a:gd name="connsiteY2" fmla="*/ 802481 h 2197895"/>
                <a:gd name="connsiteX3" fmla="*/ 1007270 w 1781174"/>
                <a:gd name="connsiteY3" fmla="*/ 2195513 h 2197895"/>
                <a:gd name="connsiteX4" fmla="*/ 1488282 w 1781174"/>
                <a:gd name="connsiteY4" fmla="*/ 2197895 h 2197895"/>
                <a:gd name="connsiteX5" fmla="*/ 1781174 w 1781174"/>
                <a:gd name="connsiteY5" fmla="*/ 795338 h 2197895"/>
                <a:gd name="connsiteX6" fmla="*/ 1559719 w 1781174"/>
                <a:gd name="connsiteY6" fmla="*/ 0 h 2197895"/>
                <a:gd name="connsiteX7" fmla="*/ 1252537 w 1781174"/>
                <a:gd name="connsiteY7" fmla="*/ 1335882 h 2197895"/>
                <a:gd name="connsiteX8" fmla="*/ 945356 w 1781174"/>
                <a:gd name="connsiteY8" fmla="*/ 4763 h 2197895"/>
                <a:gd name="connsiteX9" fmla="*/ 283369 w 1781174"/>
                <a:gd name="connsiteY9" fmla="*/ 2381 h 2197895"/>
                <a:gd name="connsiteX10" fmla="*/ 0 w 1781174"/>
                <a:gd name="connsiteY10" fmla="*/ 2197894 h 2197895"/>
                <a:gd name="connsiteX0" fmla="*/ 0 w 1781174"/>
                <a:gd name="connsiteY0" fmla="*/ 2197894 h 2197895"/>
                <a:gd name="connsiteX1" fmla="*/ 611982 w 1781174"/>
                <a:gd name="connsiteY1" fmla="*/ 2197894 h 2197895"/>
                <a:gd name="connsiteX2" fmla="*/ 723900 w 1781174"/>
                <a:gd name="connsiteY2" fmla="*/ 802481 h 2197895"/>
                <a:gd name="connsiteX3" fmla="*/ 1007270 w 1781174"/>
                <a:gd name="connsiteY3" fmla="*/ 2195513 h 2197895"/>
                <a:gd name="connsiteX4" fmla="*/ 1488282 w 1781174"/>
                <a:gd name="connsiteY4" fmla="*/ 2197895 h 2197895"/>
                <a:gd name="connsiteX5" fmla="*/ 1781174 w 1781174"/>
                <a:gd name="connsiteY5" fmla="*/ 795338 h 2197895"/>
                <a:gd name="connsiteX6" fmla="*/ 1688306 w 1781174"/>
                <a:gd name="connsiteY6" fmla="*/ 454820 h 2197895"/>
                <a:gd name="connsiteX7" fmla="*/ 1559719 w 1781174"/>
                <a:gd name="connsiteY7" fmla="*/ 0 h 2197895"/>
                <a:gd name="connsiteX8" fmla="*/ 1252537 w 1781174"/>
                <a:gd name="connsiteY8" fmla="*/ 1335882 h 2197895"/>
                <a:gd name="connsiteX9" fmla="*/ 945356 w 1781174"/>
                <a:gd name="connsiteY9" fmla="*/ 4763 h 2197895"/>
                <a:gd name="connsiteX10" fmla="*/ 283369 w 1781174"/>
                <a:gd name="connsiteY10" fmla="*/ 2381 h 2197895"/>
                <a:gd name="connsiteX11" fmla="*/ 0 w 1781174"/>
                <a:gd name="connsiteY11" fmla="*/ 2197894 h 2197895"/>
                <a:gd name="connsiteX0" fmla="*/ 0 w 2212181"/>
                <a:gd name="connsiteY0" fmla="*/ 2197894 h 2197895"/>
                <a:gd name="connsiteX1" fmla="*/ 611982 w 2212181"/>
                <a:gd name="connsiteY1" fmla="*/ 2197894 h 2197895"/>
                <a:gd name="connsiteX2" fmla="*/ 723900 w 2212181"/>
                <a:gd name="connsiteY2" fmla="*/ 802481 h 2197895"/>
                <a:gd name="connsiteX3" fmla="*/ 1007270 w 2212181"/>
                <a:gd name="connsiteY3" fmla="*/ 2195513 h 2197895"/>
                <a:gd name="connsiteX4" fmla="*/ 1488282 w 2212181"/>
                <a:gd name="connsiteY4" fmla="*/ 2197895 h 2197895"/>
                <a:gd name="connsiteX5" fmla="*/ 1781174 w 2212181"/>
                <a:gd name="connsiteY5" fmla="*/ 795338 h 2197895"/>
                <a:gd name="connsiteX6" fmla="*/ 2212181 w 2212181"/>
                <a:gd name="connsiteY6" fmla="*/ 7145 h 2197895"/>
                <a:gd name="connsiteX7" fmla="*/ 1559719 w 2212181"/>
                <a:gd name="connsiteY7" fmla="*/ 0 h 2197895"/>
                <a:gd name="connsiteX8" fmla="*/ 1252537 w 2212181"/>
                <a:gd name="connsiteY8" fmla="*/ 1335882 h 2197895"/>
                <a:gd name="connsiteX9" fmla="*/ 945356 w 2212181"/>
                <a:gd name="connsiteY9" fmla="*/ 4763 h 2197895"/>
                <a:gd name="connsiteX10" fmla="*/ 283369 w 2212181"/>
                <a:gd name="connsiteY10" fmla="*/ 2381 h 2197895"/>
                <a:gd name="connsiteX11" fmla="*/ 0 w 2212181"/>
                <a:gd name="connsiteY11" fmla="*/ 2197894 h 2197895"/>
                <a:gd name="connsiteX0" fmla="*/ 0 w 2212181"/>
                <a:gd name="connsiteY0" fmla="*/ 2197894 h 2197895"/>
                <a:gd name="connsiteX1" fmla="*/ 611982 w 2212181"/>
                <a:gd name="connsiteY1" fmla="*/ 2197894 h 2197895"/>
                <a:gd name="connsiteX2" fmla="*/ 723900 w 2212181"/>
                <a:gd name="connsiteY2" fmla="*/ 802481 h 2197895"/>
                <a:gd name="connsiteX3" fmla="*/ 1007270 w 2212181"/>
                <a:gd name="connsiteY3" fmla="*/ 2195513 h 2197895"/>
                <a:gd name="connsiteX4" fmla="*/ 1488282 w 2212181"/>
                <a:gd name="connsiteY4" fmla="*/ 2197895 h 2197895"/>
                <a:gd name="connsiteX5" fmla="*/ 1781174 w 2212181"/>
                <a:gd name="connsiteY5" fmla="*/ 795338 h 2197895"/>
                <a:gd name="connsiteX6" fmla="*/ 2035968 w 2212181"/>
                <a:gd name="connsiteY6" fmla="*/ 328614 h 2197895"/>
                <a:gd name="connsiteX7" fmla="*/ 2212181 w 2212181"/>
                <a:gd name="connsiteY7" fmla="*/ 7145 h 2197895"/>
                <a:gd name="connsiteX8" fmla="*/ 1559719 w 2212181"/>
                <a:gd name="connsiteY8" fmla="*/ 0 h 2197895"/>
                <a:gd name="connsiteX9" fmla="*/ 1252537 w 2212181"/>
                <a:gd name="connsiteY9" fmla="*/ 1335882 h 2197895"/>
                <a:gd name="connsiteX10" fmla="*/ 945356 w 2212181"/>
                <a:gd name="connsiteY10" fmla="*/ 4763 h 2197895"/>
                <a:gd name="connsiteX11" fmla="*/ 283369 w 2212181"/>
                <a:gd name="connsiteY11" fmla="*/ 2381 h 2197895"/>
                <a:gd name="connsiteX12" fmla="*/ 0 w 2212181"/>
                <a:gd name="connsiteY12" fmla="*/ 2197894 h 2197895"/>
                <a:gd name="connsiteX0" fmla="*/ 0 w 2500312"/>
                <a:gd name="connsiteY0" fmla="*/ 2197894 h 2197895"/>
                <a:gd name="connsiteX1" fmla="*/ 611982 w 2500312"/>
                <a:gd name="connsiteY1" fmla="*/ 2197894 h 2197895"/>
                <a:gd name="connsiteX2" fmla="*/ 723900 w 2500312"/>
                <a:gd name="connsiteY2" fmla="*/ 802481 h 2197895"/>
                <a:gd name="connsiteX3" fmla="*/ 1007270 w 2500312"/>
                <a:gd name="connsiteY3" fmla="*/ 2195513 h 2197895"/>
                <a:gd name="connsiteX4" fmla="*/ 1488282 w 2500312"/>
                <a:gd name="connsiteY4" fmla="*/ 2197895 h 2197895"/>
                <a:gd name="connsiteX5" fmla="*/ 1781174 w 2500312"/>
                <a:gd name="connsiteY5" fmla="*/ 795338 h 2197895"/>
                <a:gd name="connsiteX6" fmla="*/ 2500312 w 2500312"/>
                <a:gd name="connsiteY6" fmla="*/ 2197895 h 2197895"/>
                <a:gd name="connsiteX7" fmla="*/ 2212181 w 2500312"/>
                <a:gd name="connsiteY7" fmla="*/ 7145 h 2197895"/>
                <a:gd name="connsiteX8" fmla="*/ 1559719 w 2500312"/>
                <a:gd name="connsiteY8" fmla="*/ 0 h 2197895"/>
                <a:gd name="connsiteX9" fmla="*/ 1252537 w 2500312"/>
                <a:gd name="connsiteY9" fmla="*/ 1335882 h 2197895"/>
                <a:gd name="connsiteX10" fmla="*/ 945356 w 2500312"/>
                <a:gd name="connsiteY10" fmla="*/ 4763 h 2197895"/>
                <a:gd name="connsiteX11" fmla="*/ 283369 w 2500312"/>
                <a:gd name="connsiteY11" fmla="*/ 2381 h 2197895"/>
                <a:gd name="connsiteX12" fmla="*/ 0 w 2500312"/>
                <a:gd name="connsiteY12" fmla="*/ 2197894 h 2197895"/>
                <a:gd name="connsiteX0" fmla="*/ 0 w 2500312"/>
                <a:gd name="connsiteY0" fmla="*/ 2197894 h 2197895"/>
                <a:gd name="connsiteX1" fmla="*/ 611982 w 2500312"/>
                <a:gd name="connsiteY1" fmla="*/ 2197894 h 2197895"/>
                <a:gd name="connsiteX2" fmla="*/ 723900 w 2500312"/>
                <a:gd name="connsiteY2" fmla="*/ 802481 h 2197895"/>
                <a:gd name="connsiteX3" fmla="*/ 1007270 w 2500312"/>
                <a:gd name="connsiteY3" fmla="*/ 2195513 h 2197895"/>
                <a:gd name="connsiteX4" fmla="*/ 1488282 w 2500312"/>
                <a:gd name="connsiteY4" fmla="*/ 2197895 h 2197895"/>
                <a:gd name="connsiteX5" fmla="*/ 1781174 w 2500312"/>
                <a:gd name="connsiteY5" fmla="*/ 795338 h 2197895"/>
                <a:gd name="connsiteX6" fmla="*/ 2190748 w 2500312"/>
                <a:gd name="connsiteY6" fmla="*/ 1595439 h 2197895"/>
                <a:gd name="connsiteX7" fmla="*/ 2500312 w 2500312"/>
                <a:gd name="connsiteY7" fmla="*/ 2197895 h 2197895"/>
                <a:gd name="connsiteX8" fmla="*/ 2212181 w 2500312"/>
                <a:gd name="connsiteY8" fmla="*/ 7145 h 2197895"/>
                <a:gd name="connsiteX9" fmla="*/ 1559719 w 2500312"/>
                <a:gd name="connsiteY9" fmla="*/ 0 h 2197895"/>
                <a:gd name="connsiteX10" fmla="*/ 1252537 w 2500312"/>
                <a:gd name="connsiteY10" fmla="*/ 1335882 h 2197895"/>
                <a:gd name="connsiteX11" fmla="*/ 945356 w 2500312"/>
                <a:gd name="connsiteY11" fmla="*/ 4763 h 2197895"/>
                <a:gd name="connsiteX12" fmla="*/ 283369 w 2500312"/>
                <a:gd name="connsiteY12" fmla="*/ 2381 h 2197895"/>
                <a:gd name="connsiteX13" fmla="*/ 0 w 2500312"/>
                <a:gd name="connsiteY13" fmla="*/ 2197894 h 2197895"/>
                <a:gd name="connsiteX0" fmla="*/ 0 w 2500312"/>
                <a:gd name="connsiteY0" fmla="*/ 2197894 h 2197895"/>
                <a:gd name="connsiteX1" fmla="*/ 611982 w 2500312"/>
                <a:gd name="connsiteY1" fmla="*/ 2197894 h 2197895"/>
                <a:gd name="connsiteX2" fmla="*/ 723900 w 2500312"/>
                <a:gd name="connsiteY2" fmla="*/ 802481 h 2197895"/>
                <a:gd name="connsiteX3" fmla="*/ 1007270 w 2500312"/>
                <a:gd name="connsiteY3" fmla="*/ 2195513 h 2197895"/>
                <a:gd name="connsiteX4" fmla="*/ 1488282 w 2500312"/>
                <a:gd name="connsiteY4" fmla="*/ 2197895 h 2197895"/>
                <a:gd name="connsiteX5" fmla="*/ 1781174 w 2500312"/>
                <a:gd name="connsiteY5" fmla="*/ 795338 h 2197895"/>
                <a:gd name="connsiteX6" fmla="*/ 1883567 w 2500312"/>
                <a:gd name="connsiteY6" fmla="*/ 2195514 h 2197895"/>
                <a:gd name="connsiteX7" fmla="*/ 2500312 w 2500312"/>
                <a:gd name="connsiteY7" fmla="*/ 2197895 h 2197895"/>
                <a:gd name="connsiteX8" fmla="*/ 2212181 w 2500312"/>
                <a:gd name="connsiteY8" fmla="*/ 7145 h 2197895"/>
                <a:gd name="connsiteX9" fmla="*/ 1559719 w 2500312"/>
                <a:gd name="connsiteY9" fmla="*/ 0 h 2197895"/>
                <a:gd name="connsiteX10" fmla="*/ 1252537 w 2500312"/>
                <a:gd name="connsiteY10" fmla="*/ 1335882 h 2197895"/>
                <a:gd name="connsiteX11" fmla="*/ 945356 w 2500312"/>
                <a:gd name="connsiteY11" fmla="*/ 4763 h 2197895"/>
                <a:gd name="connsiteX12" fmla="*/ 283369 w 2500312"/>
                <a:gd name="connsiteY12" fmla="*/ 2381 h 2197895"/>
                <a:gd name="connsiteX13" fmla="*/ 0 w 2500312"/>
                <a:gd name="connsiteY13" fmla="*/ 2197894 h 2197895"/>
                <a:gd name="connsiteX0" fmla="*/ 0 w 2500312"/>
                <a:gd name="connsiteY0" fmla="*/ 2197894 h 2197895"/>
                <a:gd name="connsiteX1" fmla="*/ 611982 w 2500312"/>
                <a:gd name="connsiteY1" fmla="*/ 2197894 h 2197895"/>
                <a:gd name="connsiteX2" fmla="*/ 723900 w 2500312"/>
                <a:gd name="connsiteY2" fmla="*/ 802481 h 2197895"/>
                <a:gd name="connsiteX3" fmla="*/ 1007270 w 2500312"/>
                <a:gd name="connsiteY3" fmla="*/ 2195513 h 2197895"/>
                <a:gd name="connsiteX4" fmla="*/ 1488282 w 2500312"/>
                <a:gd name="connsiteY4" fmla="*/ 2197895 h 2197895"/>
                <a:gd name="connsiteX5" fmla="*/ 1776411 w 2500312"/>
                <a:gd name="connsiteY5" fmla="*/ 809626 h 2197895"/>
                <a:gd name="connsiteX6" fmla="*/ 1883567 w 2500312"/>
                <a:gd name="connsiteY6" fmla="*/ 2195514 h 2197895"/>
                <a:gd name="connsiteX7" fmla="*/ 2500312 w 2500312"/>
                <a:gd name="connsiteY7" fmla="*/ 2197895 h 2197895"/>
                <a:gd name="connsiteX8" fmla="*/ 2212181 w 2500312"/>
                <a:gd name="connsiteY8" fmla="*/ 7145 h 2197895"/>
                <a:gd name="connsiteX9" fmla="*/ 1559719 w 2500312"/>
                <a:gd name="connsiteY9" fmla="*/ 0 h 2197895"/>
                <a:gd name="connsiteX10" fmla="*/ 1252537 w 2500312"/>
                <a:gd name="connsiteY10" fmla="*/ 1335882 h 2197895"/>
                <a:gd name="connsiteX11" fmla="*/ 945356 w 2500312"/>
                <a:gd name="connsiteY11" fmla="*/ 4763 h 2197895"/>
                <a:gd name="connsiteX12" fmla="*/ 283369 w 2500312"/>
                <a:gd name="connsiteY12" fmla="*/ 2381 h 2197895"/>
                <a:gd name="connsiteX13" fmla="*/ 0 w 2500312"/>
                <a:gd name="connsiteY13" fmla="*/ 2197894 h 2197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00312" h="2197895">
                  <a:moveTo>
                    <a:pt x="0" y="2197894"/>
                  </a:moveTo>
                  <a:lnTo>
                    <a:pt x="611982" y="2197894"/>
                  </a:lnTo>
                  <a:lnTo>
                    <a:pt x="723900" y="802481"/>
                  </a:lnTo>
                  <a:lnTo>
                    <a:pt x="1007270" y="2195513"/>
                  </a:lnTo>
                  <a:lnTo>
                    <a:pt x="1488282" y="2197895"/>
                  </a:lnTo>
                  <a:lnTo>
                    <a:pt x="1776411" y="809626"/>
                  </a:lnTo>
                  <a:lnTo>
                    <a:pt x="1883567" y="2195514"/>
                  </a:lnTo>
                  <a:lnTo>
                    <a:pt x="2500312" y="2197895"/>
                  </a:lnTo>
                  <a:lnTo>
                    <a:pt x="2212181" y="7145"/>
                  </a:lnTo>
                  <a:lnTo>
                    <a:pt x="1559719" y="0"/>
                  </a:lnTo>
                  <a:lnTo>
                    <a:pt x="1252537" y="1335882"/>
                  </a:lnTo>
                  <a:lnTo>
                    <a:pt x="945356" y="4763"/>
                  </a:lnTo>
                  <a:lnTo>
                    <a:pt x="283369" y="2381"/>
                  </a:lnTo>
                  <a:lnTo>
                    <a:pt x="0" y="2197894"/>
                  </a:lnTo>
                  <a:close/>
                </a:path>
              </a:pathLst>
            </a:custGeom>
            <a:solidFill>
              <a:srgbClr val="0F238D"/>
            </a:solidFill>
            <a:ln w="190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a:solidFill>
                  <a:schemeClr val="accent1"/>
                </a:solidFill>
              </a:endParaRPr>
            </a:p>
          </p:txBody>
        </p:sp>
        <p:sp>
          <p:nvSpPr>
            <p:cNvPr id="10" name="Freeform 29"/>
            <p:cNvSpPr/>
            <p:nvPr userDrawn="1"/>
          </p:nvSpPr>
          <p:spPr>
            <a:xfrm>
              <a:off x="8342562" y="1763581"/>
              <a:ext cx="285565" cy="445289"/>
            </a:xfrm>
            <a:custGeom>
              <a:avLst/>
              <a:gdLst>
                <a:gd name="connsiteX0" fmla="*/ 0 w 1428750"/>
                <a:gd name="connsiteY0" fmla="*/ 997744 h 997744"/>
                <a:gd name="connsiteX1" fmla="*/ 1404937 w 1428750"/>
                <a:gd name="connsiteY1" fmla="*/ 997744 h 997744"/>
                <a:gd name="connsiteX2" fmla="*/ 1404937 w 1428750"/>
                <a:gd name="connsiteY2" fmla="*/ 538163 h 997744"/>
                <a:gd name="connsiteX3" fmla="*/ 1428750 w 1428750"/>
                <a:gd name="connsiteY3" fmla="*/ 540544 h 997744"/>
                <a:gd name="connsiteX4" fmla="*/ 590550 w 1428750"/>
                <a:gd name="connsiteY4" fmla="*/ 540544 h 997744"/>
                <a:gd name="connsiteX5" fmla="*/ 590550 w 1428750"/>
                <a:gd name="connsiteY5" fmla="*/ 0 h 997744"/>
                <a:gd name="connsiteX6" fmla="*/ 0 w 1428750"/>
                <a:gd name="connsiteY6" fmla="*/ 0 h 997744"/>
                <a:gd name="connsiteX7" fmla="*/ 0 w 1428750"/>
                <a:gd name="connsiteY7" fmla="*/ 997744 h 997744"/>
                <a:gd name="connsiteX0" fmla="*/ 0 w 1404937"/>
                <a:gd name="connsiteY0" fmla="*/ 997744 h 997744"/>
                <a:gd name="connsiteX1" fmla="*/ 1404937 w 1404937"/>
                <a:gd name="connsiteY1" fmla="*/ 997744 h 997744"/>
                <a:gd name="connsiteX2" fmla="*/ 1404937 w 1404937"/>
                <a:gd name="connsiteY2" fmla="*/ 538163 h 997744"/>
                <a:gd name="connsiteX3" fmla="*/ 1219200 w 1404937"/>
                <a:gd name="connsiteY3" fmla="*/ 476250 h 997744"/>
                <a:gd name="connsiteX4" fmla="*/ 590550 w 1404937"/>
                <a:gd name="connsiteY4" fmla="*/ 540544 h 997744"/>
                <a:gd name="connsiteX5" fmla="*/ 590550 w 1404937"/>
                <a:gd name="connsiteY5" fmla="*/ 0 h 997744"/>
                <a:gd name="connsiteX6" fmla="*/ 0 w 1404937"/>
                <a:gd name="connsiteY6" fmla="*/ 0 h 997744"/>
                <a:gd name="connsiteX7" fmla="*/ 0 w 1404937"/>
                <a:gd name="connsiteY7" fmla="*/ 997744 h 997744"/>
                <a:gd name="connsiteX0" fmla="*/ 0 w 1404937"/>
                <a:gd name="connsiteY0" fmla="*/ 997744 h 997744"/>
                <a:gd name="connsiteX1" fmla="*/ 1404937 w 1404937"/>
                <a:gd name="connsiteY1" fmla="*/ 997744 h 997744"/>
                <a:gd name="connsiteX2" fmla="*/ 1404937 w 1404937"/>
                <a:gd name="connsiteY2" fmla="*/ 538163 h 997744"/>
                <a:gd name="connsiteX3" fmla="*/ 590550 w 1404937"/>
                <a:gd name="connsiteY3" fmla="*/ 540544 h 997744"/>
                <a:gd name="connsiteX4" fmla="*/ 590550 w 1404937"/>
                <a:gd name="connsiteY4" fmla="*/ 0 h 997744"/>
                <a:gd name="connsiteX5" fmla="*/ 0 w 1404937"/>
                <a:gd name="connsiteY5" fmla="*/ 0 h 997744"/>
                <a:gd name="connsiteX6" fmla="*/ 0 w 1404937"/>
                <a:gd name="connsiteY6" fmla="*/ 997744 h 997744"/>
                <a:gd name="connsiteX0" fmla="*/ 0 w 1404937"/>
                <a:gd name="connsiteY0" fmla="*/ 1614488 h 1614488"/>
                <a:gd name="connsiteX1" fmla="*/ 1404937 w 1404937"/>
                <a:gd name="connsiteY1" fmla="*/ 1614488 h 1614488"/>
                <a:gd name="connsiteX2" fmla="*/ 1404937 w 1404937"/>
                <a:gd name="connsiteY2" fmla="*/ 1154907 h 1614488"/>
                <a:gd name="connsiteX3" fmla="*/ 590550 w 1404937"/>
                <a:gd name="connsiteY3" fmla="*/ 1157288 h 1614488"/>
                <a:gd name="connsiteX4" fmla="*/ 592931 w 1404937"/>
                <a:gd name="connsiteY4" fmla="*/ 0 h 1614488"/>
                <a:gd name="connsiteX5" fmla="*/ 0 w 1404937"/>
                <a:gd name="connsiteY5" fmla="*/ 616744 h 1614488"/>
                <a:gd name="connsiteX6" fmla="*/ 0 w 1404937"/>
                <a:gd name="connsiteY6" fmla="*/ 1614488 h 1614488"/>
                <a:gd name="connsiteX0" fmla="*/ 0 w 1404937"/>
                <a:gd name="connsiteY0" fmla="*/ 2188369 h 2188369"/>
                <a:gd name="connsiteX1" fmla="*/ 1404937 w 1404937"/>
                <a:gd name="connsiteY1" fmla="*/ 2188369 h 2188369"/>
                <a:gd name="connsiteX2" fmla="*/ 1404937 w 1404937"/>
                <a:gd name="connsiteY2" fmla="*/ 1728788 h 2188369"/>
                <a:gd name="connsiteX3" fmla="*/ 590550 w 1404937"/>
                <a:gd name="connsiteY3" fmla="*/ 1731169 h 2188369"/>
                <a:gd name="connsiteX4" fmla="*/ 592931 w 1404937"/>
                <a:gd name="connsiteY4" fmla="*/ 573881 h 2188369"/>
                <a:gd name="connsiteX5" fmla="*/ 2382 w 1404937"/>
                <a:gd name="connsiteY5" fmla="*/ 0 h 2188369"/>
                <a:gd name="connsiteX6" fmla="*/ 0 w 1404937"/>
                <a:gd name="connsiteY6" fmla="*/ 2188369 h 2188369"/>
                <a:gd name="connsiteX0" fmla="*/ 0 w 1404937"/>
                <a:gd name="connsiteY0" fmla="*/ 2190750 h 2190750"/>
                <a:gd name="connsiteX1" fmla="*/ 1404937 w 1404937"/>
                <a:gd name="connsiteY1" fmla="*/ 2190750 h 2190750"/>
                <a:gd name="connsiteX2" fmla="*/ 1404937 w 1404937"/>
                <a:gd name="connsiteY2" fmla="*/ 1731169 h 2190750"/>
                <a:gd name="connsiteX3" fmla="*/ 590550 w 1404937"/>
                <a:gd name="connsiteY3" fmla="*/ 1733550 h 2190750"/>
                <a:gd name="connsiteX4" fmla="*/ 592931 w 1404937"/>
                <a:gd name="connsiteY4" fmla="*/ 0 h 2190750"/>
                <a:gd name="connsiteX5" fmla="*/ 2382 w 1404937"/>
                <a:gd name="connsiteY5" fmla="*/ 2381 h 2190750"/>
                <a:gd name="connsiteX6" fmla="*/ 0 w 1404937"/>
                <a:gd name="connsiteY6" fmla="*/ 2190750 h 2190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04937" h="2190750">
                  <a:moveTo>
                    <a:pt x="0" y="2190750"/>
                  </a:moveTo>
                  <a:lnTo>
                    <a:pt x="1404937" y="2190750"/>
                  </a:lnTo>
                  <a:lnTo>
                    <a:pt x="1404937" y="1731169"/>
                  </a:lnTo>
                  <a:lnTo>
                    <a:pt x="590550" y="1733550"/>
                  </a:lnTo>
                  <a:cubicBezTo>
                    <a:pt x="591344" y="1347787"/>
                    <a:pt x="592137" y="385763"/>
                    <a:pt x="592931" y="0"/>
                  </a:cubicBezTo>
                  <a:lnTo>
                    <a:pt x="2382" y="2381"/>
                  </a:lnTo>
                  <a:cubicBezTo>
                    <a:pt x="3969" y="334962"/>
                    <a:pt x="3175" y="1858169"/>
                    <a:pt x="0" y="2190750"/>
                  </a:cubicBezTo>
                  <a:close/>
                </a:path>
              </a:pathLst>
            </a:custGeom>
            <a:solidFill>
              <a:srgbClr val="0F238D"/>
            </a:solidFill>
            <a:ln w="190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a:solidFill>
                  <a:schemeClr val="accent1"/>
                </a:solidFill>
              </a:endParaRPr>
            </a:p>
          </p:txBody>
        </p:sp>
        <p:sp>
          <p:nvSpPr>
            <p:cNvPr id="11" name="Freeform 30"/>
            <p:cNvSpPr/>
            <p:nvPr userDrawn="1"/>
          </p:nvSpPr>
          <p:spPr>
            <a:xfrm>
              <a:off x="7402319" y="1852639"/>
              <a:ext cx="330600" cy="365922"/>
            </a:xfrm>
            <a:custGeom>
              <a:avLst/>
              <a:gdLst>
                <a:gd name="connsiteX0" fmla="*/ 0 w 483394"/>
                <a:gd name="connsiteY0" fmla="*/ 0 h 645319"/>
                <a:gd name="connsiteX1" fmla="*/ 0 w 483394"/>
                <a:gd name="connsiteY1" fmla="*/ 528638 h 645319"/>
                <a:gd name="connsiteX2" fmla="*/ 33338 w 483394"/>
                <a:gd name="connsiteY2" fmla="*/ 528638 h 645319"/>
                <a:gd name="connsiteX3" fmla="*/ 381000 w 483394"/>
                <a:gd name="connsiteY3" fmla="*/ 645319 h 645319"/>
                <a:gd name="connsiteX4" fmla="*/ 483394 w 483394"/>
                <a:gd name="connsiteY4" fmla="*/ 216694 h 645319"/>
                <a:gd name="connsiteX5" fmla="*/ 0 w 483394"/>
                <a:gd name="connsiteY5" fmla="*/ 0 h 645319"/>
                <a:gd name="connsiteX0" fmla="*/ 0 w 1626394"/>
                <a:gd name="connsiteY0" fmla="*/ 0 h 528638"/>
                <a:gd name="connsiteX1" fmla="*/ 0 w 1626394"/>
                <a:gd name="connsiteY1" fmla="*/ 528638 h 528638"/>
                <a:gd name="connsiteX2" fmla="*/ 33338 w 1626394"/>
                <a:gd name="connsiteY2" fmla="*/ 528638 h 528638"/>
                <a:gd name="connsiteX3" fmla="*/ 1626394 w 1626394"/>
                <a:gd name="connsiteY3" fmla="*/ 7144 h 528638"/>
                <a:gd name="connsiteX4" fmla="*/ 483394 w 1626394"/>
                <a:gd name="connsiteY4" fmla="*/ 216694 h 528638"/>
                <a:gd name="connsiteX5" fmla="*/ 0 w 1626394"/>
                <a:gd name="connsiteY5" fmla="*/ 0 h 528638"/>
                <a:gd name="connsiteX0" fmla="*/ 0 w 1626394"/>
                <a:gd name="connsiteY0" fmla="*/ 0 h 528638"/>
                <a:gd name="connsiteX1" fmla="*/ 0 w 1626394"/>
                <a:gd name="connsiteY1" fmla="*/ 528638 h 528638"/>
                <a:gd name="connsiteX2" fmla="*/ 33338 w 1626394"/>
                <a:gd name="connsiteY2" fmla="*/ 528638 h 528638"/>
                <a:gd name="connsiteX3" fmla="*/ 1626394 w 1626394"/>
                <a:gd name="connsiteY3" fmla="*/ 7144 h 528638"/>
                <a:gd name="connsiteX4" fmla="*/ 483394 w 1626394"/>
                <a:gd name="connsiteY4" fmla="*/ 216694 h 528638"/>
                <a:gd name="connsiteX5" fmla="*/ 0 w 1626394"/>
                <a:gd name="connsiteY5" fmla="*/ 0 h 528638"/>
                <a:gd name="connsiteX0" fmla="*/ 0 w 1626394"/>
                <a:gd name="connsiteY0" fmla="*/ 0 h 714375"/>
                <a:gd name="connsiteX1" fmla="*/ 0 w 1626394"/>
                <a:gd name="connsiteY1" fmla="*/ 528638 h 714375"/>
                <a:gd name="connsiteX2" fmla="*/ 354807 w 1626394"/>
                <a:gd name="connsiteY2" fmla="*/ 714375 h 714375"/>
                <a:gd name="connsiteX3" fmla="*/ 1626394 w 1626394"/>
                <a:gd name="connsiteY3" fmla="*/ 7144 h 714375"/>
                <a:gd name="connsiteX4" fmla="*/ 483394 w 1626394"/>
                <a:gd name="connsiteY4" fmla="*/ 216694 h 714375"/>
                <a:gd name="connsiteX5" fmla="*/ 0 w 1626394"/>
                <a:gd name="connsiteY5" fmla="*/ 0 h 714375"/>
                <a:gd name="connsiteX0" fmla="*/ 0 w 1626394"/>
                <a:gd name="connsiteY0" fmla="*/ 0 h 528638"/>
                <a:gd name="connsiteX1" fmla="*/ 0 w 1626394"/>
                <a:gd name="connsiteY1" fmla="*/ 528638 h 528638"/>
                <a:gd name="connsiteX2" fmla="*/ 1626394 w 1626394"/>
                <a:gd name="connsiteY2" fmla="*/ 7144 h 528638"/>
                <a:gd name="connsiteX3" fmla="*/ 483394 w 1626394"/>
                <a:gd name="connsiteY3" fmla="*/ 216694 h 528638"/>
                <a:gd name="connsiteX4" fmla="*/ 0 w 1626394"/>
                <a:gd name="connsiteY4" fmla="*/ 0 h 528638"/>
                <a:gd name="connsiteX0" fmla="*/ 0 w 1626394"/>
                <a:gd name="connsiteY0" fmla="*/ 0 h 528638"/>
                <a:gd name="connsiteX1" fmla="*/ 0 w 1626394"/>
                <a:gd name="connsiteY1" fmla="*/ 528638 h 528638"/>
                <a:gd name="connsiteX2" fmla="*/ 1626394 w 1626394"/>
                <a:gd name="connsiteY2" fmla="*/ 7144 h 528638"/>
                <a:gd name="connsiteX3" fmla="*/ 483394 w 1626394"/>
                <a:gd name="connsiteY3" fmla="*/ 216694 h 528638"/>
                <a:gd name="connsiteX4" fmla="*/ 0 w 1626394"/>
                <a:gd name="connsiteY4" fmla="*/ 0 h 528638"/>
                <a:gd name="connsiteX0" fmla="*/ 0 w 1626394"/>
                <a:gd name="connsiteY0" fmla="*/ 0 h 681404"/>
                <a:gd name="connsiteX1" fmla="*/ 0 w 1626394"/>
                <a:gd name="connsiteY1" fmla="*/ 528638 h 681404"/>
                <a:gd name="connsiteX2" fmla="*/ 1626394 w 1626394"/>
                <a:gd name="connsiteY2" fmla="*/ 7144 h 681404"/>
                <a:gd name="connsiteX3" fmla="*/ 483394 w 1626394"/>
                <a:gd name="connsiteY3" fmla="*/ 216694 h 681404"/>
                <a:gd name="connsiteX4" fmla="*/ 0 w 1626394"/>
                <a:gd name="connsiteY4" fmla="*/ 0 h 681404"/>
                <a:gd name="connsiteX0" fmla="*/ 0 w 1626394"/>
                <a:gd name="connsiteY0" fmla="*/ 0 h 661055"/>
                <a:gd name="connsiteX1" fmla="*/ 0 w 1626394"/>
                <a:gd name="connsiteY1" fmla="*/ 528638 h 661055"/>
                <a:gd name="connsiteX2" fmla="*/ 1626394 w 1626394"/>
                <a:gd name="connsiteY2" fmla="*/ 7144 h 661055"/>
                <a:gd name="connsiteX3" fmla="*/ 483394 w 1626394"/>
                <a:gd name="connsiteY3" fmla="*/ 216694 h 661055"/>
                <a:gd name="connsiteX4" fmla="*/ 0 w 1626394"/>
                <a:gd name="connsiteY4" fmla="*/ 0 h 661055"/>
                <a:gd name="connsiteX0" fmla="*/ 0 w 1626394"/>
                <a:gd name="connsiteY0" fmla="*/ 0 h 678971"/>
                <a:gd name="connsiteX1" fmla="*/ 0 w 1626394"/>
                <a:gd name="connsiteY1" fmla="*/ 528638 h 678971"/>
                <a:gd name="connsiteX2" fmla="*/ 1626394 w 1626394"/>
                <a:gd name="connsiteY2" fmla="*/ 7144 h 678971"/>
                <a:gd name="connsiteX3" fmla="*/ 483394 w 1626394"/>
                <a:gd name="connsiteY3" fmla="*/ 216694 h 678971"/>
                <a:gd name="connsiteX4" fmla="*/ 0 w 1626394"/>
                <a:gd name="connsiteY4" fmla="*/ 0 h 678971"/>
                <a:gd name="connsiteX0" fmla="*/ 0 w 1626394"/>
                <a:gd name="connsiteY0" fmla="*/ 0 h 678971"/>
                <a:gd name="connsiteX1" fmla="*/ 0 w 1626394"/>
                <a:gd name="connsiteY1" fmla="*/ 528638 h 678971"/>
                <a:gd name="connsiteX2" fmla="*/ 1626394 w 1626394"/>
                <a:gd name="connsiteY2" fmla="*/ 7144 h 678971"/>
                <a:gd name="connsiteX3" fmla="*/ 621506 w 1626394"/>
                <a:gd name="connsiteY3" fmla="*/ 233363 h 678971"/>
                <a:gd name="connsiteX4" fmla="*/ 0 w 1626394"/>
                <a:gd name="connsiteY4" fmla="*/ 0 h 678971"/>
                <a:gd name="connsiteX0" fmla="*/ 0 w 1626394"/>
                <a:gd name="connsiteY0" fmla="*/ 4860 h 683831"/>
                <a:gd name="connsiteX1" fmla="*/ 0 w 1626394"/>
                <a:gd name="connsiteY1" fmla="*/ 533498 h 683831"/>
                <a:gd name="connsiteX2" fmla="*/ 1626394 w 1626394"/>
                <a:gd name="connsiteY2" fmla="*/ 12004 h 683831"/>
                <a:gd name="connsiteX3" fmla="*/ 621506 w 1626394"/>
                <a:gd name="connsiteY3" fmla="*/ 238223 h 683831"/>
                <a:gd name="connsiteX4" fmla="*/ 0 w 1626394"/>
                <a:gd name="connsiteY4" fmla="*/ 4860 h 683831"/>
                <a:gd name="connsiteX0" fmla="*/ 0 w 1626394"/>
                <a:gd name="connsiteY0" fmla="*/ 4860 h 683831"/>
                <a:gd name="connsiteX1" fmla="*/ 0 w 1626394"/>
                <a:gd name="connsiteY1" fmla="*/ 533498 h 683831"/>
                <a:gd name="connsiteX2" fmla="*/ 1626394 w 1626394"/>
                <a:gd name="connsiteY2" fmla="*/ 12004 h 683831"/>
                <a:gd name="connsiteX3" fmla="*/ 1066800 w 1626394"/>
                <a:gd name="connsiteY3" fmla="*/ 135830 h 683831"/>
                <a:gd name="connsiteX4" fmla="*/ 621506 w 1626394"/>
                <a:gd name="connsiteY4" fmla="*/ 238223 h 683831"/>
                <a:gd name="connsiteX5" fmla="*/ 0 w 1626394"/>
                <a:gd name="connsiteY5" fmla="*/ 4860 h 683831"/>
                <a:gd name="connsiteX0" fmla="*/ 0 w 1626394"/>
                <a:gd name="connsiteY0" fmla="*/ 111917 h 790888"/>
                <a:gd name="connsiteX1" fmla="*/ 0 w 1626394"/>
                <a:gd name="connsiteY1" fmla="*/ 640555 h 790888"/>
                <a:gd name="connsiteX2" fmla="*/ 1626394 w 1626394"/>
                <a:gd name="connsiteY2" fmla="*/ 119061 h 790888"/>
                <a:gd name="connsiteX3" fmla="*/ 923925 w 1626394"/>
                <a:gd name="connsiteY3" fmla="*/ 0 h 790888"/>
                <a:gd name="connsiteX4" fmla="*/ 621506 w 1626394"/>
                <a:gd name="connsiteY4" fmla="*/ 345280 h 790888"/>
                <a:gd name="connsiteX5" fmla="*/ 0 w 1626394"/>
                <a:gd name="connsiteY5" fmla="*/ 111917 h 790888"/>
                <a:gd name="connsiteX0" fmla="*/ 0 w 1626394"/>
                <a:gd name="connsiteY0" fmla="*/ 111917 h 790888"/>
                <a:gd name="connsiteX1" fmla="*/ 0 w 1626394"/>
                <a:gd name="connsiteY1" fmla="*/ 640555 h 790888"/>
                <a:gd name="connsiteX2" fmla="*/ 1626394 w 1626394"/>
                <a:gd name="connsiteY2" fmla="*/ 119061 h 790888"/>
                <a:gd name="connsiteX3" fmla="*/ 1059656 w 1626394"/>
                <a:gd name="connsiteY3" fmla="*/ 23812 h 790888"/>
                <a:gd name="connsiteX4" fmla="*/ 923925 w 1626394"/>
                <a:gd name="connsiteY4" fmla="*/ 0 h 790888"/>
                <a:gd name="connsiteX5" fmla="*/ 621506 w 1626394"/>
                <a:gd name="connsiteY5" fmla="*/ 345280 h 790888"/>
                <a:gd name="connsiteX6" fmla="*/ 0 w 1626394"/>
                <a:gd name="connsiteY6" fmla="*/ 111917 h 790888"/>
                <a:gd name="connsiteX0" fmla="*/ 0 w 1626394"/>
                <a:gd name="connsiteY0" fmla="*/ 538161 h 1217132"/>
                <a:gd name="connsiteX1" fmla="*/ 0 w 1626394"/>
                <a:gd name="connsiteY1" fmla="*/ 1066799 h 1217132"/>
                <a:gd name="connsiteX2" fmla="*/ 1626394 w 1626394"/>
                <a:gd name="connsiteY2" fmla="*/ 545305 h 1217132"/>
                <a:gd name="connsiteX3" fmla="*/ 1323974 w 1626394"/>
                <a:gd name="connsiteY3" fmla="*/ 0 h 1217132"/>
                <a:gd name="connsiteX4" fmla="*/ 923925 w 1626394"/>
                <a:gd name="connsiteY4" fmla="*/ 426244 h 1217132"/>
                <a:gd name="connsiteX5" fmla="*/ 621506 w 1626394"/>
                <a:gd name="connsiteY5" fmla="*/ 771524 h 1217132"/>
                <a:gd name="connsiteX6" fmla="*/ 0 w 1626394"/>
                <a:gd name="connsiteY6" fmla="*/ 538161 h 1217132"/>
                <a:gd name="connsiteX0" fmla="*/ 0 w 1626394"/>
                <a:gd name="connsiteY0" fmla="*/ 538161 h 1217132"/>
                <a:gd name="connsiteX1" fmla="*/ 0 w 1626394"/>
                <a:gd name="connsiteY1" fmla="*/ 1066799 h 1217132"/>
                <a:gd name="connsiteX2" fmla="*/ 1626394 w 1626394"/>
                <a:gd name="connsiteY2" fmla="*/ 545305 h 1217132"/>
                <a:gd name="connsiteX3" fmla="*/ 1323974 w 1626394"/>
                <a:gd name="connsiteY3" fmla="*/ 0 h 1217132"/>
                <a:gd name="connsiteX4" fmla="*/ 923925 w 1626394"/>
                <a:gd name="connsiteY4" fmla="*/ 426244 h 1217132"/>
                <a:gd name="connsiteX5" fmla="*/ 621506 w 1626394"/>
                <a:gd name="connsiteY5" fmla="*/ 771524 h 1217132"/>
                <a:gd name="connsiteX6" fmla="*/ 0 w 1626394"/>
                <a:gd name="connsiteY6" fmla="*/ 538161 h 1217132"/>
                <a:gd name="connsiteX0" fmla="*/ 0 w 1635310"/>
                <a:gd name="connsiteY0" fmla="*/ 538161 h 1066802"/>
                <a:gd name="connsiteX1" fmla="*/ 0 w 1635310"/>
                <a:gd name="connsiteY1" fmla="*/ 1066799 h 1066802"/>
                <a:gd name="connsiteX2" fmla="*/ 1626394 w 1635310"/>
                <a:gd name="connsiteY2" fmla="*/ 545305 h 1066802"/>
                <a:gd name="connsiteX3" fmla="*/ 1323974 w 1635310"/>
                <a:gd name="connsiteY3" fmla="*/ 0 h 1066802"/>
                <a:gd name="connsiteX4" fmla="*/ 923925 w 1635310"/>
                <a:gd name="connsiteY4" fmla="*/ 426244 h 1066802"/>
                <a:gd name="connsiteX5" fmla="*/ 621506 w 1635310"/>
                <a:gd name="connsiteY5" fmla="*/ 771524 h 1066802"/>
                <a:gd name="connsiteX6" fmla="*/ 0 w 1635310"/>
                <a:gd name="connsiteY6" fmla="*/ 538161 h 1066802"/>
                <a:gd name="connsiteX0" fmla="*/ 0 w 1632620"/>
                <a:gd name="connsiteY0" fmla="*/ 538161 h 1083110"/>
                <a:gd name="connsiteX1" fmla="*/ 0 w 1632620"/>
                <a:gd name="connsiteY1" fmla="*/ 1066799 h 1083110"/>
                <a:gd name="connsiteX2" fmla="*/ 1626394 w 1632620"/>
                <a:gd name="connsiteY2" fmla="*/ 545305 h 1083110"/>
                <a:gd name="connsiteX3" fmla="*/ 1323974 w 1632620"/>
                <a:gd name="connsiteY3" fmla="*/ 0 h 1083110"/>
                <a:gd name="connsiteX4" fmla="*/ 923925 w 1632620"/>
                <a:gd name="connsiteY4" fmla="*/ 426244 h 1083110"/>
                <a:gd name="connsiteX5" fmla="*/ 621506 w 1632620"/>
                <a:gd name="connsiteY5" fmla="*/ 771524 h 1083110"/>
                <a:gd name="connsiteX6" fmla="*/ 0 w 1632620"/>
                <a:gd name="connsiteY6" fmla="*/ 538161 h 1083110"/>
                <a:gd name="connsiteX0" fmla="*/ 0 w 1638832"/>
                <a:gd name="connsiteY0" fmla="*/ 538161 h 1079262"/>
                <a:gd name="connsiteX1" fmla="*/ 0 w 1638832"/>
                <a:gd name="connsiteY1" fmla="*/ 1066799 h 1079262"/>
                <a:gd name="connsiteX2" fmla="*/ 1626394 w 1638832"/>
                <a:gd name="connsiteY2" fmla="*/ 545305 h 1079262"/>
                <a:gd name="connsiteX3" fmla="*/ 1323974 w 1638832"/>
                <a:gd name="connsiteY3" fmla="*/ 0 h 1079262"/>
                <a:gd name="connsiteX4" fmla="*/ 923925 w 1638832"/>
                <a:gd name="connsiteY4" fmla="*/ 426244 h 1079262"/>
                <a:gd name="connsiteX5" fmla="*/ 621506 w 1638832"/>
                <a:gd name="connsiteY5" fmla="*/ 771524 h 1079262"/>
                <a:gd name="connsiteX6" fmla="*/ 0 w 1638832"/>
                <a:gd name="connsiteY6" fmla="*/ 538161 h 1079262"/>
                <a:gd name="connsiteX0" fmla="*/ 0 w 1629379"/>
                <a:gd name="connsiteY0" fmla="*/ 538161 h 1066897"/>
                <a:gd name="connsiteX1" fmla="*/ 0 w 1629379"/>
                <a:gd name="connsiteY1" fmla="*/ 1066799 h 1066897"/>
                <a:gd name="connsiteX2" fmla="*/ 1616869 w 1629379"/>
                <a:gd name="connsiteY2" fmla="*/ 409574 h 1066897"/>
                <a:gd name="connsiteX3" fmla="*/ 1323974 w 1629379"/>
                <a:gd name="connsiteY3" fmla="*/ 0 h 1066897"/>
                <a:gd name="connsiteX4" fmla="*/ 923925 w 1629379"/>
                <a:gd name="connsiteY4" fmla="*/ 426244 h 1066897"/>
                <a:gd name="connsiteX5" fmla="*/ 621506 w 1629379"/>
                <a:gd name="connsiteY5" fmla="*/ 771524 h 1066897"/>
                <a:gd name="connsiteX6" fmla="*/ 0 w 1629379"/>
                <a:gd name="connsiteY6" fmla="*/ 538161 h 1066897"/>
                <a:gd name="connsiteX0" fmla="*/ 0 w 1620913"/>
                <a:gd name="connsiteY0" fmla="*/ 538161 h 1107877"/>
                <a:gd name="connsiteX1" fmla="*/ 0 w 1620913"/>
                <a:gd name="connsiteY1" fmla="*/ 1066799 h 1107877"/>
                <a:gd name="connsiteX2" fmla="*/ 1616869 w 1620913"/>
                <a:gd name="connsiteY2" fmla="*/ 409574 h 1107877"/>
                <a:gd name="connsiteX3" fmla="*/ 1323974 w 1620913"/>
                <a:gd name="connsiteY3" fmla="*/ 0 h 1107877"/>
                <a:gd name="connsiteX4" fmla="*/ 923925 w 1620913"/>
                <a:gd name="connsiteY4" fmla="*/ 426244 h 1107877"/>
                <a:gd name="connsiteX5" fmla="*/ 621506 w 1620913"/>
                <a:gd name="connsiteY5" fmla="*/ 771524 h 1107877"/>
                <a:gd name="connsiteX6" fmla="*/ 0 w 1620913"/>
                <a:gd name="connsiteY6" fmla="*/ 538161 h 1107877"/>
                <a:gd name="connsiteX0" fmla="*/ 0 w 1620913"/>
                <a:gd name="connsiteY0" fmla="*/ 538161 h 1218265"/>
                <a:gd name="connsiteX1" fmla="*/ 0 w 1620913"/>
                <a:gd name="connsiteY1" fmla="*/ 1066799 h 1218265"/>
                <a:gd name="connsiteX2" fmla="*/ 1616869 w 1620913"/>
                <a:gd name="connsiteY2" fmla="*/ 409574 h 1218265"/>
                <a:gd name="connsiteX3" fmla="*/ 1323974 w 1620913"/>
                <a:gd name="connsiteY3" fmla="*/ 0 h 1218265"/>
                <a:gd name="connsiteX4" fmla="*/ 923925 w 1620913"/>
                <a:gd name="connsiteY4" fmla="*/ 426244 h 1218265"/>
                <a:gd name="connsiteX5" fmla="*/ 621506 w 1620913"/>
                <a:gd name="connsiteY5" fmla="*/ 771524 h 1218265"/>
                <a:gd name="connsiteX6" fmla="*/ 0 w 1620913"/>
                <a:gd name="connsiteY6" fmla="*/ 538161 h 1218265"/>
                <a:gd name="connsiteX0" fmla="*/ 0 w 1620913"/>
                <a:gd name="connsiteY0" fmla="*/ 538161 h 1066799"/>
                <a:gd name="connsiteX1" fmla="*/ 0 w 1620913"/>
                <a:gd name="connsiteY1" fmla="*/ 1066799 h 1066799"/>
                <a:gd name="connsiteX2" fmla="*/ 1616869 w 1620913"/>
                <a:gd name="connsiteY2" fmla="*/ 409574 h 1066799"/>
                <a:gd name="connsiteX3" fmla="*/ 1323974 w 1620913"/>
                <a:gd name="connsiteY3" fmla="*/ 0 h 1066799"/>
                <a:gd name="connsiteX4" fmla="*/ 923925 w 1620913"/>
                <a:gd name="connsiteY4" fmla="*/ 426244 h 1066799"/>
                <a:gd name="connsiteX5" fmla="*/ 621506 w 1620913"/>
                <a:gd name="connsiteY5" fmla="*/ 771524 h 1066799"/>
                <a:gd name="connsiteX6" fmla="*/ 0 w 1620913"/>
                <a:gd name="connsiteY6" fmla="*/ 538161 h 1066799"/>
                <a:gd name="connsiteX0" fmla="*/ 0 w 1620913"/>
                <a:gd name="connsiteY0" fmla="*/ 538161 h 1213299"/>
                <a:gd name="connsiteX1" fmla="*/ 0 w 1620913"/>
                <a:gd name="connsiteY1" fmla="*/ 1066799 h 1213299"/>
                <a:gd name="connsiteX2" fmla="*/ 1616869 w 1620913"/>
                <a:gd name="connsiteY2" fmla="*/ 409574 h 1213299"/>
                <a:gd name="connsiteX3" fmla="*/ 1323974 w 1620913"/>
                <a:gd name="connsiteY3" fmla="*/ 0 h 1213299"/>
                <a:gd name="connsiteX4" fmla="*/ 923925 w 1620913"/>
                <a:gd name="connsiteY4" fmla="*/ 426244 h 1213299"/>
                <a:gd name="connsiteX5" fmla="*/ 621506 w 1620913"/>
                <a:gd name="connsiteY5" fmla="*/ 771524 h 1213299"/>
                <a:gd name="connsiteX6" fmla="*/ 0 w 1620913"/>
                <a:gd name="connsiteY6" fmla="*/ 538161 h 1213299"/>
                <a:gd name="connsiteX0" fmla="*/ 0 w 1628230"/>
                <a:gd name="connsiteY0" fmla="*/ 538161 h 1218919"/>
                <a:gd name="connsiteX1" fmla="*/ 0 w 1628230"/>
                <a:gd name="connsiteY1" fmla="*/ 1066799 h 1218919"/>
                <a:gd name="connsiteX2" fmla="*/ 1616869 w 1628230"/>
                <a:gd name="connsiteY2" fmla="*/ 409574 h 1218919"/>
                <a:gd name="connsiteX3" fmla="*/ 1323974 w 1628230"/>
                <a:gd name="connsiteY3" fmla="*/ 0 h 1218919"/>
                <a:gd name="connsiteX4" fmla="*/ 923925 w 1628230"/>
                <a:gd name="connsiteY4" fmla="*/ 426244 h 1218919"/>
                <a:gd name="connsiteX5" fmla="*/ 621506 w 1628230"/>
                <a:gd name="connsiteY5" fmla="*/ 771524 h 1218919"/>
                <a:gd name="connsiteX6" fmla="*/ 0 w 1628230"/>
                <a:gd name="connsiteY6" fmla="*/ 538161 h 1218919"/>
                <a:gd name="connsiteX0" fmla="*/ 0 w 1628230"/>
                <a:gd name="connsiteY0" fmla="*/ 538161 h 1218919"/>
                <a:gd name="connsiteX1" fmla="*/ 0 w 1628230"/>
                <a:gd name="connsiteY1" fmla="*/ 1066799 h 1218919"/>
                <a:gd name="connsiteX2" fmla="*/ 1616869 w 1628230"/>
                <a:gd name="connsiteY2" fmla="*/ 409574 h 1218919"/>
                <a:gd name="connsiteX3" fmla="*/ 1323974 w 1628230"/>
                <a:gd name="connsiteY3" fmla="*/ 0 h 1218919"/>
                <a:gd name="connsiteX4" fmla="*/ 923925 w 1628230"/>
                <a:gd name="connsiteY4" fmla="*/ 426244 h 1218919"/>
                <a:gd name="connsiteX5" fmla="*/ 621506 w 1628230"/>
                <a:gd name="connsiteY5" fmla="*/ 771524 h 1218919"/>
                <a:gd name="connsiteX6" fmla="*/ 0 w 1628230"/>
                <a:gd name="connsiteY6" fmla="*/ 538161 h 1218919"/>
                <a:gd name="connsiteX0" fmla="*/ 0 w 1628230"/>
                <a:gd name="connsiteY0" fmla="*/ 538161 h 1218919"/>
                <a:gd name="connsiteX1" fmla="*/ 0 w 1628230"/>
                <a:gd name="connsiteY1" fmla="*/ 1066799 h 1218919"/>
                <a:gd name="connsiteX2" fmla="*/ 1616869 w 1628230"/>
                <a:gd name="connsiteY2" fmla="*/ 409574 h 1218919"/>
                <a:gd name="connsiteX3" fmla="*/ 1323974 w 1628230"/>
                <a:gd name="connsiteY3" fmla="*/ 0 h 1218919"/>
                <a:gd name="connsiteX4" fmla="*/ 923925 w 1628230"/>
                <a:gd name="connsiteY4" fmla="*/ 426244 h 1218919"/>
                <a:gd name="connsiteX5" fmla="*/ 621506 w 1628230"/>
                <a:gd name="connsiteY5" fmla="*/ 771524 h 1218919"/>
                <a:gd name="connsiteX6" fmla="*/ 0 w 1628230"/>
                <a:gd name="connsiteY6" fmla="*/ 538161 h 1218919"/>
                <a:gd name="connsiteX0" fmla="*/ 0 w 1628230"/>
                <a:gd name="connsiteY0" fmla="*/ 538161 h 1218919"/>
                <a:gd name="connsiteX1" fmla="*/ 0 w 1628230"/>
                <a:gd name="connsiteY1" fmla="*/ 1066799 h 1218919"/>
                <a:gd name="connsiteX2" fmla="*/ 1616869 w 1628230"/>
                <a:gd name="connsiteY2" fmla="*/ 409574 h 1218919"/>
                <a:gd name="connsiteX3" fmla="*/ 1323974 w 1628230"/>
                <a:gd name="connsiteY3" fmla="*/ 0 h 1218919"/>
                <a:gd name="connsiteX4" fmla="*/ 923925 w 1628230"/>
                <a:gd name="connsiteY4" fmla="*/ 426244 h 1218919"/>
                <a:gd name="connsiteX5" fmla="*/ 621506 w 1628230"/>
                <a:gd name="connsiteY5" fmla="*/ 771524 h 1218919"/>
                <a:gd name="connsiteX6" fmla="*/ 0 w 1628230"/>
                <a:gd name="connsiteY6" fmla="*/ 538161 h 1218919"/>
                <a:gd name="connsiteX0" fmla="*/ 0 w 1628230"/>
                <a:gd name="connsiteY0" fmla="*/ 538161 h 1218919"/>
                <a:gd name="connsiteX1" fmla="*/ 0 w 1628230"/>
                <a:gd name="connsiteY1" fmla="*/ 1066799 h 1218919"/>
                <a:gd name="connsiteX2" fmla="*/ 1616869 w 1628230"/>
                <a:gd name="connsiteY2" fmla="*/ 409574 h 1218919"/>
                <a:gd name="connsiteX3" fmla="*/ 1323974 w 1628230"/>
                <a:gd name="connsiteY3" fmla="*/ 0 h 1218919"/>
                <a:gd name="connsiteX4" fmla="*/ 923925 w 1628230"/>
                <a:gd name="connsiteY4" fmla="*/ 426244 h 1218919"/>
                <a:gd name="connsiteX5" fmla="*/ 621506 w 1628230"/>
                <a:gd name="connsiteY5" fmla="*/ 771524 h 1218919"/>
                <a:gd name="connsiteX6" fmla="*/ 0 w 1628230"/>
                <a:gd name="connsiteY6" fmla="*/ 538161 h 1218919"/>
                <a:gd name="connsiteX0" fmla="*/ 0 w 1632881"/>
                <a:gd name="connsiteY0" fmla="*/ 538161 h 1232035"/>
                <a:gd name="connsiteX1" fmla="*/ 0 w 1632881"/>
                <a:gd name="connsiteY1" fmla="*/ 1066799 h 1232035"/>
                <a:gd name="connsiteX2" fmla="*/ 1621631 w 1632881"/>
                <a:gd name="connsiteY2" fmla="*/ 523874 h 1232035"/>
                <a:gd name="connsiteX3" fmla="*/ 1323974 w 1632881"/>
                <a:gd name="connsiteY3" fmla="*/ 0 h 1232035"/>
                <a:gd name="connsiteX4" fmla="*/ 923925 w 1632881"/>
                <a:gd name="connsiteY4" fmla="*/ 426244 h 1232035"/>
                <a:gd name="connsiteX5" fmla="*/ 621506 w 1632881"/>
                <a:gd name="connsiteY5" fmla="*/ 771524 h 1232035"/>
                <a:gd name="connsiteX6" fmla="*/ 0 w 1632881"/>
                <a:gd name="connsiteY6" fmla="*/ 538161 h 1232035"/>
                <a:gd name="connsiteX0" fmla="*/ 0 w 1622936"/>
                <a:gd name="connsiteY0" fmla="*/ 538161 h 1236750"/>
                <a:gd name="connsiteX1" fmla="*/ 0 w 1622936"/>
                <a:gd name="connsiteY1" fmla="*/ 1066799 h 1236750"/>
                <a:gd name="connsiteX2" fmla="*/ 1621631 w 1622936"/>
                <a:gd name="connsiteY2" fmla="*/ 523874 h 1236750"/>
                <a:gd name="connsiteX3" fmla="*/ 1323974 w 1622936"/>
                <a:gd name="connsiteY3" fmla="*/ 0 h 1236750"/>
                <a:gd name="connsiteX4" fmla="*/ 923925 w 1622936"/>
                <a:gd name="connsiteY4" fmla="*/ 426244 h 1236750"/>
                <a:gd name="connsiteX5" fmla="*/ 621506 w 1622936"/>
                <a:gd name="connsiteY5" fmla="*/ 771524 h 1236750"/>
                <a:gd name="connsiteX6" fmla="*/ 0 w 1622936"/>
                <a:gd name="connsiteY6" fmla="*/ 538161 h 1236750"/>
                <a:gd name="connsiteX0" fmla="*/ 0 w 1627932"/>
                <a:gd name="connsiteY0" fmla="*/ 538161 h 1227283"/>
                <a:gd name="connsiteX1" fmla="*/ 0 w 1627932"/>
                <a:gd name="connsiteY1" fmla="*/ 1066799 h 1227283"/>
                <a:gd name="connsiteX2" fmla="*/ 1621631 w 1627932"/>
                <a:gd name="connsiteY2" fmla="*/ 523874 h 1227283"/>
                <a:gd name="connsiteX3" fmla="*/ 1323974 w 1627932"/>
                <a:gd name="connsiteY3" fmla="*/ 0 h 1227283"/>
                <a:gd name="connsiteX4" fmla="*/ 923925 w 1627932"/>
                <a:gd name="connsiteY4" fmla="*/ 426244 h 1227283"/>
                <a:gd name="connsiteX5" fmla="*/ 621506 w 1627932"/>
                <a:gd name="connsiteY5" fmla="*/ 771524 h 1227283"/>
                <a:gd name="connsiteX6" fmla="*/ 0 w 1627932"/>
                <a:gd name="connsiteY6" fmla="*/ 538161 h 1227283"/>
                <a:gd name="connsiteX0" fmla="*/ 0 w 1627932"/>
                <a:gd name="connsiteY0" fmla="*/ 538161 h 1066799"/>
                <a:gd name="connsiteX1" fmla="*/ 0 w 1627932"/>
                <a:gd name="connsiteY1" fmla="*/ 1066799 h 1066799"/>
                <a:gd name="connsiteX2" fmla="*/ 1621631 w 1627932"/>
                <a:gd name="connsiteY2" fmla="*/ 523874 h 1066799"/>
                <a:gd name="connsiteX3" fmla="*/ 1323974 w 1627932"/>
                <a:gd name="connsiteY3" fmla="*/ 0 h 1066799"/>
                <a:gd name="connsiteX4" fmla="*/ 923925 w 1627932"/>
                <a:gd name="connsiteY4" fmla="*/ 426244 h 1066799"/>
                <a:gd name="connsiteX5" fmla="*/ 621506 w 1627932"/>
                <a:gd name="connsiteY5" fmla="*/ 771524 h 1066799"/>
                <a:gd name="connsiteX6" fmla="*/ 0 w 1627932"/>
                <a:gd name="connsiteY6" fmla="*/ 538161 h 1066799"/>
                <a:gd name="connsiteX0" fmla="*/ 0 w 1627647"/>
                <a:gd name="connsiteY0" fmla="*/ 538161 h 1066799"/>
                <a:gd name="connsiteX1" fmla="*/ 0 w 1627647"/>
                <a:gd name="connsiteY1" fmla="*/ 1066799 h 1066799"/>
                <a:gd name="connsiteX2" fmla="*/ 1621631 w 1627647"/>
                <a:gd name="connsiteY2" fmla="*/ 523874 h 1066799"/>
                <a:gd name="connsiteX3" fmla="*/ 1323974 w 1627647"/>
                <a:gd name="connsiteY3" fmla="*/ 0 h 1066799"/>
                <a:gd name="connsiteX4" fmla="*/ 923925 w 1627647"/>
                <a:gd name="connsiteY4" fmla="*/ 426244 h 1066799"/>
                <a:gd name="connsiteX5" fmla="*/ 621506 w 1627647"/>
                <a:gd name="connsiteY5" fmla="*/ 771524 h 1066799"/>
                <a:gd name="connsiteX6" fmla="*/ 0 w 1627647"/>
                <a:gd name="connsiteY6" fmla="*/ 538161 h 1066799"/>
                <a:gd name="connsiteX0" fmla="*/ 0 w 1627647"/>
                <a:gd name="connsiteY0" fmla="*/ 538161 h 1066799"/>
                <a:gd name="connsiteX1" fmla="*/ 0 w 1627647"/>
                <a:gd name="connsiteY1" fmla="*/ 1066799 h 1066799"/>
                <a:gd name="connsiteX2" fmla="*/ 1621631 w 1627647"/>
                <a:gd name="connsiteY2" fmla="*/ 523874 h 1066799"/>
                <a:gd name="connsiteX3" fmla="*/ 1323974 w 1627647"/>
                <a:gd name="connsiteY3" fmla="*/ 0 h 1066799"/>
                <a:gd name="connsiteX4" fmla="*/ 923925 w 1627647"/>
                <a:gd name="connsiteY4" fmla="*/ 426244 h 1066799"/>
                <a:gd name="connsiteX5" fmla="*/ 621506 w 1627647"/>
                <a:gd name="connsiteY5" fmla="*/ 771524 h 1066799"/>
                <a:gd name="connsiteX6" fmla="*/ 0 w 1627647"/>
                <a:gd name="connsiteY6" fmla="*/ 538161 h 1066799"/>
                <a:gd name="connsiteX0" fmla="*/ 0 w 1627647"/>
                <a:gd name="connsiteY0" fmla="*/ 538161 h 1134969"/>
                <a:gd name="connsiteX1" fmla="*/ 0 w 1627647"/>
                <a:gd name="connsiteY1" fmla="*/ 1066799 h 1134969"/>
                <a:gd name="connsiteX2" fmla="*/ 1621631 w 1627647"/>
                <a:gd name="connsiteY2" fmla="*/ 523874 h 1134969"/>
                <a:gd name="connsiteX3" fmla="*/ 1323974 w 1627647"/>
                <a:gd name="connsiteY3" fmla="*/ 0 h 1134969"/>
                <a:gd name="connsiteX4" fmla="*/ 923925 w 1627647"/>
                <a:gd name="connsiteY4" fmla="*/ 426244 h 1134969"/>
                <a:gd name="connsiteX5" fmla="*/ 621506 w 1627647"/>
                <a:gd name="connsiteY5" fmla="*/ 771524 h 1134969"/>
                <a:gd name="connsiteX6" fmla="*/ 0 w 1627647"/>
                <a:gd name="connsiteY6" fmla="*/ 538161 h 1134969"/>
                <a:gd name="connsiteX0" fmla="*/ 0 w 1627647"/>
                <a:gd name="connsiteY0" fmla="*/ 538161 h 1213483"/>
                <a:gd name="connsiteX1" fmla="*/ 0 w 1627647"/>
                <a:gd name="connsiteY1" fmla="*/ 1066799 h 1213483"/>
                <a:gd name="connsiteX2" fmla="*/ 1621631 w 1627647"/>
                <a:gd name="connsiteY2" fmla="*/ 523874 h 1213483"/>
                <a:gd name="connsiteX3" fmla="*/ 1323974 w 1627647"/>
                <a:gd name="connsiteY3" fmla="*/ 0 h 1213483"/>
                <a:gd name="connsiteX4" fmla="*/ 923925 w 1627647"/>
                <a:gd name="connsiteY4" fmla="*/ 426244 h 1213483"/>
                <a:gd name="connsiteX5" fmla="*/ 621506 w 1627647"/>
                <a:gd name="connsiteY5" fmla="*/ 771524 h 1213483"/>
                <a:gd name="connsiteX6" fmla="*/ 0 w 1627647"/>
                <a:gd name="connsiteY6" fmla="*/ 538161 h 1213483"/>
                <a:gd name="connsiteX0" fmla="*/ 0 w 1627647"/>
                <a:gd name="connsiteY0" fmla="*/ 538161 h 1190326"/>
                <a:gd name="connsiteX1" fmla="*/ 0 w 1627647"/>
                <a:gd name="connsiteY1" fmla="*/ 1066799 h 1190326"/>
                <a:gd name="connsiteX2" fmla="*/ 1621631 w 1627647"/>
                <a:gd name="connsiteY2" fmla="*/ 523874 h 1190326"/>
                <a:gd name="connsiteX3" fmla="*/ 1323974 w 1627647"/>
                <a:gd name="connsiteY3" fmla="*/ 0 h 1190326"/>
                <a:gd name="connsiteX4" fmla="*/ 923925 w 1627647"/>
                <a:gd name="connsiteY4" fmla="*/ 426244 h 1190326"/>
                <a:gd name="connsiteX5" fmla="*/ 621506 w 1627647"/>
                <a:gd name="connsiteY5" fmla="*/ 771524 h 1190326"/>
                <a:gd name="connsiteX6" fmla="*/ 0 w 1627647"/>
                <a:gd name="connsiteY6" fmla="*/ 538161 h 1190326"/>
                <a:gd name="connsiteX0" fmla="*/ 0 w 1627647"/>
                <a:gd name="connsiteY0" fmla="*/ 538161 h 1219698"/>
                <a:gd name="connsiteX1" fmla="*/ 0 w 1627647"/>
                <a:gd name="connsiteY1" fmla="*/ 1066799 h 1219698"/>
                <a:gd name="connsiteX2" fmla="*/ 1621631 w 1627647"/>
                <a:gd name="connsiteY2" fmla="*/ 523874 h 1219698"/>
                <a:gd name="connsiteX3" fmla="*/ 1323974 w 1627647"/>
                <a:gd name="connsiteY3" fmla="*/ 0 h 1219698"/>
                <a:gd name="connsiteX4" fmla="*/ 923925 w 1627647"/>
                <a:gd name="connsiteY4" fmla="*/ 426244 h 1219698"/>
                <a:gd name="connsiteX5" fmla="*/ 621506 w 1627647"/>
                <a:gd name="connsiteY5" fmla="*/ 771524 h 1219698"/>
                <a:gd name="connsiteX6" fmla="*/ 0 w 1627647"/>
                <a:gd name="connsiteY6" fmla="*/ 538161 h 1219698"/>
                <a:gd name="connsiteX0" fmla="*/ 0 w 1627647"/>
                <a:gd name="connsiteY0" fmla="*/ 538161 h 1232307"/>
                <a:gd name="connsiteX1" fmla="*/ 0 w 1627647"/>
                <a:gd name="connsiteY1" fmla="*/ 1066799 h 1232307"/>
                <a:gd name="connsiteX2" fmla="*/ 1621631 w 1627647"/>
                <a:gd name="connsiteY2" fmla="*/ 523874 h 1232307"/>
                <a:gd name="connsiteX3" fmla="*/ 1323974 w 1627647"/>
                <a:gd name="connsiteY3" fmla="*/ 0 h 1232307"/>
                <a:gd name="connsiteX4" fmla="*/ 923925 w 1627647"/>
                <a:gd name="connsiteY4" fmla="*/ 426244 h 1232307"/>
                <a:gd name="connsiteX5" fmla="*/ 621506 w 1627647"/>
                <a:gd name="connsiteY5" fmla="*/ 771524 h 1232307"/>
                <a:gd name="connsiteX6" fmla="*/ 0 w 1627647"/>
                <a:gd name="connsiteY6" fmla="*/ 538161 h 1232307"/>
                <a:gd name="connsiteX0" fmla="*/ 0 w 1627647"/>
                <a:gd name="connsiteY0" fmla="*/ 538161 h 1217230"/>
                <a:gd name="connsiteX1" fmla="*/ 0 w 1627647"/>
                <a:gd name="connsiteY1" fmla="*/ 1066799 h 1217230"/>
                <a:gd name="connsiteX2" fmla="*/ 1621631 w 1627647"/>
                <a:gd name="connsiteY2" fmla="*/ 523874 h 1217230"/>
                <a:gd name="connsiteX3" fmla="*/ 1323974 w 1627647"/>
                <a:gd name="connsiteY3" fmla="*/ 0 h 1217230"/>
                <a:gd name="connsiteX4" fmla="*/ 923925 w 1627647"/>
                <a:gd name="connsiteY4" fmla="*/ 426244 h 1217230"/>
                <a:gd name="connsiteX5" fmla="*/ 621506 w 1627647"/>
                <a:gd name="connsiteY5" fmla="*/ 771524 h 1217230"/>
                <a:gd name="connsiteX6" fmla="*/ 0 w 1627647"/>
                <a:gd name="connsiteY6" fmla="*/ 538161 h 1217230"/>
                <a:gd name="connsiteX0" fmla="*/ 0 w 1627647"/>
                <a:gd name="connsiteY0" fmla="*/ 538161 h 1188997"/>
                <a:gd name="connsiteX1" fmla="*/ 0 w 1627647"/>
                <a:gd name="connsiteY1" fmla="*/ 1066799 h 1188997"/>
                <a:gd name="connsiteX2" fmla="*/ 1621631 w 1627647"/>
                <a:gd name="connsiteY2" fmla="*/ 523874 h 1188997"/>
                <a:gd name="connsiteX3" fmla="*/ 1323974 w 1627647"/>
                <a:gd name="connsiteY3" fmla="*/ 0 h 1188997"/>
                <a:gd name="connsiteX4" fmla="*/ 923925 w 1627647"/>
                <a:gd name="connsiteY4" fmla="*/ 426244 h 1188997"/>
                <a:gd name="connsiteX5" fmla="*/ 621506 w 1627647"/>
                <a:gd name="connsiteY5" fmla="*/ 771524 h 1188997"/>
                <a:gd name="connsiteX6" fmla="*/ 0 w 1627647"/>
                <a:gd name="connsiteY6" fmla="*/ 538161 h 1188997"/>
                <a:gd name="connsiteX0" fmla="*/ 0 w 1627647"/>
                <a:gd name="connsiteY0" fmla="*/ 538161 h 1216261"/>
                <a:gd name="connsiteX1" fmla="*/ 0 w 1627647"/>
                <a:gd name="connsiteY1" fmla="*/ 1066799 h 1216261"/>
                <a:gd name="connsiteX2" fmla="*/ 1621631 w 1627647"/>
                <a:gd name="connsiteY2" fmla="*/ 523874 h 1216261"/>
                <a:gd name="connsiteX3" fmla="*/ 1323974 w 1627647"/>
                <a:gd name="connsiteY3" fmla="*/ 0 h 1216261"/>
                <a:gd name="connsiteX4" fmla="*/ 923925 w 1627647"/>
                <a:gd name="connsiteY4" fmla="*/ 426244 h 1216261"/>
                <a:gd name="connsiteX5" fmla="*/ 621506 w 1627647"/>
                <a:gd name="connsiteY5" fmla="*/ 771524 h 1216261"/>
                <a:gd name="connsiteX6" fmla="*/ 0 w 1627647"/>
                <a:gd name="connsiteY6" fmla="*/ 538161 h 1216261"/>
                <a:gd name="connsiteX0" fmla="*/ 0 w 1627647"/>
                <a:gd name="connsiteY0" fmla="*/ 538161 h 1206398"/>
                <a:gd name="connsiteX1" fmla="*/ 0 w 1627647"/>
                <a:gd name="connsiteY1" fmla="*/ 1066799 h 1206398"/>
                <a:gd name="connsiteX2" fmla="*/ 1621631 w 1627647"/>
                <a:gd name="connsiteY2" fmla="*/ 523874 h 1206398"/>
                <a:gd name="connsiteX3" fmla="*/ 1323974 w 1627647"/>
                <a:gd name="connsiteY3" fmla="*/ 0 h 1206398"/>
                <a:gd name="connsiteX4" fmla="*/ 923925 w 1627647"/>
                <a:gd name="connsiteY4" fmla="*/ 426244 h 1206398"/>
                <a:gd name="connsiteX5" fmla="*/ 621506 w 1627647"/>
                <a:gd name="connsiteY5" fmla="*/ 771524 h 1206398"/>
                <a:gd name="connsiteX6" fmla="*/ 0 w 1627647"/>
                <a:gd name="connsiteY6" fmla="*/ 538161 h 1206398"/>
                <a:gd name="connsiteX0" fmla="*/ 0 w 1627647"/>
                <a:gd name="connsiteY0" fmla="*/ 538161 h 1218880"/>
                <a:gd name="connsiteX1" fmla="*/ 0 w 1627647"/>
                <a:gd name="connsiteY1" fmla="*/ 1066799 h 1218880"/>
                <a:gd name="connsiteX2" fmla="*/ 1621631 w 1627647"/>
                <a:gd name="connsiteY2" fmla="*/ 523874 h 1218880"/>
                <a:gd name="connsiteX3" fmla="*/ 1323974 w 1627647"/>
                <a:gd name="connsiteY3" fmla="*/ 0 h 1218880"/>
                <a:gd name="connsiteX4" fmla="*/ 923925 w 1627647"/>
                <a:gd name="connsiteY4" fmla="*/ 426244 h 1218880"/>
                <a:gd name="connsiteX5" fmla="*/ 621506 w 1627647"/>
                <a:gd name="connsiteY5" fmla="*/ 771524 h 1218880"/>
                <a:gd name="connsiteX6" fmla="*/ 0 w 1627647"/>
                <a:gd name="connsiteY6" fmla="*/ 538161 h 1218880"/>
                <a:gd name="connsiteX0" fmla="*/ 0 w 1627647"/>
                <a:gd name="connsiteY0" fmla="*/ 538161 h 1211596"/>
                <a:gd name="connsiteX1" fmla="*/ 0 w 1627647"/>
                <a:gd name="connsiteY1" fmla="*/ 1066799 h 1211596"/>
                <a:gd name="connsiteX2" fmla="*/ 1621631 w 1627647"/>
                <a:gd name="connsiteY2" fmla="*/ 523874 h 1211596"/>
                <a:gd name="connsiteX3" fmla="*/ 1323974 w 1627647"/>
                <a:gd name="connsiteY3" fmla="*/ 0 h 1211596"/>
                <a:gd name="connsiteX4" fmla="*/ 923925 w 1627647"/>
                <a:gd name="connsiteY4" fmla="*/ 426244 h 1211596"/>
                <a:gd name="connsiteX5" fmla="*/ 621506 w 1627647"/>
                <a:gd name="connsiteY5" fmla="*/ 771524 h 1211596"/>
                <a:gd name="connsiteX6" fmla="*/ 0 w 1627647"/>
                <a:gd name="connsiteY6" fmla="*/ 538161 h 1211596"/>
                <a:gd name="connsiteX0" fmla="*/ 0 w 1627647"/>
                <a:gd name="connsiteY0" fmla="*/ 538161 h 1217962"/>
                <a:gd name="connsiteX1" fmla="*/ 0 w 1627647"/>
                <a:gd name="connsiteY1" fmla="*/ 1066799 h 1217962"/>
                <a:gd name="connsiteX2" fmla="*/ 1621631 w 1627647"/>
                <a:gd name="connsiteY2" fmla="*/ 523874 h 1217962"/>
                <a:gd name="connsiteX3" fmla="*/ 1323974 w 1627647"/>
                <a:gd name="connsiteY3" fmla="*/ 0 h 1217962"/>
                <a:gd name="connsiteX4" fmla="*/ 923925 w 1627647"/>
                <a:gd name="connsiteY4" fmla="*/ 426244 h 1217962"/>
                <a:gd name="connsiteX5" fmla="*/ 621506 w 1627647"/>
                <a:gd name="connsiteY5" fmla="*/ 771524 h 1217962"/>
                <a:gd name="connsiteX6" fmla="*/ 0 w 1627647"/>
                <a:gd name="connsiteY6" fmla="*/ 538161 h 1217962"/>
                <a:gd name="connsiteX0" fmla="*/ 0 w 1627647"/>
                <a:gd name="connsiteY0" fmla="*/ 538161 h 1218399"/>
                <a:gd name="connsiteX1" fmla="*/ 0 w 1627647"/>
                <a:gd name="connsiteY1" fmla="*/ 1066799 h 1218399"/>
                <a:gd name="connsiteX2" fmla="*/ 1621631 w 1627647"/>
                <a:gd name="connsiteY2" fmla="*/ 523874 h 1218399"/>
                <a:gd name="connsiteX3" fmla="*/ 1323974 w 1627647"/>
                <a:gd name="connsiteY3" fmla="*/ 0 h 1218399"/>
                <a:gd name="connsiteX4" fmla="*/ 923925 w 1627647"/>
                <a:gd name="connsiteY4" fmla="*/ 426244 h 1218399"/>
                <a:gd name="connsiteX5" fmla="*/ 621506 w 1627647"/>
                <a:gd name="connsiteY5" fmla="*/ 771524 h 1218399"/>
                <a:gd name="connsiteX6" fmla="*/ 0 w 1627647"/>
                <a:gd name="connsiteY6" fmla="*/ 538161 h 1218399"/>
                <a:gd name="connsiteX0" fmla="*/ 0 w 1627647"/>
                <a:gd name="connsiteY0" fmla="*/ 538161 h 1212839"/>
                <a:gd name="connsiteX1" fmla="*/ 0 w 1627647"/>
                <a:gd name="connsiteY1" fmla="*/ 1066799 h 1212839"/>
                <a:gd name="connsiteX2" fmla="*/ 1621631 w 1627647"/>
                <a:gd name="connsiteY2" fmla="*/ 523874 h 1212839"/>
                <a:gd name="connsiteX3" fmla="*/ 1323974 w 1627647"/>
                <a:gd name="connsiteY3" fmla="*/ 0 h 1212839"/>
                <a:gd name="connsiteX4" fmla="*/ 923925 w 1627647"/>
                <a:gd name="connsiteY4" fmla="*/ 426244 h 1212839"/>
                <a:gd name="connsiteX5" fmla="*/ 621506 w 1627647"/>
                <a:gd name="connsiteY5" fmla="*/ 771524 h 1212839"/>
                <a:gd name="connsiteX6" fmla="*/ 0 w 1627647"/>
                <a:gd name="connsiteY6" fmla="*/ 538161 h 1212839"/>
                <a:gd name="connsiteX0" fmla="*/ 0 w 1627647"/>
                <a:gd name="connsiteY0" fmla="*/ 538161 h 1212839"/>
                <a:gd name="connsiteX1" fmla="*/ 0 w 1627647"/>
                <a:gd name="connsiteY1" fmla="*/ 1066799 h 1212839"/>
                <a:gd name="connsiteX2" fmla="*/ 1621631 w 1627647"/>
                <a:gd name="connsiteY2" fmla="*/ 523874 h 1212839"/>
                <a:gd name="connsiteX3" fmla="*/ 1323974 w 1627647"/>
                <a:gd name="connsiteY3" fmla="*/ 0 h 1212839"/>
                <a:gd name="connsiteX4" fmla="*/ 1078707 w 1627647"/>
                <a:gd name="connsiteY4" fmla="*/ 257177 h 1212839"/>
                <a:gd name="connsiteX5" fmla="*/ 923925 w 1627647"/>
                <a:gd name="connsiteY5" fmla="*/ 426244 h 1212839"/>
                <a:gd name="connsiteX6" fmla="*/ 621506 w 1627647"/>
                <a:gd name="connsiteY6" fmla="*/ 771524 h 1212839"/>
                <a:gd name="connsiteX7" fmla="*/ 0 w 1627647"/>
                <a:gd name="connsiteY7" fmla="*/ 538161 h 1212839"/>
                <a:gd name="connsiteX0" fmla="*/ 0 w 1627647"/>
                <a:gd name="connsiteY0" fmla="*/ 538161 h 1212839"/>
                <a:gd name="connsiteX1" fmla="*/ 0 w 1627647"/>
                <a:gd name="connsiteY1" fmla="*/ 1066799 h 1212839"/>
                <a:gd name="connsiteX2" fmla="*/ 1621631 w 1627647"/>
                <a:gd name="connsiteY2" fmla="*/ 523874 h 1212839"/>
                <a:gd name="connsiteX3" fmla="*/ 1323974 w 1627647"/>
                <a:gd name="connsiteY3" fmla="*/ 0 h 1212839"/>
                <a:gd name="connsiteX4" fmla="*/ 595313 w 1627647"/>
                <a:gd name="connsiteY4" fmla="*/ 185739 h 1212839"/>
                <a:gd name="connsiteX5" fmla="*/ 923925 w 1627647"/>
                <a:gd name="connsiteY5" fmla="*/ 426244 h 1212839"/>
                <a:gd name="connsiteX6" fmla="*/ 621506 w 1627647"/>
                <a:gd name="connsiteY6" fmla="*/ 771524 h 1212839"/>
                <a:gd name="connsiteX7" fmla="*/ 0 w 1627647"/>
                <a:gd name="connsiteY7" fmla="*/ 538161 h 1212839"/>
                <a:gd name="connsiteX0" fmla="*/ 0 w 1627647"/>
                <a:gd name="connsiteY0" fmla="*/ 538161 h 1212839"/>
                <a:gd name="connsiteX1" fmla="*/ 0 w 1627647"/>
                <a:gd name="connsiteY1" fmla="*/ 1066799 h 1212839"/>
                <a:gd name="connsiteX2" fmla="*/ 1621631 w 1627647"/>
                <a:gd name="connsiteY2" fmla="*/ 523874 h 1212839"/>
                <a:gd name="connsiteX3" fmla="*/ 1323974 w 1627647"/>
                <a:gd name="connsiteY3" fmla="*/ 0 h 1212839"/>
                <a:gd name="connsiteX4" fmla="*/ 973932 w 1627647"/>
                <a:gd name="connsiteY4" fmla="*/ 85727 h 1212839"/>
                <a:gd name="connsiteX5" fmla="*/ 595313 w 1627647"/>
                <a:gd name="connsiteY5" fmla="*/ 185739 h 1212839"/>
                <a:gd name="connsiteX6" fmla="*/ 923925 w 1627647"/>
                <a:gd name="connsiteY6" fmla="*/ 426244 h 1212839"/>
                <a:gd name="connsiteX7" fmla="*/ 621506 w 1627647"/>
                <a:gd name="connsiteY7" fmla="*/ 771524 h 1212839"/>
                <a:gd name="connsiteX8" fmla="*/ 0 w 1627647"/>
                <a:gd name="connsiteY8" fmla="*/ 538161 h 1212839"/>
                <a:gd name="connsiteX0" fmla="*/ 0 w 1627647"/>
                <a:gd name="connsiteY0" fmla="*/ 745328 h 1420006"/>
                <a:gd name="connsiteX1" fmla="*/ 0 w 1627647"/>
                <a:gd name="connsiteY1" fmla="*/ 1273966 h 1420006"/>
                <a:gd name="connsiteX2" fmla="*/ 1621631 w 1627647"/>
                <a:gd name="connsiteY2" fmla="*/ 731041 h 1420006"/>
                <a:gd name="connsiteX3" fmla="*/ 1323974 w 1627647"/>
                <a:gd name="connsiteY3" fmla="*/ 207167 h 1420006"/>
                <a:gd name="connsiteX4" fmla="*/ 835820 w 1627647"/>
                <a:gd name="connsiteY4" fmla="*/ 0 h 1420006"/>
                <a:gd name="connsiteX5" fmla="*/ 595313 w 1627647"/>
                <a:gd name="connsiteY5" fmla="*/ 392906 h 1420006"/>
                <a:gd name="connsiteX6" fmla="*/ 923925 w 1627647"/>
                <a:gd name="connsiteY6" fmla="*/ 633411 h 1420006"/>
                <a:gd name="connsiteX7" fmla="*/ 621506 w 1627647"/>
                <a:gd name="connsiteY7" fmla="*/ 978691 h 1420006"/>
                <a:gd name="connsiteX8" fmla="*/ 0 w 1627647"/>
                <a:gd name="connsiteY8" fmla="*/ 745328 h 1420006"/>
                <a:gd name="connsiteX0" fmla="*/ 0 w 1591281"/>
                <a:gd name="connsiteY0" fmla="*/ 745328 h 1469663"/>
                <a:gd name="connsiteX1" fmla="*/ 0 w 1591281"/>
                <a:gd name="connsiteY1" fmla="*/ 1273966 h 1469663"/>
                <a:gd name="connsiteX2" fmla="*/ 1574006 w 1591281"/>
                <a:gd name="connsiteY2" fmla="*/ 928685 h 1469663"/>
                <a:gd name="connsiteX3" fmla="*/ 1323974 w 1591281"/>
                <a:gd name="connsiteY3" fmla="*/ 207167 h 1469663"/>
                <a:gd name="connsiteX4" fmla="*/ 835820 w 1591281"/>
                <a:gd name="connsiteY4" fmla="*/ 0 h 1469663"/>
                <a:gd name="connsiteX5" fmla="*/ 595313 w 1591281"/>
                <a:gd name="connsiteY5" fmla="*/ 392906 h 1469663"/>
                <a:gd name="connsiteX6" fmla="*/ 923925 w 1591281"/>
                <a:gd name="connsiteY6" fmla="*/ 633411 h 1469663"/>
                <a:gd name="connsiteX7" fmla="*/ 621506 w 1591281"/>
                <a:gd name="connsiteY7" fmla="*/ 978691 h 1469663"/>
                <a:gd name="connsiteX8" fmla="*/ 0 w 1591281"/>
                <a:gd name="connsiteY8" fmla="*/ 745328 h 1469663"/>
                <a:gd name="connsiteX0" fmla="*/ 0 w 1591281"/>
                <a:gd name="connsiteY0" fmla="*/ 745328 h 1425021"/>
                <a:gd name="connsiteX1" fmla="*/ 0 w 1591281"/>
                <a:gd name="connsiteY1" fmla="*/ 1273966 h 1425021"/>
                <a:gd name="connsiteX2" fmla="*/ 1574006 w 1591281"/>
                <a:gd name="connsiteY2" fmla="*/ 928685 h 1425021"/>
                <a:gd name="connsiteX3" fmla="*/ 1323974 w 1591281"/>
                <a:gd name="connsiteY3" fmla="*/ 207167 h 1425021"/>
                <a:gd name="connsiteX4" fmla="*/ 835820 w 1591281"/>
                <a:gd name="connsiteY4" fmla="*/ 0 h 1425021"/>
                <a:gd name="connsiteX5" fmla="*/ 595313 w 1591281"/>
                <a:gd name="connsiteY5" fmla="*/ 392906 h 1425021"/>
                <a:gd name="connsiteX6" fmla="*/ 923925 w 1591281"/>
                <a:gd name="connsiteY6" fmla="*/ 633411 h 1425021"/>
                <a:gd name="connsiteX7" fmla="*/ 621506 w 1591281"/>
                <a:gd name="connsiteY7" fmla="*/ 978691 h 1425021"/>
                <a:gd name="connsiteX8" fmla="*/ 0 w 1591281"/>
                <a:gd name="connsiteY8" fmla="*/ 745328 h 1425021"/>
                <a:gd name="connsiteX0" fmla="*/ 0 w 1622856"/>
                <a:gd name="connsiteY0" fmla="*/ 745328 h 1425021"/>
                <a:gd name="connsiteX1" fmla="*/ 0 w 1622856"/>
                <a:gd name="connsiteY1" fmla="*/ 1273966 h 1425021"/>
                <a:gd name="connsiteX2" fmla="*/ 1574006 w 1622856"/>
                <a:gd name="connsiteY2" fmla="*/ 928685 h 1425021"/>
                <a:gd name="connsiteX3" fmla="*/ 1323974 w 1622856"/>
                <a:gd name="connsiteY3" fmla="*/ 207167 h 1425021"/>
                <a:gd name="connsiteX4" fmla="*/ 835820 w 1622856"/>
                <a:gd name="connsiteY4" fmla="*/ 0 h 1425021"/>
                <a:gd name="connsiteX5" fmla="*/ 595313 w 1622856"/>
                <a:gd name="connsiteY5" fmla="*/ 392906 h 1425021"/>
                <a:gd name="connsiteX6" fmla="*/ 923925 w 1622856"/>
                <a:gd name="connsiteY6" fmla="*/ 633411 h 1425021"/>
                <a:gd name="connsiteX7" fmla="*/ 621506 w 1622856"/>
                <a:gd name="connsiteY7" fmla="*/ 978691 h 1425021"/>
                <a:gd name="connsiteX8" fmla="*/ 0 w 1622856"/>
                <a:gd name="connsiteY8" fmla="*/ 745328 h 1425021"/>
                <a:gd name="connsiteX0" fmla="*/ 0 w 1608710"/>
                <a:gd name="connsiteY0" fmla="*/ 745328 h 1425021"/>
                <a:gd name="connsiteX1" fmla="*/ 0 w 1608710"/>
                <a:gd name="connsiteY1" fmla="*/ 1273966 h 1425021"/>
                <a:gd name="connsiteX2" fmla="*/ 1574006 w 1608710"/>
                <a:gd name="connsiteY2" fmla="*/ 928685 h 1425021"/>
                <a:gd name="connsiteX3" fmla="*/ 1264443 w 1608710"/>
                <a:gd name="connsiteY3" fmla="*/ 166686 h 1425021"/>
                <a:gd name="connsiteX4" fmla="*/ 835820 w 1608710"/>
                <a:gd name="connsiteY4" fmla="*/ 0 h 1425021"/>
                <a:gd name="connsiteX5" fmla="*/ 595313 w 1608710"/>
                <a:gd name="connsiteY5" fmla="*/ 392906 h 1425021"/>
                <a:gd name="connsiteX6" fmla="*/ 923925 w 1608710"/>
                <a:gd name="connsiteY6" fmla="*/ 633411 h 1425021"/>
                <a:gd name="connsiteX7" fmla="*/ 621506 w 1608710"/>
                <a:gd name="connsiteY7" fmla="*/ 978691 h 1425021"/>
                <a:gd name="connsiteX8" fmla="*/ 0 w 1608710"/>
                <a:gd name="connsiteY8" fmla="*/ 745328 h 1425021"/>
                <a:gd name="connsiteX0" fmla="*/ 0 w 1623138"/>
                <a:gd name="connsiteY0" fmla="*/ 745328 h 1425021"/>
                <a:gd name="connsiteX1" fmla="*/ 0 w 1623138"/>
                <a:gd name="connsiteY1" fmla="*/ 1273966 h 1425021"/>
                <a:gd name="connsiteX2" fmla="*/ 1574006 w 1623138"/>
                <a:gd name="connsiteY2" fmla="*/ 928685 h 1425021"/>
                <a:gd name="connsiteX3" fmla="*/ 1264443 w 1623138"/>
                <a:gd name="connsiteY3" fmla="*/ 166686 h 1425021"/>
                <a:gd name="connsiteX4" fmla="*/ 835820 w 1623138"/>
                <a:gd name="connsiteY4" fmla="*/ 0 h 1425021"/>
                <a:gd name="connsiteX5" fmla="*/ 595313 w 1623138"/>
                <a:gd name="connsiteY5" fmla="*/ 392906 h 1425021"/>
                <a:gd name="connsiteX6" fmla="*/ 923925 w 1623138"/>
                <a:gd name="connsiteY6" fmla="*/ 633411 h 1425021"/>
                <a:gd name="connsiteX7" fmla="*/ 621506 w 1623138"/>
                <a:gd name="connsiteY7" fmla="*/ 978691 h 1425021"/>
                <a:gd name="connsiteX8" fmla="*/ 0 w 1623138"/>
                <a:gd name="connsiteY8" fmla="*/ 745328 h 1425021"/>
                <a:gd name="connsiteX0" fmla="*/ 0 w 1623138"/>
                <a:gd name="connsiteY0" fmla="*/ 745328 h 1425021"/>
                <a:gd name="connsiteX1" fmla="*/ 0 w 1623138"/>
                <a:gd name="connsiteY1" fmla="*/ 1273966 h 1425021"/>
                <a:gd name="connsiteX2" fmla="*/ 1574006 w 1623138"/>
                <a:gd name="connsiteY2" fmla="*/ 928685 h 1425021"/>
                <a:gd name="connsiteX3" fmla="*/ 1264443 w 1623138"/>
                <a:gd name="connsiteY3" fmla="*/ 166686 h 1425021"/>
                <a:gd name="connsiteX4" fmla="*/ 835820 w 1623138"/>
                <a:gd name="connsiteY4" fmla="*/ 0 h 1425021"/>
                <a:gd name="connsiteX5" fmla="*/ 595313 w 1623138"/>
                <a:gd name="connsiteY5" fmla="*/ 392906 h 1425021"/>
                <a:gd name="connsiteX6" fmla="*/ 923925 w 1623138"/>
                <a:gd name="connsiteY6" fmla="*/ 633411 h 1425021"/>
                <a:gd name="connsiteX7" fmla="*/ 621506 w 1623138"/>
                <a:gd name="connsiteY7" fmla="*/ 978691 h 1425021"/>
                <a:gd name="connsiteX8" fmla="*/ 0 w 1623138"/>
                <a:gd name="connsiteY8" fmla="*/ 745328 h 1425021"/>
                <a:gd name="connsiteX0" fmla="*/ 0 w 1623138"/>
                <a:gd name="connsiteY0" fmla="*/ 745328 h 1425021"/>
                <a:gd name="connsiteX1" fmla="*/ 0 w 1623138"/>
                <a:gd name="connsiteY1" fmla="*/ 1273966 h 1425021"/>
                <a:gd name="connsiteX2" fmla="*/ 1574006 w 1623138"/>
                <a:gd name="connsiteY2" fmla="*/ 928685 h 1425021"/>
                <a:gd name="connsiteX3" fmla="*/ 1264443 w 1623138"/>
                <a:gd name="connsiteY3" fmla="*/ 166686 h 1425021"/>
                <a:gd name="connsiteX4" fmla="*/ 835820 w 1623138"/>
                <a:gd name="connsiteY4" fmla="*/ 0 h 1425021"/>
                <a:gd name="connsiteX5" fmla="*/ 709613 w 1623138"/>
                <a:gd name="connsiteY5" fmla="*/ 207169 h 1425021"/>
                <a:gd name="connsiteX6" fmla="*/ 595313 w 1623138"/>
                <a:gd name="connsiteY6" fmla="*/ 392906 h 1425021"/>
                <a:gd name="connsiteX7" fmla="*/ 923925 w 1623138"/>
                <a:gd name="connsiteY7" fmla="*/ 633411 h 1425021"/>
                <a:gd name="connsiteX8" fmla="*/ 621506 w 1623138"/>
                <a:gd name="connsiteY8" fmla="*/ 978691 h 1425021"/>
                <a:gd name="connsiteX9" fmla="*/ 0 w 1623138"/>
                <a:gd name="connsiteY9" fmla="*/ 745328 h 1425021"/>
                <a:gd name="connsiteX0" fmla="*/ 0 w 1623138"/>
                <a:gd name="connsiteY0" fmla="*/ 797716 h 1477409"/>
                <a:gd name="connsiteX1" fmla="*/ 0 w 1623138"/>
                <a:gd name="connsiteY1" fmla="*/ 1326354 h 1477409"/>
                <a:gd name="connsiteX2" fmla="*/ 1574006 w 1623138"/>
                <a:gd name="connsiteY2" fmla="*/ 981073 h 1477409"/>
                <a:gd name="connsiteX3" fmla="*/ 1264443 w 1623138"/>
                <a:gd name="connsiteY3" fmla="*/ 219074 h 1477409"/>
                <a:gd name="connsiteX4" fmla="*/ 835820 w 1623138"/>
                <a:gd name="connsiteY4" fmla="*/ 52388 h 1477409"/>
                <a:gd name="connsiteX5" fmla="*/ 421482 w 1623138"/>
                <a:gd name="connsiteY5" fmla="*/ 0 h 1477409"/>
                <a:gd name="connsiteX6" fmla="*/ 595313 w 1623138"/>
                <a:gd name="connsiteY6" fmla="*/ 445294 h 1477409"/>
                <a:gd name="connsiteX7" fmla="*/ 923925 w 1623138"/>
                <a:gd name="connsiteY7" fmla="*/ 685799 h 1477409"/>
                <a:gd name="connsiteX8" fmla="*/ 621506 w 1623138"/>
                <a:gd name="connsiteY8" fmla="*/ 1031079 h 1477409"/>
                <a:gd name="connsiteX9" fmla="*/ 0 w 1623138"/>
                <a:gd name="connsiteY9" fmla="*/ 797716 h 1477409"/>
                <a:gd name="connsiteX0" fmla="*/ 0 w 1623138"/>
                <a:gd name="connsiteY0" fmla="*/ 797716 h 1477409"/>
                <a:gd name="connsiteX1" fmla="*/ 0 w 1623138"/>
                <a:gd name="connsiteY1" fmla="*/ 1326354 h 1477409"/>
                <a:gd name="connsiteX2" fmla="*/ 1574006 w 1623138"/>
                <a:gd name="connsiteY2" fmla="*/ 981073 h 1477409"/>
                <a:gd name="connsiteX3" fmla="*/ 1264443 w 1623138"/>
                <a:gd name="connsiteY3" fmla="*/ 219074 h 1477409"/>
                <a:gd name="connsiteX4" fmla="*/ 835820 w 1623138"/>
                <a:gd name="connsiteY4" fmla="*/ 52388 h 1477409"/>
                <a:gd name="connsiteX5" fmla="*/ 654844 w 1623138"/>
                <a:gd name="connsiteY5" fmla="*/ 26194 h 1477409"/>
                <a:gd name="connsiteX6" fmla="*/ 421482 w 1623138"/>
                <a:gd name="connsiteY6" fmla="*/ 0 h 1477409"/>
                <a:gd name="connsiteX7" fmla="*/ 595313 w 1623138"/>
                <a:gd name="connsiteY7" fmla="*/ 445294 h 1477409"/>
                <a:gd name="connsiteX8" fmla="*/ 923925 w 1623138"/>
                <a:gd name="connsiteY8" fmla="*/ 685799 h 1477409"/>
                <a:gd name="connsiteX9" fmla="*/ 621506 w 1623138"/>
                <a:gd name="connsiteY9" fmla="*/ 1031079 h 1477409"/>
                <a:gd name="connsiteX10" fmla="*/ 0 w 1623138"/>
                <a:gd name="connsiteY10" fmla="*/ 797716 h 1477409"/>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652572"/>
                <a:gd name="connsiteX1" fmla="*/ 0 w 1623138"/>
                <a:gd name="connsiteY1" fmla="*/ 1647822 h 1652572"/>
                <a:gd name="connsiteX2" fmla="*/ 1574006 w 1623138"/>
                <a:gd name="connsiteY2" fmla="*/ 1302541 h 1652572"/>
                <a:gd name="connsiteX3" fmla="*/ 1264443 w 1623138"/>
                <a:gd name="connsiteY3" fmla="*/ 540542 h 1652572"/>
                <a:gd name="connsiteX4" fmla="*/ 835820 w 1623138"/>
                <a:gd name="connsiteY4" fmla="*/ 373856 h 1652572"/>
                <a:gd name="connsiteX5" fmla="*/ 807244 w 1623138"/>
                <a:gd name="connsiteY5" fmla="*/ 0 h 1652572"/>
                <a:gd name="connsiteX6" fmla="*/ 421482 w 1623138"/>
                <a:gd name="connsiteY6" fmla="*/ 321468 h 1652572"/>
                <a:gd name="connsiteX7" fmla="*/ 595313 w 1623138"/>
                <a:gd name="connsiteY7" fmla="*/ 766762 h 1652572"/>
                <a:gd name="connsiteX8" fmla="*/ 923925 w 1623138"/>
                <a:gd name="connsiteY8" fmla="*/ 1007267 h 1652572"/>
                <a:gd name="connsiteX9" fmla="*/ 621506 w 1623138"/>
                <a:gd name="connsiteY9" fmla="*/ 1352547 h 1652572"/>
                <a:gd name="connsiteX10" fmla="*/ 0 w 1623138"/>
                <a:gd name="connsiteY10" fmla="*/ 1119184 h 1652572"/>
                <a:gd name="connsiteX0" fmla="*/ 0 w 1627271"/>
                <a:gd name="connsiteY0" fmla="*/ 1119184 h 1712926"/>
                <a:gd name="connsiteX1" fmla="*/ 0 w 1627271"/>
                <a:gd name="connsiteY1" fmla="*/ 1647822 h 1712926"/>
                <a:gd name="connsiteX2" fmla="*/ 1574006 w 1627271"/>
                <a:gd name="connsiteY2" fmla="*/ 1302541 h 1712926"/>
                <a:gd name="connsiteX3" fmla="*/ 1264443 w 1627271"/>
                <a:gd name="connsiteY3" fmla="*/ 540542 h 1712926"/>
                <a:gd name="connsiteX4" fmla="*/ 835820 w 1627271"/>
                <a:gd name="connsiteY4" fmla="*/ 373856 h 1712926"/>
                <a:gd name="connsiteX5" fmla="*/ 807244 w 1627271"/>
                <a:gd name="connsiteY5" fmla="*/ 0 h 1712926"/>
                <a:gd name="connsiteX6" fmla="*/ 421482 w 1627271"/>
                <a:gd name="connsiteY6" fmla="*/ 321468 h 1712926"/>
                <a:gd name="connsiteX7" fmla="*/ 595313 w 1627271"/>
                <a:gd name="connsiteY7" fmla="*/ 766762 h 1712926"/>
                <a:gd name="connsiteX8" fmla="*/ 923925 w 1627271"/>
                <a:gd name="connsiteY8" fmla="*/ 1007267 h 1712926"/>
                <a:gd name="connsiteX9" fmla="*/ 621506 w 1627271"/>
                <a:gd name="connsiteY9" fmla="*/ 1352547 h 1712926"/>
                <a:gd name="connsiteX10" fmla="*/ 0 w 1627271"/>
                <a:gd name="connsiteY10" fmla="*/ 1119184 h 1712926"/>
                <a:gd name="connsiteX0" fmla="*/ 0 w 1627271"/>
                <a:gd name="connsiteY0" fmla="*/ 1119184 h 1797816"/>
                <a:gd name="connsiteX1" fmla="*/ 0 w 1627271"/>
                <a:gd name="connsiteY1" fmla="*/ 1647822 h 1797816"/>
                <a:gd name="connsiteX2" fmla="*/ 1574006 w 1627271"/>
                <a:gd name="connsiteY2" fmla="*/ 1302541 h 1797816"/>
                <a:gd name="connsiteX3" fmla="*/ 1264443 w 1627271"/>
                <a:gd name="connsiteY3" fmla="*/ 540542 h 1797816"/>
                <a:gd name="connsiteX4" fmla="*/ 835820 w 1627271"/>
                <a:gd name="connsiteY4" fmla="*/ 373856 h 1797816"/>
                <a:gd name="connsiteX5" fmla="*/ 807244 w 1627271"/>
                <a:gd name="connsiteY5" fmla="*/ 0 h 1797816"/>
                <a:gd name="connsiteX6" fmla="*/ 421482 w 1627271"/>
                <a:gd name="connsiteY6" fmla="*/ 321468 h 1797816"/>
                <a:gd name="connsiteX7" fmla="*/ 595313 w 1627271"/>
                <a:gd name="connsiteY7" fmla="*/ 766762 h 1797816"/>
                <a:gd name="connsiteX8" fmla="*/ 923925 w 1627271"/>
                <a:gd name="connsiteY8" fmla="*/ 1007267 h 1797816"/>
                <a:gd name="connsiteX9" fmla="*/ 621506 w 1627271"/>
                <a:gd name="connsiteY9" fmla="*/ 1352547 h 1797816"/>
                <a:gd name="connsiteX10" fmla="*/ 0 w 1627271"/>
                <a:gd name="connsiteY10" fmla="*/ 1119184 h 1797816"/>
                <a:gd name="connsiteX0" fmla="*/ 0 w 1622231"/>
                <a:gd name="connsiteY0" fmla="*/ 1119184 h 1773253"/>
                <a:gd name="connsiteX1" fmla="*/ 0 w 1622231"/>
                <a:gd name="connsiteY1" fmla="*/ 1647822 h 1773253"/>
                <a:gd name="connsiteX2" fmla="*/ 1574006 w 1622231"/>
                <a:gd name="connsiteY2" fmla="*/ 1302541 h 1773253"/>
                <a:gd name="connsiteX3" fmla="*/ 1264443 w 1622231"/>
                <a:gd name="connsiteY3" fmla="*/ 540542 h 1773253"/>
                <a:gd name="connsiteX4" fmla="*/ 835820 w 1622231"/>
                <a:gd name="connsiteY4" fmla="*/ 373856 h 1773253"/>
                <a:gd name="connsiteX5" fmla="*/ 807244 w 1622231"/>
                <a:gd name="connsiteY5" fmla="*/ 0 h 1773253"/>
                <a:gd name="connsiteX6" fmla="*/ 421482 w 1622231"/>
                <a:gd name="connsiteY6" fmla="*/ 321468 h 1773253"/>
                <a:gd name="connsiteX7" fmla="*/ 595313 w 1622231"/>
                <a:gd name="connsiteY7" fmla="*/ 766762 h 1773253"/>
                <a:gd name="connsiteX8" fmla="*/ 923925 w 1622231"/>
                <a:gd name="connsiteY8" fmla="*/ 1007267 h 1773253"/>
                <a:gd name="connsiteX9" fmla="*/ 621506 w 1622231"/>
                <a:gd name="connsiteY9" fmla="*/ 1352547 h 1773253"/>
                <a:gd name="connsiteX10" fmla="*/ 0 w 1622231"/>
                <a:gd name="connsiteY10" fmla="*/ 1119184 h 1773253"/>
                <a:gd name="connsiteX0" fmla="*/ 0 w 1622231"/>
                <a:gd name="connsiteY0" fmla="*/ 1119184 h 1800701"/>
                <a:gd name="connsiteX1" fmla="*/ 0 w 1622231"/>
                <a:gd name="connsiteY1" fmla="*/ 1647822 h 1800701"/>
                <a:gd name="connsiteX2" fmla="*/ 1574006 w 1622231"/>
                <a:gd name="connsiteY2" fmla="*/ 1302541 h 1800701"/>
                <a:gd name="connsiteX3" fmla="*/ 1264443 w 1622231"/>
                <a:gd name="connsiteY3" fmla="*/ 540542 h 1800701"/>
                <a:gd name="connsiteX4" fmla="*/ 835820 w 1622231"/>
                <a:gd name="connsiteY4" fmla="*/ 373856 h 1800701"/>
                <a:gd name="connsiteX5" fmla="*/ 807244 w 1622231"/>
                <a:gd name="connsiteY5" fmla="*/ 0 h 1800701"/>
                <a:gd name="connsiteX6" fmla="*/ 421482 w 1622231"/>
                <a:gd name="connsiteY6" fmla="*/ 321468 h 1800701"/>
                <a:gd name="connsiteX7" fmla="*/ 595313 w 1622231"/>
                <a:gd name="connsiteY7" fmla="*/ 766762 h 1800701"/>
                <a:gd name="connsiteX8" fmla="*/ 923925 w 1622231"/>
                <a:gd name="connsiteY8" fmla="*/ 1007267 h 1800701"/>
                <a:gd name="connsiteX9" fmla="*/ 621506 w 1622231"/>
                <a:gd name="connsiteY9" fmla="*/ 1352547 h 1800701"/>
                <a:gd name="connsiteX10" fmla="*/ 0 w 1622231"/>
                <a:gd name="connsiteY10" fmla="*/ 1119184 h 1800701"/>
                <a:gd name="connsiteX0" fmla="*/ 0 w 1552023"/>
                <a:gd name="connsiteY0" fmla="*/ 1119184 h 1859749"/>
                <a:gd name="connsiteX1" fmla="*/ 0 w 1552023"/>
                <a:gd name="connsiteY1" fmla="*/ 1647822 h 1859749"/>
                <a:gd name="connsiteX2" fmla="*/ 1462087 w 1552023"/>
                <a:gd name="connsiteY2" fmla="*/ 1469229 h 1859749"/>
                <a:gd name="connsiteX3" fmla="*/ 1264443 w 1552023"/>
                <a:gd name="connsiteY3" fmla="*/ 540542 h 1859749"/>
                <a:gd name="connsiteX4" fmla="*/ 835820 w 1552023"/>
                <a:gd name="connsiteY4" fmla="*/ 373856 h 1859749"/>
                <a:gd name="connsiteX5" fmla="*/ 807244 w 1552023"/>
                <a:gd name="connsiteY5" fmla="*/ 0 h 1859749"/>
                <a:gd name="connsiteX6" fmla="*/ 421482 w 1552023"/>
                <a:gd name="connsiteY6" fmla="*/ 321468 h 1859749"/>
                <a:gd name="connsiteX7" fmla="*/ 595313 w 1552023"/>
                <a:gd name="connsiteY7" fmla="*/ 766762 h 1859749"/>
                <a:gd name="connsiteX8" fmla="*/ 923925 w 1552023"/>
                <a:gd name="connsiteY8" fmla="*/ 1007267 h 1859749"/>
                <a:gd name="connsiteX9" fmla="*/ 621506 w 1552023"/>
                <a:gd name="connsiteY9" fmla="*/ 1352547 h 1859749"/>
                <a:gd name="connsiteX10" fmla="*/ 0 w 1552023"/>
                <a:gd name="connsiteY10" fmla="*/ 1119184 h 1859749"/>
                <a:gd name="connsiteX0" fmla="*/ 0 w 1571973"/>
                <a:gd name="connsiteY0" fmla="*/ 1119184 h 1800114"/>
                <a:gd name="connsiteX1" fmla="*/ 0 w 1571973"/>
                <a:gd name="connsiteY1" fmla="*/ 1647822 h 1800114"/>
                <a:gd name="connsiteX2" fmla="*/ 1462087 w 1571973"/>
                <a:gd name="connsiteY2" fmla="*/ 1469229 h 1800114"/>
                <a:gd name="connsiteX3" fmla="*/ 1264443 w 1571973"/>
                <a:gd name="connsiteY3" fmla="*/ 540542 h 1800114"/>
                <a:gd name="connsiteX4" fmla="*/ 835820 w 1571973"/>
                <a:gd name="connsiteY4" fmla="*/ 373856 h 1800114"/>
                <a:gd name="connsiteX5" fmla="*/ 807244 w 1571973"/>
                <a:gd name="connsiteY5" fmla="*/ 0 h 1800114"/>
                <a:gd name="connsiteX6" fmla="*/ 421482 w 1571973"/>
                <a:gd name="connsiteY6" fmla="*/ 321468 h 1800114"/>
                <a:gd name="connsiteX7" fmla="*/ 595313 w 1571973"/>
                <a:gd name="connsiteY7" fmla="*/ 766762 h 1800114"/>
                <a:gd name="connsiteX8" fmla="*/ 923925 w 1571973"/>
                <a:gd name="connsiteY8" fmla="*/ 1007267 h 1800114"/>
                <a:gd name="connsiteX9" fmla="*/ 621506 w 1571973"/>
                <a:gd name="connsiteY9" fmla="*/ 1352547 h 1800114"/>
                <a:gd name="connsiteX10" fmla="*/ 0 w 1571973"/>
                <a:gd name="connsiteY10" fmla="*/ 1119184 h 1800114"/>
                <a:gd name="connsiteX0" fmla="*/ 0 w 1620477"/>
                <a:gd name="connsiteY0" fmla="*/ 1119184 h 1800815"/>
                <a:gd name="connsiteX1" fmla="*/ 0 w 1620477"/>
                <a:gd name="connsiteY1" fmla="*/ 1647822 h 1800815"/>
                <a:gd name="connsiteX2" fmla="*/ 1462087 w 1620477"/>
                <a:gd name="connsiteY2" fmla="*/ 1469229 h 1800815"/>
                <a:gd name="connsiteX3" fmla="*/ 1264443 w 1620477"/>
                <a:gd name="connsiteY3" fmla="*/ 540542 h 1800815"/>
                <a:gd name="connsiteX4" fmla="*/ 835820 w 1620477"/>
                <a:gd name="connsiteY4" fmla="*/ 373856 h 1800815"/>
                <a:gd name="connsiteX5" fmla="*/ 807244 w 1620477"/>
                <a:gd name="connsiteY5" fmla="*/ 0 h 1800815"/>
                <a:gd name="connsiteX6" fmla="*/ 421482 w 1620477"/>
                <a:gd name="connsiteY6" fmla="*/ 321468 h 1800815"/>
                <a:gd name="connsiteX7" fmla="*/ 595313 w 1620477"/>
                <a:gd name="connsiteY7" fmla="*/ 766762 h 1800815"/>
                <a:gd name="connsiteX8" fmla="*/ 923925 w 1620477"/>
                <a:gd name="connsiteY8" fmla="*/ 1007267 h 1800815"/>
                <a:gd name="connsiteX9" fmla="*/ 621506 w 1620477"/>
                <a:gd name="connsiteY9" fmla="*/ 1352547 h 1800815"/>
                <a:gd name="connsiteX10" fmla="*/ 0 w 1620477"/>
                <a:gd name="connsiteY10" fmla="*/ 1119184 h 1800815"/>
                <a:gd name="connsiteX0" fmla="*/ 0 w 1629436"/>
                <a:gd name="connsiteY0" fmla="*/ 1119184 h 1799377"/>
                <a:gd name="connsiteX1" fmla="*/ 0 w 1629436"/>
                <a:gd name="connsiteY1" fmla="*/ 1647822 h 1799377"/>
                <a:gd name="connsiteX2" fmla="*/ 1476374 w 1629436"/>
                <a:gd name="connsiteY2" fmla="*/ 1464467 h 1799377"/>
                <a:gd name="connsiteX3" fmla="*/ 1264443 w 1629436"/>
                <a:gd name="connsiteY3" fmla="*/ 540542 h 1799377"/>
                <a:gd name="connsiteX4" fmla="*/ 835820 w 1629436"/>
                <a:gd name="connsiteY4" fmla="*/ 373856 h 1799377"/>
                <a:gd name="connsiteX5" fmla="*/ 807244 w 1629436"/>
                <a:gd name="connsiteY5" fmla="*/ 0 h 1799377"/>
                <a:gd name="connsiteX6" fmla="*/ 421482 w 1629436"/>
                <a:gd name="connsiteY6" fmla="*/ 321468 h 1799377"/>
                <a:gd name="connsiteX7" fmla="*/ 595313 w 1629436"/>
                <a:gd name="connsiteY7" fmla="*/ 766762 h 1799377"/>
                <a:gd name="connsiteX8" fmla="*/ 923925 w 1629436"/>
                <a:gd name="connsiteY8" fmla="*/ 1007267 h 1799377"/>
                <a:gd name="connsiteX9" fmla="*/ 621506 w 1629436"/>
                <a:gd name="connsiteY9" fmla="*/ 1352547 h 1799377"/>
                <a:gd name="connsiteX10" fmla="*/ 0 w 1629436"/>
                <a:gd name="connsiteY10" fmla="*/ 1119184 h 1799377"/>
                <a:gd name="connsiteX0" fmla="*/ 0 w 1606110"/>
                <a:gd name="connsiteY0" fmla="*/ 1119184 h 1796213"/>
                <a:gd name="connsiteX1" fmla="*/ 0 w 1606110"/>
                <a:gd name="connsiteY1" fmla="*/ 1647822 h 1796213"/>
                <a:gd name="connsiteX2" fmla="*/ 1476374 w 1606110"/>
                <a:gd name="connsiteY2" fmla="*/ 1464467 h 1796213"/>
                <a:gd name="connsiteX3" fmla="*/ 1264443 w 1606110"/>
                <a:gd name="connsiteY3" fmla="*/ 540542 h 1796213"/>
                <a:gd name="connsiteX4" fmla="*/ 835820 w 1606110"/>
                <a:gd name="connsiteY4" fmla="*/ 373856 h 1796213"/>
                <a:gd name="connsiteX5" fmla="*/ 807244 w 1606110"/>
                <a:gd name="connsiteY5" fmla="*/ 0 h 1796213"/>
                <a:gd name="connsiteX6" fmla="*/ 421482 w 1606110"/>
                <a:gd name="connsiteY6" fmla="*/ 321468 h 1796213"/>
                <a:gd name="connsiteX7" fmla="*/ 595313 w 1606110"/>
                <a:gd name="connsiteY7" fmla="*/ 766762 h 1796213"/>
                <a:gd name="connsiteX8" fmla="*/ 923925 w 1606110"/>
                <a:gd name="connsiteY8" fmla="*/ 1007267 h 1796213"/>
                <a:gd name="connsiteX9" fmla="*/ 621506 w 1606110"/>
                <a:gd name="connsiteY9" fmla="*/ 1352547 h 1796213"/>
                <a:gd name="connsiteX10" fmla="*/ 0 w 1606110"/>
                <a:gd name="connsiteY10" fmla="*/ 1119184 h 1796213"/>
                <a:gd name="connsiteX0" fmla="*/ 0 w 1625337"/>
                <a:gd name="connsiteY0" fmla="*/ 1119184 h 1796213"/>
                <a:gd name="connsiteX1" fmla="*/ 0 w 1625337"/>
                <a:gd name="connsiteY1" fmla="*/ 1647822 h 1796213"/>
                <a:gd name="connsiteX2" fmla="*/ 1476374 w 1625337"/>
                <a:gd name="connsiteY2" fmla="*/ 1464467 h 1796213"/>
                <a:gd name="connsiteX3" fmla="*/ 1264443 w 1625337"/>
                <a:gd name="connsiteY3" fmla="*/ 540542 h 1796213"/>
                <a:gd name="connsiteX4" fmla="*/ 835820 w 1625337"/>
                <a:gd name="connsiteY4" fmla="*/ 373856 h 1796213"/>
                <a:gd name="connsiteX5" fmla="*/ 807244 w 1625337"/>
                <a:gd name="connsiteY5" fmla="*/ 0 h 1796213"/>
                <a:gd name="connsiteX6" fmla="*/ 421482 w 1625337"/>
                <a:gd name="connsiteY6" fmla="*/ 321468 h 1796213"/>
                <a:gd name="connsiteX7" fmla="*/ 595313 w 1625337"/>
                <a:gd name="connsiteY7" fmla="*/ 766762 h 1796213"/>
                <a:gd name="connsiteX8" fmla="*/ 923925 w 1625337"/>
                <a:gd name="connsiteY8" fmla="*/ 1007267 h 1796213"/>
                <a:gd name="connsiteX9" fmla="*/ 621506 w 1625337"/>
                <a:gd name="connsiteY9" fmla="*/ 1352547 h 1796213"/>
                <a:gd name="connsiteX10" fmla="*/ 0 w 1625337"/>
                <a:gd name="connsiteY10" fmla="*/ 1119184 h 1796213"/>
                <a:gd name="connsiteX0" fmla="*/ 0 w 1625337"/>
                <a:gd name="connsiteY0" fmla="*/ 1119184 h 1803595"/>
                <a:gd name="connsiteX1" fmla="*/ 0 w 1625337"/>
                <a:gd name="connsiteY1" fmla="*/ 1647822 h 1803595"/>
                <a:gd name="connsiteX2" fmla="*/ 1476374 w 1625337"/>
                <a:gd name="connsiteY2" fmla="*/ 1464467 h 1803595"/>
                <a:gd name="connsiteX3" fmla="*/ 1264443 w 1625337"/>
                <a:gd name="connsiteY3" fmla="*/ 540542 h 1803595"/>
                <a:gd name="connsiteX4" fmla="*/ 835820 w 1625337"/>
                <a:gd name="connsiteY4" fmla="*/ 373856 h 1803595"/>
                <a:gd name="connsiteX5" fmla="*/ 807244 w 1625337"/>
                <a:gd name="connsiteY5" fmla="*/ 0 h 1803595"/>
                <a:gd name="connsiteX6" fmla="*/ 421482 w 1625337"/>
                <a:gd name="connsiteY6" fmla="*/ 321468 h 1803595"/>
                <a:gd name="connsiteX7" fmla="*/ 595313 w 1625337"/>
                <a:gd name="connsiteY7" fmla="*/ 766762 h 1803595"/>
                <a:gd name="connsiteX8" fmla="*/ 923925 w 1625337"/>
                <a:gd name="connsiteY8" fmla="*/ 1007267 h 1803595"/>
                <a:gd name="connsiteX9" fmla="*/ 621506 w 1625337"/>
                <a:gd name="connsiteY9" fmla="*/ 1352547 h 1803595"/>
                <a:gd name="connsiteX10" fmla="*/ 0 w 1625337"/>
                <a:gd name="connsiteY10" fmla="*/ 1119184 h 1803595"/>
                <a:gd name="connsiteX0" fmla="*/ 0 w 1625337"/>
                <a:gd name="connsiteY0" fmla="*/ 1119184 h 1799376"/>
                <a:gd name="connsiteX1" fmla="*/ 0 w 1625337"/>
                <a:gd name="connsiteY1" fmla="*/ 1647822 h 1799376"/>
                <a:gd name="connsiteX2" fmla="*/ 1476374 w 1625337"/>
                <a:gd name="connsiteY2" fmla="*/ 1464467 h 1799376"/>
                <a:gd name="connsiteX3" fmla="*/ 1264443 w 1625337"/>
                <a:gd name="connsiteY3" fmla="*/ 540542 h 1799376"/>
                <a:gd name="connsiteX4" fmla="*/ 835820 w 1625337"/>
                <a:gd name="connsiteY4" fmla="*/ 373856 h 1799376"/>
                <a:gd name="connsiteX5" fmla="*/ 807244 w 1625337"/>
                <a:gd name="connsiteY5" fmla="*/ 0 h 1799376"/>
                <a:gd name="connsiteX6" fmla="*/ 421482 w 1625337"/>
                <a:gd name="connsiteY6" fmla="*/ 321468 h 1799376"/>
                <a:gd name="connsiteX7" fmla="*/ 595313 w 1625337"/>
                <a:gd name="connsiteY7" fmla="*/ 766762 h 1799376"/>
                <a:gd name="connsiteX8" fmla="*/ 923925 w 1625337"/>
                <a:gd name="connsiteY8" fmla="*/ 1007267 h 1799376"/>
                <a:gd name="connsiteX9" fmla="*/ 621506 w 1625337"/>
                <a:gd name="connsiteY9" fmla="*/ 1352547 h 1799376"/>
                <a:gd name="connsiteX10" fmla="*/ 0 w 1625337"/>
                <a:gd name="connsiteY10" fmla="*/ 1119184 h 1799376"/>
                <a:gd name="connsiteX0" fmla="*/ 0 w 1635914"/>
                <a:gd name="connsiteY0" fmla="*/ 1119184 h 1799376"/>
                <a:gd name="connsiteX1" fmla="*/ 0 w 1635914"/>
                <a:gd name="connsiteY1" fmla="*/ 1647822 h 1799376"/>
                <a:gd name="connsiteX2" fmla="*/ 1476374 w 1635914"/>
                <a:gd name="connsiteY2" fmla="*/ 1464467 h 1799376"/>
                <a:gd name="connsiteX3" fmla="*/ 1264443 w 1635914"/>
                <a:gd name="connsiteY3" fmla="*/ 540542 h 1799376"/>
                <a:gd name="connsiteX4" fmla="*/ 835820 w 1635914"/>
                <a:gd name="connsiteY4" fmla="*/ 373856 h 1799376"/>
                <a:gd name="connsiteX5" fmla="*/ 807244 w 1635914"/>
                <a:gd name="connsiteY5" fmla="*/ 0 h 1799376"/>
                <a:gd name="connsiteX6" fmla="*/ 421482 w 1635914"/>
                <a:gd name="connsiteY6" fmla="*/ 321468 h 1799376"/>
                <a:gd name="connsiteX7" fmla="*/ 595313 w 1635914"/>
                <a:gd name="connsiteY7" fmla="*/ 766762 h 1799376"/>
                <a:gd name="connsiteX8" fmla="*/ 923925 w 1635914"/>
                <a:gd name="connsiteY8" fmla="*/ 1007267 h 1799376"/>
                <a:gd name="connsiteX9" fmla="*/ 621506 w 1635914"/>
                <a:gd name="connsiteY9" fmla="*/ 1352547 h 1799376"/>
                <a:gd name="connsiteX10" fmla="*/ 0 w 1635914"/>
                <a:gd name="connsiteY10" fmla="*/ 1119184 h 1799376"/>
                <a:gd name="connsiteX0" fmla="*/ 0 w 1720482"/>
                <a:gd name="connsiteY0" fmla="*/ 1119184 h 1772537"/>
                <a:gd name="connsiteX1" fmla="*/ 0 w 1720482"/>
                <a:gd name="connsiteY1" fmla="*/ 1647822 h 1772537"/>
                <a:gd name="connsiteX2" fmla="*/ 1476374 w 1720482"/>
                <a:gd name="connsiteY2" fmla="*/ 1464467 h 1772537"/>
                <a:gd name="connsiteX3" fmla="*/ 1397793 w 1720482"/>
                <a:gd name="connsiteY3" fmla="*/ 626267 h 1772537"/>
                <a:gd name="connsiteX4" fmla="*/ 835820 w 1720482"/>
                <a:gd name="connsiteY4" fmla="*/ 373856 h 1772537"/>
                <a:gd name="connsiteX5" fmla="*/ 807244 w 1720482"/>
                <a:gd name="connsiteY5" fmla="*/ 0 h 1772537"/>
                <a:gd name="connsiteX6" fmla="*/ 421482 w 1720482"/>
                <a:gd name="connsiteY6" fmla="*/ 321468 h 1772537"/>
                <a:gd name="connsiteX7" fmla="*/ 595313 w 1720482"/>
                <a:gd name="connsiteY7" fmla="*/ 766762 h 1772537"/>
                <a:gd name="connsiteX8" fmla="*/ 923925 w 1720482"/>
                <a:gd name="connsiteY8" fmla="*/ 1007267 h 1772537"/>
                <a:gd name="connsiteX9" fmla="*/ 621506 w 1720482"/>
                <a:gd name="connsiteY9" fmla="*/ 1352547 h 1772537"/>
                <a:gd name="connsiteX10" fmla="*/ 0 w 1720482"/>
                <a:gd name="connsiteY10" fmla="*/ 1119184 h 1772537"/>
                <a:gd name="connsiteX0" fmla="*/ 0 w 1630664"/>
                <a:gd name="connsiteY0" fmla="*/ 1119184 h 1772537"/>
                <a:gd name="connsiteX1" fmla="*/ 0 w 1630664"/>
                <a:gd name="connsiteY1" fmla="*/ 1647822 h 1772537"/>
                <a:gd name="connsiteX2" fmla="*/ 1476374 w 1630664"/>
                <a:gd name="connsiteY2" fmla="*/ 1464467 h 1772537"/>
                <a:gd name="connsiteX3" fmla="*/ 1397793 w 1630664"/>
                <a:gd name="connsiteY3" fmla="*/ 626267 h 1772537"/>
                <a:gd name="connsiteX4" fmla="*/ 835820 w 1630664"/>
                <a:gd name="connsiteY4" fmla="*/ 373856 h 1772537"/>
                <a:gd name="connsiteX5" fmla="*/ 807244 w 1630664"/>
                <a:gd name="connsiteY5" fmla="*/ 0 h 1772537"/>
                <a:gd name="connsiteX6" fmla="*/ 421482 w 1630664"/>
                <a:gd name="connsiteY6" fmla="*/ 321468 h 1772537"/>
                <a:gd name="connsiteX7" fmla="*/ 595313 w 1630664"/>
                <a:gd name="connsiteY7" fmla="*/ 766762 h 1772537"/>
                <a:gd name="connsiteX8" fmla="*/ 923925 w 1630664"/>
                <a:gd name="connsiteY8" fmla="*/ 1007267 h 1772537"/>
                <a:gd name="connsiteX9" fmla="*/ 621506 w 1630664"/>
                <a:gd name="connsiteY9" fmla="*/ 1352547 h 1772537"/>
                <a:gd name="connsiteX10" fmla="*/ 0 w 1630664"/>
                <a:gd name="connsiteY10" fmla="*/ 1119184 h 1772537"/>
                <a:gd name="connsiteX0" fmla="*/ 0 w 1615856"/>
                <a:gd name="connsiteY0" fmla="*/ 1119184 h 1800557"/>
                <a:gd name="connsiteX1" fmla="*/ 0 w 1615856"/>
                <a:gd name="connsiteY1" fmla="*/ 1647822 h 1800557"/>
                <a:gd name="connsiteX2" fmla="*/ 1476374 w 1615856"/>
                <a:gd name="connsiteY2" fmla="*/ 1464467 h 1800557"/>
                <a:gd name="connsiteX3" fmla="*/ 1397793 w 1615856"/>
                <a:gd name="connsiteY3" fmla="*/ 626267 h 1800557"/>
                <a:gd name="connsiteX4" fmla="*/ 835820 w 1615856"/>
                <a:gd name="connsiteY4" fmla="*/ 373856 h 1800557"/>
                <a:gd name="connsiteX5" fmla="*/ 807244 w 1615856"/>
                <a:gd name="connsiteY5" fmla="*/ 0 h 1800557"/>
                <a:gd name="connsiteX6" fmla="*/ 421482 w 1615856"/>
                <a:gd name="connsiteY6" fmla="*/ 321468 h 1800557"/>
                <a:gd name="connsiteX7" fmla="*/ 595313 w 1615856"/>
                <a:gd name="connsiteY7" fmla="*/ 766762 h 1800557"/>
                <a:gd name="connsiteX8" fmla="*/ 923925 w 1615856"/>
                <a:gd name="connsiteY8" fmla="*/ 1007267 h 1800557"/>
                <a:gd name="connsiteX9" fmla="*/ 621506 w 1615856"/>
                <a:gd name="connsiteY9" fmla="*/ 1352547 h 1800557"/>
                <a:gd name="connsiteX10" fmla="*/ 0 w 1615856"/>
                <a:gd name="connsiteY10" fmla="*/ 1119184 h 1800557"/>
                <a:gd name="connsiteX0" fmla="*/ 0 w 1626496"/>
                <a:gd name="connsiteY0" fmla="*/ 1119184 h 1800277"/>
                <a:gd name="connsiteX1" fmla="*/ 0 w 1626496"/>
                <a:gd name="connsiteY1" fmla="*/ 1647822 h 1800277"/>
                <a:gd name="connsiteX2" fmla="*/ 1476374 w 1626496"/>
                <a:gd name="connsiteY2" fmla="*/ 1464467 h 1800277"/>
                <a:gd name="connsiteX3" fmla="*/ 1397793 w 1626496"/>
                <a:gd name="connsiteY3" fmla="*/ 626267 h 1800277"/>
                <a:gd name="connsiteX4" fmla="*/ 835820 w 1626496"/>
                <a:gd name="connsiteY4" fmla="*/ 373856 h 1800277"/>
                <a:gd name="connsiteX5" fmla="*/ 807244 w 1626496"/>
                <a:gd name="connsiteY5" fmla="*/ 0 h 1800277"/>
                <a:gd name="connsiteX6" fmla="*/ 421482 w 1626496"/>
                <a:gd name="connsiteY6" fmla="*/ 321468 h 1800277"/>
                <a:gd name="connsiteX7" fmla="*/ 595313 w 1626496"/>
                <a:gd name="connsiteY7" fmla="*/ 766762 h 1800277"/>
                <a:gd name="connsiteX8" fmla="*/ 923925 w 1626496"/>
                <a:gd name="connsiteY8" fmla="*/ 1007267 h 1800277"/>
                <a:gd name="connsiteX9" fmla="*/ 621506 w 1626496"/>
                <a:gd name="connsiteY9" fmla="*/ 1352547 h 1800277"/>
                <a:gd name="connsiteX10" fmla="*/ 0 w 1626496"/>
                <a:gd name="connsiteY10" fmla="*/ 1119184 h 1800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26496" h="1800277">
                  <a:moveTo>
                    <a:pt x="0" y="1119184"/>
                  </a:moveTo>
                  <a:lnTo>
                    <a:pt x="0" y="1647822"/>
                  </a:lnTo>
                  <a:cubicBezTo>
                    <a:pt x="686196" y="1947462"/>
                    <a:pt x="1196953" y="1762179"/>
                    <a:pt x="1476374" y="1464467"/>
                  </a:cubicBezTo>
                  <a:cubicBezTo>
                    <a:pt x="1699180" y="1227076"/>
                    <a:pt x="1674781" y="817990"/>
                    <a:pt x="1397793" y="626267"/>
                  </a:cubicBezTo>
                  <a:cubicBezTo>
                    <a:pt x="1228944" y="509394"/>
                    <a:pt x="1023144" y="457993"/>
                    <a:pt x="835820" y="373856"/>
                  </a:cubicBezTo>
                  <a:cubicBezTo>
                    <a:pt x="676275" y="325437"/>
                    <a:pt x="542926" y="112711"/>
                    <a:pt x="807244" y="0"/>
                  </a:cubicBezTo>
                  <a:cubicBezTo>
                    <a:pt x="507207" y="50006"/>
                    <a:pt x="440530" y="235745"/>
                    <a:pt x="421482" y="321468"/>
                  </a:cubicBezTo>
                  <a:cubicBezTo>
                    <a:pt x="362745" y="574674"/>
                    <a:pt x="546894" y="723107"/>
                    <a:pt x="595313" y="766762"/>
                  </a:cubicBezTo>
                  <a:cubicBezTo>
                    <a:pt x="664369" y="835024"/>
                    <a:pt x="857250" y="884236"/>
                    <a:pt x="923925" y="1007267"/>
                  </a:cubicBezTo>
                  <a:cubicBezTo>
                    <a:pt x="992188" y="1158079"/>
                    <a:pt x="883541" y="1334500"/>
                    <a:pt x="621506" y="1352547"/>
                  </a:cubicBezTo>
                  <a:cubicBezTo>
                    <a:pt x="455755" y="1363963"/>
                    <a:pt x="205977" y="1265235"/>
                    <a:pt x="0" y="1119184"/>
                  </a:cubicBezTo>
                  <a:close/>
                </a:path>
              </a:pathLst>
            </a:custGeom>
            <a:solidFill>
              <a:srgbClr val="0F238D"/>
            </a:solidFill>
            <a:ln w="127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a:solidFill>
                  <a:schemeClr val="accent1"/>
                </a:solidFill>
              </a:endParaRPr>
            </a:p>
          </p:txBody>
        </p:sp>
        <p:sp>
          <p:nvSpPr>
            <p:cNvPr id="12" name="Freeform 31"/>
            <p:cNvSpPr/>
            <p:nvPr userDrawn="1"/>
          </p:nvSpPr>
          <p:spPr>
            <a:xfrm>
              <a:off x="7408561" y="1750302"/>
              <a:ext cx="290370" cy="168163"/>
            </a:xfrm>
            <a:custGeom>
              <a:avLst/>
              <a:gdLst>
                <a:gd name="connsiteX0" fmla="*/ 1404937 w 1404937"/>
                <a:gd name="connsiteY0" fmla="*/ 635794 h 788194"/>
                <a:gd name="connsiteX1" fmla="*/ 1402556 w 1404937"/>
                <a:gd name="connsiteY1" fmla="*/ 64294 h 788194"/>
                <a:gd name="connsiteX2" fmla="*/ 547687 w 1404937"/>
                <a:gd name="connsiteY2" fmla="*/ 0 h 788194"/>
                <a:gd name="connsiteX3" fmla="*/ 14287 w 1404937"/>
                <a:gd name="connsiteY3" fmla="*/ 469106 h 788194"/>
                <a:gd name="connsiteX4" fmla="*/ 0 w 1404937"/>
                <a:gd name="connsiteY4" fmla="*/ 788194 h 788194"/>
                <a:gd name="connsiteX5" fmla="*/ 283368 w 1404937"/>
                <a:gd name="connsiteY5" fmla="*/ 438150 h 788194"/>
                <a:gd name="connsiteX6" fmla="*/ 821531 w 1404937"/>
                <a:gd name="connsiteY6" fmla="*/ 371475 h 788194"/>
                <a:gd name="connsiteX7" fmla="*/ 1404937 w 1404937"/>
                <a:gd name="connsiteY7" fmla="*/ 635794 h 788194"/>
                <a:gd name="connsiteX0" fmla="*/ 1404937 w 1404937"/>
                <a:gd name="connsiteY0" fmla="*/ 635794 h 788194"/>
                <a:gd name="connsiteX1" fmla="*/ 1402556 w 1404937"/>
                <a:gd name="connsiteY1" fmla="*/ 64294 h 788194"/>
                <a:gd name="connsiteX2" fmla="*/ 547687 w 1404937"/>
                <a:gd name="connsiteY2" fmla="*/ 0 h 788194"/>
                <a:gd name="connsiteX3" fmla="*/ 14287 w 1404937"/>
                <a:gd name="connsiteY3" fmla="*/ 469106 h 788194"/>
                <a:gd name="connsiteX4" fmla="*/ 0 w 1404937"/>
                <a:gd name="connsiteY4" fmla="*/ 788194 h 788194"/>
                <a:gd name="connsiteX5" fmla="*/ 283368 w 1404937"/>
                <a:gd name="connsiteY5" fmla="*/ 438150 h 788194"/>
                <a:gd name="connsiteX6" fmla="*/ 821531 w 1404937"/>
                <a:gd name="connsiteY6" fmla="*/ 371475 h 788194"/>
                <a:gd name="connsiteX7" fmla="*/ 1404937 w 1404937"/>
                <a:gd name="connsiteY7" fmla="*/ 635794 h 788194"/>
                <a:gd name="connsiteX0" fmla="*/ 1404937 w 1404937"/>
                <a:gd name="connsiteY0" fmla="*/ 635794 h 788194"/>
                <a:gd name="connsiteX1" fmla="*/ 1402556 w 1404937"/>
                <a:gd name="connsiteY1" fmla="*/ 64294 h 788194"/>
                <a:gd name="connsiteX2" fmla="*/ 547687 w 1404937"/>
                <a:gd name="connsiteY2" fmla="*/ 0 h 788194"/>
                <a:gd name="connsiteX3" fmla="*/ 14287 w 1404937"/>
                <a:gd name="connsiteY3" fmla="*/ 469106 h 788194"/>
                <a:gd name="connsiteX4" fmla="*/ 0 w 1404937"/>
                <a:gd name="connsiteY4" fmla="*/ 788194 h 788194"/>
                <a:gd name="connsiteX5" fmla="*/ 283368 w 1404937"/>
                <a:gd name="connsiteY5" fmla="*/ 438150 h 788194"/>
                <a:gd name="connsiteX6" fmla="*/ 821531 w 1404937"/>
                <a:gd name="connsiteY6" fmla="*/ 371475 h 788194"/>
                <a:gd name="connsiteX7" fmla="*/ 1404937 w 1404937"/>
                <a:gd name="connsiteY7" fmla="*/ 635794 h 788194"/>
                <a:gd name="connsiteX0" fmla="*/ 1404937 w 1404937"/>
                <a:gd name="connsiteY0" fmla="*/ 635794 h 788194"/>
                <a:gd name="connsiteX1" fmla="*/ 1402556 w 1404937"/>
                <a:gd name="connsiteY1" fmla="*/ 64294 h 788194"/>
                <a:gd name="connsiteX2" fmla="*/ 547687 w 1404937"/>
                <a:gd name="connsiteY2" fmla="*/ 0 h 788194"/>
                <a:gd name="connsiteX3" fmla="*/ 14287 w 1404937"/>
                <a:gd name="connsiteY3" fmla="*/ 469106 h 788194"/>
                <a:gd name="connsiteX4" fmla="*/ 0 w 1404937"/>
                <a:gd name="connsiteY4" fmla="*/ 788194 h 788194"/>
                <a:gd name="connsiteX5" fmla="*/ 283368 w 1404937"/>
                <a:gd name="connsiteY5" fmla="*/ 438150 h 788194"/>
                <a:gd name="connsiteX6" fmla="*/ 821531 w 1404937"/>
                <a:gd name="connsiteY6" fmla="*/ 371475 h 788194"/>
                <a:gd name="connsiteX7" fmla="*/ 1404937 w 1404937"/>
                <a:gd name="connsiteY7" fmla="*/ 635794 h 788194"/>
                <a:gd name="connsiteX0" fmla="*/ 1404937 w 1404937"/>
                <a:gd name="connsiteY0" fmla="*/ 635794 h 788194"/>
                <a:gd name="connsiteX1" fmla="*/ 1402556 w 1404937"/>
                <a:gd name="connsiteY1" fmla="*/ 64294 h 788194"/>
                <a:gd name="connsiteX2" fmla="*/ 547687 w 1404937"/>
                <a:gd name="connsiteY2" fmla="*/ 0 h 788194"/>
                <a:gd name="connsiteX3" fmla="*/ 14287 w 1404937"/>
                <a:gd name="connsiteY3" fmla="*/ 469106 h 788194"/>
                <a:gd name="connsiteX4" fmla="*/ 0 w 1404937"/>
                <a:gd name="connsiteY4" fmla="*/ 788194 h 788194"/>
                <a:gd name="connsiteX5" fmla="*/ 283368 w 1404937"/>
                <a:gd name="connsiteY5" fmla="*/ 438150 h 788194"/>
                <a:gd name="connsiteX6" fmla="*/ 821531 w 1404937"/>
                <a:gd name="connsiteY6" fmla="*/ 371475 h 788194"/>
                <a:gd name="connsiteX7" fmla="*/ 1404937 w 1404937"/>
                <a:gd name="connsiteY7" fmla="*/ 635794 h 788194"/>
                <a:gd name="connsiteX0" fmla="*/ 1404937 w 1404937"/>
                <a:gd name="connsiteY0" fmla="*/ 635794 h 788194"/>
                <a:gd name="connsiteX1" fmla="*/ 1402556 w 1404937"/>
                <a:gd name="connsiteY1" fmla="*/ 64294 h 788194"/>
                <a:gd name="connsiteX2" fmla="*/ 547687 w 1404937"/>
                <a:gd name="connsiteY2" fmla="*/ 0 h 788194"/>
                <a:gd name="connsiteX3" fmla="*/ 14287 w 1404937"/>
                <a:gd name="connsiteY3" fmla="*/ 469106 h 788194"/>
                <a:gd name="connsiteX4" fmla="*/ 0 w 1404937"/>
                <a:gd name="connsiteY4" fmla="*/ 788194 h 788194"/>
                <a:gd name="connsiteX5" fmla="*/ 283368 w 1404937"/>
                <a:gd name="connsiteY5" fmla="*/ 438150 h 788194"/>
                <a:gd name="connsiteX6" fmla="*/ 821531 w 1404937"/>
                <a:gd name="connsiteY6" fmla="*/ 371475 h 788194"/>
                <a:gd name="connsiteX7" fmla="*/ 1404937 w 1404937"/>
                <a:gd name="connsiteY7" fmla="*/ 635794 h 788194"/>
                <a:gd name="connsiteX0" fmla="*/ 1404937 w 1404937"/>
                <a:gd name="connsiteY0" fmla="*/ 635794 h 788194"/>
                <a:gd name="connsiteX1" fmla="*/ 1402556 w 1404937"/>
                <a:gd name="connsiteY1" fmla="*/ 64294 h 788194"/>
                <a:gd name="connsiteX2" fmla="*/ 547687 w 1404937"/>
                <a:gd name="connsiteY2" fmla="*/ 0 h 788194"/>
                <a:gd name="connsiteX3" fmla="*/ 14287 w 1404937"/>
                <a:gd name="connsiteY3" fmla="*/ 469106 h 788194"/>
                <a:gd name="connsiteX4" fmla="*/ 0 w 1404937"/>
                <a:gd name="connsiteY4" fmla="*/ 788194 h 788194"/>
                <a:gd name="connsiteX5" fmla="*/ 283368 w 1404937"/>
                <a:gd name="connsiteY5" fmla="*/ 438150 h 788194"/>
                <a:gd name="connsiteX6" fmla="*/ 821531 w 1404937"/>
                <a:gd name="connsiteY6" fmla="*/ 371475 h 788194"/>
                <a:gd name="connsiteX7" fmla="*/ 1404937 w 1404937"/>
                <a:gd name="connsiteY7" fmla="*/ 635794 h 788194"/>
                <a:gd name="connsiteX0" fmla="*/ 1404937 w 1404937"/>
                <a:gd name="connsiteY0" fmla="*/ 635794 h 788194"/>
                <a:gd name="connsiteX1" fmla="*/ 1402556 w 1404937"/>
                <a:gd name="connsiteY1" fmla="*/ 64294 h 788194"/>
                <a:gd name="connsiteX2" fmla="*/ 547687 w 1404937"/>
                <a:gd name="connsiteY2" fmla="*/ 0 h 788194"/>
                <a:gd name="connsiteX3" fmla="*/ 14287 w 1404937"/>
                <a:gd name="connsiteY3" fmla="*/ 469106 h 788194"/>
                <a:gd name="connsiteX4" fmla="*/ 0 w 1404937"/>
                <a:gd name="connsiteY4" fmla="*/ 788194 h 788194"/>
                <a:gd name="connsiteX5" fmla="*/ 283368 w 1404937"/>
                <a:gd name="connsiteY5" fmla="*/ 438150 h 788194"/>
                <a:gd name="connsiteX6" fmla="*/ 821531 w 1404937"/>
                <a:gd name="connsiteY6" fmla="*/ 371475 h 788194"/>
                <a:gd name="connsiteX7" fmla="*/ 1404937 w 1404937"/>
                <a:gd name="connsiteY7" fmla="*/ 635794 h 788194"/>
                <a:gd name="connsiteX0" fmla="*/ 1404937 w 1404937"/>
                <a:gd name="connsiteY0" fmla="*/ 635794 h 788194"/>
                <a:gd name="connsiteX1" fmla="*/ 1402556 w 1404937"/>
                <a:gd name="connsiteY1" fmla="*/ 64294 h 788194"/>
                <a:gd name="connsiteX2" fmla="*/ 547687 w 1404937"/>
                <a:gd name="connsiteY2" fmla="*/ 0 h 788194"/>
                <a:gd name="connsiteX3" fmla="*/ 14287 w 1404937"/>
                <a:gd name="connsiteY3" fmla="*/ 469106 h 788194"/>
                <a:gd name="connsiteX4" fmla="*/ 0 w 1404937"/>
                <a:gd name="connsiteY4" fmla="*/ 788194 h 788194"/>
                <a:gd name="connsiteX5" fmla="*/ 283368 w 1404937"/>
                <a:gd name="connsiteY5" fmla="*/ 438150 h 788194"/>
                <a:gd name="connsiteX6" fmla="*/ 821531 w 1404937"/>
                <a:gd name="connsiteY6" fmla="*/ 371475 h 788194"/>
                <a:gd name="connsiteX7" fmla="*/ 1404937 w 1404937"/>
                <a:gd name="connsiteY7" fmla="*/ 635794 h 788194"/>
                <a:gd name="connsiteX0" fmla="*/ 1404937 w 1413690"/>
                <a:gd name="connsiteY0" fmla="*/ 635794 h 788194"/>
                <a:gd name="connsiteX1" fmla="*/ 1402556 w 1413690"/>
                <a:gd name="connsiteY1" fmla="*/ 64294 h 788194"/>
                <a:gd name="connsiteX2" fmla="*/ 547687 w 1413690"/>
                <a:gd name="connsiteY2" fmla="*/ 0 h 788194"/>
                <a:gd name="connsiteX3" fmla="*/ 14287 w 1413690"/>
                <a:gd name="connsiteY3" fmla="*/ 469106 h 788194"/>
                <a:gd name="connsiteX4" fmla="*/ 0 w 1413690"/>
                <a:gd name="connsiteY4" fmla="*/ 788194 h 788194"/>
                <a:gd name="connsiteX5" fmla="*/ 283368 w 1413690"/>
                <a:gd name="connsiteY5" fmla="*/ 438150 h 788194"/>
                <a:gd name="connsiteX6" fmla="*/ 821531 w 1413690"/>
                <a:gd name="connsiteY6" fmla="*/ 371475 h 788194"/>
                <a:gd name="connsiteX7" fmla="*/ 1404937 w 1413690"/>
                <a:gd name="connsiteY7" fmla="*/ 635794 h 788194"/>
                <a:gd name="connsiteX0" fmla="*/ 1404937 w 1417413"/>
                <a:gd name="connsiteY0" fmla="*/ 635794 h 788194"/>
                <a:gd name="connsiteX1" fmla="*/ 1402556 w 1417413"/>
                <a:gd name="connsiteY1" fmla="*/ 64294 h 788194"/>
                <a:gd name="connsiteX2" fmla="*/ 547687 w 1417413"/>
                <a:gd name="connsiteY2" fmla="*/ 0 h 788194"/>
                <a:gd name="connsiteX3" fmla="*/ 14287 w 1417413"/>
                <a:gd name="connsiteY3" fmla="*/ 469106 h 788194"/>
                <a:gd name="connsiteX4" fmla="*/ 0 w 1417413"/>
                <a:gd name="connsiteY4" fmla="*/ 788194 h 788194"/>
                <a:gd name="connsiteX5" fmla="*/ 283368 w 1417413"/>
                <a:gd name="connsiteY5" fmla="*/ 438150 h 788194"/>
                <a:gd name="connsiteX6" fmla="*/ 821531 w 1417413"/>
                <a:gd name="connsiteY6" fmla="*/ 371475 h 788194"/>
                <a:gd name="connsiteX7" fmla="*/ 1404937 w 1417413"/>
                <a:gd name="connsiteY7" fmla="*/ 635794 h 788194"/>
                <a:gd name="connsiteX0" fmla="*/ 1404937 w 1417413"/>
                <a:gd name="connsiteY0" fmla="*/ 636458 h 788858"/>
                <a:gd name="connsiteX1" fmla="*/ 1402556 w 1417413"/>
                <a:gd name="connsiteY1" fmla="*/ 64958 h 788858"/>
                <a:gd name="connsiteX2" fmla="*/ 547687 w 1417413"/>
                <a:gd name="connsiteY2" fmla="*/ 664 h 788858"/>
                <a:gd name="connsiteX3" fmla="*/ 14287 w 1417413"/>
                <a:gd name="connsiteY3" fmla="*/ 469770 h 788858"/>
                <a:gd name="connsiteX4" fmla="*/ 0 w 1417413"/>
                <a:gd name="connsiteY4" fmla="*/ 788858 h 788858"/>
                <a:gd name="connsiteX5" fmla="*/ 283368 w 1417413"/>
                <a:gd name="connsiteY5" fmla="*/ 438814 h 788858"/>
                <a:gd name="connsiteX6" fmla="*/ 821531 w 1417413"/>
                <a:gd name="connsiteY6" fmla="*/ 372139 h 788858"/>
                <a:gd name="connsiteX7" fmla="*/ 1404937 w 1417413"/>
                <a:gd name="connsiteY7" fmla="*/ 636458 h 788858"/>
                <a:gd name="connsiteX0" fmla="*/ 1404937 w 1417413"/>
                <a:gd name="connsiteY0" fmla="*/ 659983 h 812383"/>
                <a:gd name="connsiteX1" fmla="*/ 1402556 w 1417413"/>
                <a:gd name="connsiteY1" fmla="*/ 88483 h 812383"/>
                <a:gd name="connsiteX2" fmla="*/ 547687 w 1417413"/>
                <a:gd name="connsiteY2" fmla="*/ 24189 h 812383"/>
                <a:gd name="connsiteX3" fmla="*/ 14287 w 1417413"/>
                <a:gd name="connsiteY3" fmla="*/ 493295 h 812383"/>
                <a:gd name="connsiteX4" fmla="*/ 0 w 1417413"/>
                <a:gd name="connsiteY4" fmla="*/ 812383 h 812383"/>
                <a:gd name="connsiteX5" fmla="*/ 283368 w 1417413"/>
                <a:gd name="connsiteY5" fmla="*/ 462339 h 812383"/>
                <a:gd name="connsiteX6" fmla="*/ 821531 w 1417413"/>
                <a:gd name="connsiteY6" fmla="*/ 395664 h 812383"/>
                <a:gd name="connsiteX7" fmla="*/ 1404937 w 1417413"/>
                <a:gd name="connsiteY7" fmla="*/ 659983 h 812383"/>
                <a:gd name="connsiteX0" fmla="*/ 1404937 w 1417413"/>
                <a:gd name="connsiteY0" fmla="*/ 674932 h 827332"/>
                <a:gd name="connsiteX1" fmla="*/ 1402556 w 1417413"/>
                <a:gd name="connsiteY1" fmla="*/ 103432 h 827332"/>
                <a:gd name="connsiteX2" fmla="*/ 547687 w 1417413"/>
                <a:gd name="connsiteY2" fmla="*/ 39138 h 827332"/>
                <a:gd name="connsiteX3" fmla="*/ 14287 w 1417413"/>
                <a:gd name="connsiteY3" fmla="*/ 508244 h 827332"/>
                <a:gd name="connsiteX4" fmla="*/ 0 w 1417413"/>
                <a:gd name="connsiteY4" fmla="*/ 827332 h 827332"/>
                <a:gd name="connsiteX5" fmla="*/ 283368 w 1417413"/>
                <a:gd name="connsiteY5" fmla="*/ 477288 h 827332"/>
                <a:gd name="connsiteX6" fmla="*/ 821531 w 1417413"/>
                <a:gd name="connsiteY6" fmla="*/ 410613 h 827332"/>
                <a:gd name="connsiteX7" fmla="*/ 1404937 w 1417413"/>
                <a:gd name="connsiteY7" fmla="*/ 674932 h 827332"/>
                <a:gd name="connsiteX0" fmla="*/ 1404937 w 1417413"/>
                <a:gd name="connsiteY0" fmla="*/ 674932 h 827332"/>
                <a:gd name="connsiteX1" fmla="*/ 1402556 w 1417413"/>
                <a:gd name="connsiteY1" fmla="*/ 103432 h 827332"/>
                <a:gd name="connsiteX2" fmla="*/ 547687 w 1417413"/>
                <a:gd name="connsiteY2" fmla="*/ 39138 h 827332"/>
                <a:gd name="connsiteX3" fmla="*/ 14287 w 1417413"/>
                <a:gd name="connsiteY3" fmla="*/ 508244 h 827332"/>
                <a:gd name="connsiteX4" fmla="*/ 0 w 1417413"/>
                <a:gd name="connsiteY4" fmla="*/ 827332 h 827332"/>
                <a:gd name="connsiteX5" fmla="*/ 283368 w 1417413"/>
                <a:gd name="connsiteY5" fmla="*/ 477288 h 827332"/>
                <a:gd name="connsiteX6" fmla="*/ 821531 w 1417413"/>
                <a:gd name="connsiteY6" fmla="*/ 410613 h 827332"/>
                <a:gd name="connsiteX7" fmla="*/ 1404937 w 1417413"/>
                <a:gd name="connsiteY7" fmla="*/ 674932 h 827332"/>
                <a:gd name="connsiteX0" fmla="*/ 1406804 w 1419280"/>
                <a:gd name="connsiteY0" fmla="*/ 674932 h 827332"/>
                <a:gd name="connsiteX1" fmla="*/ 1404423 w 1419280"/>
                <a:gd name="connsiteY1" fmla="*/ 103432 h 827332"/>
                <a:gd name="connsiteX2" fmla="*/ 549554 w 1419280"/>
                <a:gd name="connsiteY2" fmla="*/ 39138 h 827332"/>
                <a:gd name="connsiteX3" fmla="*/ 16154 w 1419280"/>
                <a:gd name="connsiteY3" fmla="*/ 508244 h 827332"/>
                <a:gd name="connsiteX4" fmla="*/ 1867 w 1419280"/>
                <a:gd name="connsiteY4" fmla="*/ 827332 h 827332"/>
                <a:gd name="connsiteX5" fmla="*/ 285235 w 1419280"/>
                <a:gd name="connsiteY5" fmla="*/ 477288 h 827332"/>
                <a:gd name="connsiteX6" fmla="*/ 823398 w 1419280"/>
                <a:gd name="connsiteY6" fmla="*/ 410613 h 827332"/>
                <a:gd name="connsiteX7" fmla="*/ 1406804 w 1419280"/>
                <a:gd name="connsiteY7" fmla="*/ 674932 h 827332"/>
                <a:gd name="connsiteX0" fmla="*/ 1409119 w 1421595"/>
                <a:gd name="connsiteY0" fmla="*/ 674932 h 827332"/>
                <a:gd name="connsiteX1" fmla="*/ 1406738 w 1421595"/>
                <a:gd name="connsiteY1" fmla="*/ 103432 h 827332"/>
                <a:gd name="connsiteX2" fmla="*/ 551869 w 1421595"/>
                <a:gd name="connsiteY2" fmla="*/ 39138 h 827332"/>
                <a:gd name="connsiteX3" fmla="*/ 18469 w 1421595"/>
                <a:gd name="connsiteY3" fmla="*/ 508244 h 827332"/>
                <a:gd name="connsiteX4" fmla="*/ 4182 w 1421595"/>
                <a:gd name="connsiteY4" fmla="*/ 827332 h 827332"/>
                <a:gd name="connsiteX5" fmla="*/ 287550 w 1421595"/>
                <a:gd name="connsiteY5" fmla="*/ 477288 h 827332"/>
                <a:gd name="connsiteX6" fmla="*/ 825713 w 1421595"/>
                <a:gd name="connsiteY6" fmla="*/ 410613 h 827332"/>
                <a:gd name="connsiteX7" fmla="*/ 1409119 w 1421595"/>
                <a:gd name="connsiteY7" fmla="*/ 674932 h 827332"/>
                <a:gd name="connsiteX0" fmla="*/ 1417088 w 1429564"/>
                <a:gd name="connsiteY0" fmla="*/ 674932 h 827332"/>
                <a:gd name="connsiteX1" fmla="*/ 1414707 w 1429564"/>
                <a:gd name="connsiteY1" fmla="*/ 103432 h 827332"/>
                <a:gd name="connsiteX2" fmla="*/ 559838 w 1429564"/>
                <a:gd name="connsiteY2" fmla="*/ 39138 h 827332"/>
                <a:gd name="connsiteX3" fmla="*/ 26438 w 1429564"/>
                <a:gd name="connsiteY3" fmla="*/ 508244 h 827332"/>
                <a:gd name="connsiteX4" fmla="*/ 12151 w 1429564"/>
                <a:gd name="connsiteY4" fmla="*/ 827332 h 827332"/>
                <a:gd name="connsiteX5" fmla="*/ 295519 w 1429564"/>
                <a:gd name="connsiteY5" fmla="*/ 477288 h 827332"/>
                <a:gd name="connsiteX6" fmla="*/ 833682 w 1429564"/>
                <a:gd name="connsiteY6" fmla="*/ 410613 h 827332"/>
                <a:gd name="connsiteX7" fmla="*/ 1417088 w 1429564"/>
                <a:gd name="connsiteY7" fmla="*/ 674932 h 827332"/>
                <a:gd name="connsiteX0" fmla="*/ 1417088 w 1429564"/>
                <a:gd name="connsiteY0" fmla="*/ 674932 h 827332"/>
                <a:gd name="connsiteX1" fmla="*/ 1414707 w 1429564"/>
                <a:gd name="connsiteY1" fmla="*/ 103432 h 827332"/>
                <a:gd name="connsiteX2" fmla="*/ 559838 w 1429564"/>
                <a:gd name="connsiteY2" fmla="*/ 39138 h 827332"/>
                <a:gd name="connsiteX3" fmla="*/ 26438 w 1429564"/>
                <a:gd name="connsiteY3" fmla="*/ 508244 h 827332"/>
                <a:gd name="connsiteX4" fmla="*/ 12151 w 1429564"/>
                <a:gd name="connsiteY4" fmla="*/ 827332 h 827332"/>
                <a:gd name="connsiteX5" fmla="*/ 295519 w 1429564"/>
                <a:gd name="connsiteY5" fmla="*/ 477288 h 827332"/>
                <a:gd name="connsiteX6" fmla="*/ 833682 w 1429564"/>
                <a:gd name="connsiteY6" fmla="*/ 410613 h 827332"/>
                <a:gd name="connsiteX7" fmla="*/ 1417088 w 1429564"/>
                <a:gd name="connsiteY7" fmla="*/ 674932 h 827332"/>
                <a:gd name="connsiteX0" fmla="*/ 1417088 w 1428573"/>
                <a:gd name="connsiteY0" fmla="*/ 674932 h 827332"/>
                <a:gd name="connsiteX1" fmla="*/ 1414707 w 1428573"/>
                <a:gd name="connsiteY1" fmla="*/ 103432 h 827332"/>
                <a:gd name="connsiteX2" fmla="*/ 559838 w 1428573"/>
                <a:gd name="connsiteY2" fmla="*/ 39138 h 827332"/>
                <a:gd name="connsiteX3" fmla="*/ 26438 w 1428573"/>
                <a:gd name="connsiteY3" fmla="*/ 508244 h 827332"/>
                <a:gd name="connsiteX4" fmla="*/ 12151 w 1428573"/>
                <a:gd name="connsiteY4" fmla="*/ 827332 h 827332"/>
                <a:gd name="connsiteX5" fmla="*/ 295519 w 1428573"/>
                <a:gd name="connsiteY5" fmla="*/ 477288 h 827332"/>
                <a:gd name="connsiteX6" fmla="*/ 833682 w 1428573"/>
                <a:gd name="connsiteY6" fmla="*/ 410613 h 827332"/>
                <a:gd name="connsiteX7" fmla="*/ 1417088 w 1428573"/>
                <a:gd name="connsiteY7" fmla="*/ 674932 h 827332"/>
                <a:gd name="connsiteX0" fmla="*/ 1417088 w 1428573"/>
                <a:gd name="connsiteY0" fmla="*/ 674932 h 827332"/>
                <a:gd name="connsiteX1" fmla="*/ 1414707 w 1428573"/>
                <a:gd name="connsiteY1" fmla="*/ 103432 h 827332"/>
                <a:gd name="connsiteX2" fmla="*/ 559838 w 1428573"/>
                <a:gd name="connsiteY2" fmla="*/ 39138 h 827332"/>
                <a:gd name="connsiteX3" fmla="*/ 26438 w 1428573"/>
                <a:gd name="connsiteY3" fmla="*/ 508244 h 827332"/>
                <a:gd name="connsiteX4" fmla="*/ 12151 w 1428573"/>
                <a:gd name="connsiteY4" fmla="*/ 827332 h 827332"/>
                <a:gd name="connsiteX5" fmla="*/ 295519 w 1428573"/>
                <a:gd name="connsiteY5" fmla="*/ 477288 h 827332"/>
                <a:gd name="connsiteX6" fmla="*/ 833682 w 1428573"/>
                <a:gd name="connsiteY6" fmla="*/ 410613 h 827332"/>
                <a:gd name="connsiteX7" fmla="*/ 1417088 w 1428573"/>
                <a:gd name="connsiteY7" fmla="*/ 674932 h 827332"/>
                <a:gd name="connsiteX0" fmla="*/ 1420075 w 1431560"/>
                <a:gd name="connsiteY0" fmla="*/ 674932 h 827332"/>
                <a:gd name="connsiteX1" fmla="*/ 1417694 w 1431560"/>
                <a:gd name="connsiteY1" fmla="*/ 103432 h 827332"/>
                <a:gd name="connsiteX2" fmla="*/ 562825 w 1431560"/>
                <a:gd name="connsiteY2" fmla="*/ 39138 h 827332"/>
                <a:gd name="connsiteX3" fmla="*/ 29425 w 1431560"/>
                <a:gd name="connsiteY3" fmla="*/ 508244 h 827332"/>
                <a:gd name="connsiteX4" fmla="*/ 15138 w 1431560"/>
                <a:gd name="connsiteY4" fmla="*/ 827332 h 827332"/>
                <a:gd name="connsiteX5" fmla="*/ 298506 w 1431560"/>
                <a:gd name="connsiteY5" fmla="*/ 477288 h 827332"/>
                <a:gd name="connsiteX6" fmla="*/ 836669 w 1431560"/>
                <a:gd name="connsiteY6" fmla="*/ 410613 h 827332"/>
                <a:gd name="connsiteX7" fmla="*/ 1420075 w 1431560"/>
                <a:gd name="connsiteY7" fmla="*/ 674932 h 827332"/>
                <a:gd name="connsiteX0" fmla="*/ 1420075 w 1431560"/>
                <a:gd name="connsiteY0" fmla="*/ 674932 h 827332"/>
                <a:gd name="connsiteX1" fmla="*/ 1417694 w 1431560"/>
                <a:gd name="connsiteY1" fmla="*/ 103432 h 827332"/>
                <a:gd name="connsiteX2" fmla="*/ 562825 w 1431560"/>
                <a:gd name="connsiteY2" fmla="*/ 39138 h 827332"/>
                <a:gd name="connsiteX3" fmla="*/ 29425 w 1431560"/>
                <a:gd name="connsiteY3" fmla="*/ 508244 h 827332"/>
                <a:gd name="connsiteX4" fmla="*/ 15138 w 1431560"/>
                <a:gd name="connsiteY4" fmla="*/ 827332 h 827332"/>
                <a:gd name="connsiteX5" fmla="*/ 298506 w 1431560"/>
                <a:gd name="connsiteY5" fmla="*/ 477288 h 827332"/>
                <a:gd name="connsiteX6" fmla="*/ 836669 w 1431560"/>
                <a:gd name="connsiteY6" fmla="*/ 410613 h 827332"/>
                <a:gd name="connsiteX7" fmla="*/ 1420075 w 1431560"/>
                <a:gd name="connsiteY7" fmla="*/ 674932 h 827332"/>
                <a:gd name="connsiteX0" fmla="*/ 1417089 w 1428574"/>
                <a:gd name="connsiteY0" fmla="*/ 674932 h 827332"/>
                <a:gd name="connsiteX1" fmla="*/ 1414708 w 1428574"/>
                <a:gd name="connsiteY1" fmla="*/ 103432 h 827332"/>
                <a:gd name="connsiteX2" fmla="*/ 559839 w 1428574"/>
                <a:gd name="connsiteY2" fmla="*/ 39138 h 827332"/>
                <a:gd name="connsiteX3" fmla="*/ 26439 w 1428574"/>
                <a:gd name="connsiteY3" fmla="*/ 508244 h 827332"/>
                <a:gd name="connsiteX4" fmla="*/ 12152 w 1428574"/>
                <a:gd name="connsiteY4" fmla="*/ 827332 h 827332"/>
                <a:gd name="connsiteX5" fmla="*/ 295520 w 1428574"/>
                <a:gd name="connsiteY5" fmla="*/ 477288 h 827332"/>
                <a:gd name="connsiteX6" fmla="*/ 833683 w 1428574"/>
                <a:gd name="connsiteY6" fmla="*/ 410613 h 827332"/>
                <a:gd name="connsiteX7" fmla="*/ 1417089 w 1428574"/>
                <a:gd name="connsiteY7" fmla="*/ 674932 h 827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28574" h="827332">
                  <a:moveTo>
                    <a:pt x="1417089" y="674932"/>
                  </a:moveTo>
                  <a:cubicBezTo>
                    <a:pt x="1435346" y="448714"/>
                    <a:pt x="1429789" y="289169"/>
                    <a:pt x="1414708" y="103432"/>
                  </a:cubicBezTo>
                  <a:cubicBezTo>
                    <a:pt x="1129752" y="1038"/>
                    <a:pt x="880514" y="-34681"/>
                    <a:pt x="559839" y="39138"/>
                  </a:cubicBezTo>
                  <a:cubicBezTo>
                    <a:pt x="324968" y="93205"/>
                    <a:pt x="103590" y="255487"/>
                    <a:pt x="26439" y="508244"/>
                  </a:cubicBezTo>
                  <a:cubicBezTo>
                    <a:pt x="-7732" y="620193"/>
                    <a:pt x="-4518" y="728112"/>
                    <a:pt x="12152" y="827332"/>
                  </a:cubicBezTo>
                  <a:cubicBezTo>
                    <a:pt x="28424" y="650723"/>
                    <a:pt x="130471" y="560134"/>
                    <a:pt x="295520" y="477288"/>
                  </a:cubicBezTo>
                  <a:cubicBezTo>
                    <a:pt x="460084" y="394686"/>
                    <a:pt x="654458" y="387116"/>
                    <a:pt x="833683" y="410613"/>
                  </a:cubicBezTo>
                  <a:cubicBezTo>
                    <a:pt x="1142452" y="451094"/>
                    <a:pt x="1298820" y="584445"/>
                    <a:pt x="1417089" y="674932"/>
                  </a:cubicBezTo>
                  <a:close/>
                </a:path>
              </a:pathLst>
            </a:custGeom>
            <a:solidFill>
              <a:srgbClr val="0F238D"/>
            </a:solidFill>
            <a:ln w="127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a:solidFill>
                  <a:schemeClr val="accent1"/>
                </a:solidFill>
              </a:endParaRPr>
            </a:p>
          </p:txBody>
        </p:sp>
      </p:grpSp>
      <p:sp>
        <p:nvSpPr>
          <p:cNvPr id="15" name="Tijdelijke aanduiding voor tekst 14"/>
          <p:cNvSpPr>
            <a:spLocks noGrp="1"/>
          </p:cNvSpPr>
          <p:nvPr>
            <p:ph type="body" sz="quarter" idx="10" hasCustomPrompt="1"/>
          </p:nvPr>
        </p:nvSpPr>
        <p:spPr>
          <a:xfrm>
            <a:off x="478857" y="3918473"/>
            <a:ext cx="7920000" cy="330200"/>
          </a:xfrm>
          <a:prstGeom prst="rect">
            <a:avLst/>
          </a:prstGeom>
        </p:spPr>
        <p:txBody>
          <a:bodyPr>
            <a:noAutofit/>
          </a:bodyPr>
          <a:lstStyle>
            <a:lvl1pPr marL="0" indent="0" algn="r">
              <a:lnSpc>
                <a:spcPts val="1100"/>
              </a:lnSpc>
              <a:spcAft>
                <a:spcPts val="0"/>
              </a:spcAft>
              <a:buNone/>
              <a:defRPr sz="900" b="0" spc="0" baseline="0"/>
            </a:lvl1pPr>
          </a:lstStyle>
          <a:p>
            <a:pPr lvl="0"/>
            <a:r>
              <a:rPr lang="nl-NL" dirty="0"/>
              <a:t>&lt;</a:t>
            </a:r>
            <a:r>
              <a:rPr lang="nl-NL" dirty="0" err="1"/>
              <a:t>Function</a:t>
            </a:r>
            <a:r>
              <a:rPr lang="nl-NL" dirty="0"/>
              <a:t>&gt;</a:t>
            </a:r>
          </a:p>
        </p:txBody>
      </p:sp>
      <p:sp>
        <p:nvSpPr>
          <p:cNvPr id="16" name="Tijdelijke aanduiding voor tekst 14"/>
          <p:cNvSpPr>
            <a:spLocks noGrp="1"/>
          </p:cNvSpPr>
          <p:nvPr>
            <p:ph type="body" sz="quarter" idx="11" hasCustomPrompt="1"/>
          </p:nvPr>
        </p:nvSpPr>
        <p:spPr>
          <a:xfrm>
            <a:off x="486000" y="4409654"/>
            <a:ext cx="7920000" cy="139700"/>
          </a:xfrm>
          <a:prstGeom prst="rect">
            <a:avLst/>
          </a:prstGeom>
        </p:spPr>
        <p:txBody>
          <a:bodyPr>
            <a:noAutofit/>
          </a:bodyPr>
          <a:lstStyle>
            <a:lvl1pPr marL="0" indent="0" algn="r">
              <a:lnSpc>
                <a:spcPts val="1100"/>
              </a:lnSpc>
              <a:spcAft>
                <a:spcPts val="0"/>
              </a:spcAft>
              <a:buNone/>
              <a:defRPr sz="900" b="0"/>
            </a:lvl1pPr>
          </a:lstStyle>
          <a:p>
            <a:pPr lvl="0"/>
            <a:r>
              <a:rPr lang="nl-NL" dirty="0"/>
              <a:t>&lt;Date&gt; | &lt;</a:t>
            </a:r>
            <a:r>
              <a:rPr lang="nl-NL" dirty="0" err="1"/>
              <a:t>Place</a:t>
            </a:r>
            <a:r>
              <a:rPr lang="nl-NL" dirty="0"/>
              <a:t>&gt;</a:t>
            </a:r>
          </a:p>
        </p:txBody>
      </p:sp>
      <p:sp>
        <p:nvSpPr>
          <p:cNvPr id="14" name="Footer Placeholder 4"/>
          <p:cNvSpPr>
            <a:spLocks noGrp="1"/>
          </p:cNvSpPr>
          <p:nvPr>
            <p:ph type="ftr" sz="quarter" idx="3"/>
          </p:nvPr>
        </p:nvSpPr>
        <p:spPr>
          <a:xfrm>
            <a:off x="5652001" y="331110"/>
            <a:ext cx="2754566" cy="165100"/>
          </a:xfrm>
          <a:prstGeom prst="rect">
            <a:avLst/>
          </a:prstGeom>
        </p:spPr>
        <p:txBody>
          <a:bodyPr lIns="0" tIns="0" rIns="0" bIns="0" anchor="ctr" anchorCtr="0"/>
          <a:lstStyle>
            <a:lvl1pPr algn="r">
              <a:lnSpc>
                <a:spcPts val="1300"/>
              </a:lnSpc>
              <a:defRPr sz="1100" b="0">
                <a:solidFill>
                  <a:schemeClr val="tx1"/>
                </a:solidFill>
                <a:latin typeface="+mn-lt"/>
              </a:defRPr>
            </a:lvl1pPr>
          </a:lstStyle>
          <a:p>
            <a:r>
              <a:rPr lang="en-US" dirty="0"/>
              <a:t>Confidential</a:t>
            </a:r>
          </a:p>
        </p:txBody>
      </p:sp>
    </p:spTree>
    <p:extLst>
      <p:ext uri="{BB962C8B-B14F-4D97-AF65-F5344CB8AC3E}">
        <p14:creationId xmlns:p14="http://schemas.microsoft.com/office/powerpoint/2010/main" val="14886484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jdelijke aanduiding voor datum 3"/>
          <p:cNvSpPr>
            <a:spLocks noGrp="1"/>
          </p:cNvSpPr>
          <p:nvPr>
            <p:ph type="dt" sz="half" idx="2"/>
          </p:nvPr>
        </p:nvSpPr>
        <p:spPr>
          <a:xfrm>
            <a:off x="8251200" y="774000"/>
            <a:ext cx="752400" cy="90000"/>
          </a:xfrm>
          <a:prstGeom prst="rect">
            <a:avLst/>
          </a:prstGeom>
        </p:spPr>
        <p:txBody>
          <a:bodyPr vert="horz" lIns="0" tIns="0" rIns="0" bIns="0" rtlCol="0" anchor="ctr"/>
          <a:lstStyle>
            <a:lvl1pPr algn="r">
              <a:lnSpc>
                <a:spcPts val="700"/>
              </a:lnSpc>
              <a:defRPr sz="700">
                <a:solidFill>
                  <a:schemeClr val="tx1"/>
                </a:solidFill>
                <a:latin typeface="+mn-lt"/>
              </a:defRPr>
            </a:lvl1pPr>
          </a:lstStyle>
          <a:p>
            <a:r>
              <a:rPr lang="nl-NL" noProof="0"/>
              <a:t>&lt;Date&gt;</a:t>
            </a:r>
            <a:endParaRPr lang="en-US" noProof="0" dirty="0"/>
          </a:p>
        </p:txBody>
      </p:sp>
      <p:sp>
        <p:nvSpPr>
          <p:cNvPr id="23" name="Tijdelijke aanduiding voor dianummer 5"/>
          <p:cNvSpPr>
            <a:spLocks noGrp="1"/>
          </p:cNvSpPr>
          <p:nvPr>
            <p:ph type="sldNum" sz="quarter" idx="4"/>
          </p:nvPr>
        </p:nvSpPr>
        <p:spPr>
          <a:xfrm>
            <a:off x="8251200" y="644400"/>
            <a:ext cx="752400" cy="90000"/>
          </a:xfrm>
          <a:prstGeom prst="rect">
            <a:avLst/>
          </a:prstGeom>
        </p:spPr>
        <p:txBody>
          <a:bodyPr vert="horz" lIns="0" tIns="0" rIns="0" bIns="0" rtlCol="0" anchor="ctr"/>
          <a:lstStyle>
            <a:lvl1pPr algn="r">
              <a:lnSpc>
                <a:spcPts val="800"/>
              </a:lnSpc>
              <a:defRPr sz="700">
                <a:solidFill>
                  <a:schemeClr val="tx1"/>
                </a:solidFill>
                <a:latin typeface="+mn-lt"/>
              </a:defRPr>
            </a:lvl1pPr>
          </a:lstStyle>
          <a:p>
            <a:r>
              <a:rPr lang="en-US" noProof="0" dirty="0"/>
              <a:t>Slide </a:t>
            </a:r>
            <a:fld id="{1D9B13CD-33A0-446D-8703-F89F9F109F54}" type="slidenum">
              <a:rPr lang="en-US" noProof="0" smtClean="0"/>
              <a:pPr/>
              <a:t>‹#›</a:t>
            </a:fld>
            <a:endParaRPr lang="en-US" noProof="0" dirty="0"/>
          </a:p>
        </p:txBody>
      </p:sp>
      <p:pic>
        <p:nvPicPr>
          <p:cNvPr id="24" name="Picture 17"/>
          <p:cNvPicPr>
            <a:picLocks noChangeAspect="1"/>
          </p:cNvPicPr>
          <p:nvPr/>
        </p:nvPicPr>
        <p:blipFill rotWithShape="1">
          <a:blip r:embed="rId11">
            <a:extLst>
              <a:ext uri="{28A0092B-C50C-407E-A947-70E740481C1C}">
                <a14:useLocalDpi xmlns:a14="http://schemas.microsoft.com/office/drawing/2010/main" val="0"/>
              </a:ext>
            </a:extLst>
          </a:blip>
          <a:srcRect l="89152" r="9151"/>
          <a:stretch/>
        </p:blipFill>
        <p:spPr>
          <a:xfrm>
            <a:off x="8097108" y="0"/>
            <a:ext cx="155122" cy="5143500"/>
          </a:xfrm>
          <a:prstGeom prst="rect">
            <a:avLst/>
          </a:prstGeom>
        </p:spPr>
      </p:pic>
      <p:grpSp>
        <p:nvGrpSpPr>
          <p:cNvPr id="25" name="Groep 24"/>
          <p:cNvGrpSpPr/>
          <p:nvPr/>
        </p:nvGrpSpPr>
        <p:grpSpPr>
          <a:xfrm>
            <a:off x="8320087" y="214534"/>
            <a:ext cx="684118" cy="191810"/>
            <a:chOff x="8320087" y="159540"/>
            <a:chExt cx="684118" cy="191810"/>
          </a:xfrm>
        </p:grpSpPr>
        <p:sp>
          <p:nvSpPr>
            <p:cNvPr id="26" name="Freeform 30"/>
            <p:cNvSpPr/>
            <p:nvPr userDrawn="1"/>
          </p:nvSpPr>
          <p:spPr>
            <a:xfrm>
              <a:off x="8320087" y="164783"/>
              <a:ext cx="170905" cy="182992"/>
            </a:xfrm>
            <a:custGeom>
              <a:avLst/>
              <a:gdLst>
                <a:gd name="connsiteX0" fmla="*/ 0 w 1097756"/>
                <a:gd name="connsiteY0" fmla="*/ 0 h 1181100"/>
                <a:gd name="connsiteX1" fmla="*/ 745331 w 1097756"/>
                <a:gd name="connsiteY1" fmla="*/ 0 h 1181100"/>
                <a:gd name="connsiteX2" fmla="*/ 1097756 w 1097756"/>
                <a:gd name="connsiteY2" fmla="*/ 1178718 h 1181100"/>
                <a:gd name="connsiteX3" fmla="*/ 523875 w 1097756"/>
                <a:gd name="connsiteY3" fmla="*/ 1181100 h 1181100"/>
                <a:gd name="connsiteX4" fmla="*/ 0 w 1097756"/>
                <a:gd name="connsiteY4" fmla="*/ 0 h 1181100"/>
                <a:gd name="connsiteX0" fmla="*/ 0 w 1400175"/>
                <a:gd name="connsiteY0" fmla="*/ 0 h 2197893"/>
                <a:gd name="connsiteX1" fmla="*/ 745331 w 1400175"/>
                <a:gd name="connsiteY1" fmla="*/ 0 h 2197893"/>
                <a:gd name="connsiteX2" fmla="*/ 1400175 w 1400175"/>
                <a:gd name="connsiteY2" fmla="*/ 2197893 h 2197893"/>
                <a:gd name="connsiteX3" fmla="*/ 523875 w 1400175"/>
                <a:gd name="connsiteY3" fmla="*/ 1181100 h 2197893"/>
                <a:gd name="connsiteX4" fmla="*/ 0 w 1400175"/>
                <a:gd name="connsiteY4" fmla="*/ 0 h 2197893"/>
                <a:gd name="connsiteX0" fmla="*/ 0 w 1400175"/>
                <a:gd name="connsiteY0" fmla="*/ 0 h 2197893"/>
                <a:gd name="connsiteX1" fmla="*/ 745331 w 1400175"/>
                <a:gd name="connsiteY1" fmla="*/ 0 h 2197893"/>
                <a:gd name="connsiteX2" fmla="*/ 1400175 w 1400175"/>
                <a:gd name="connsiteY2" fmla="*/ 2197893 h 2197893"/>
                <a:gd name="connsiteX3" fmla="*/ 1047750 w 1400175"/>
                <a:gd name="connsiteY3" fmla="*/ 1790700 h 2197893"/>
                <a:gd name="connsiteX4" fmla="*/ 523875 w 1400175"/>
                <a:gd name="connsiteY4" fmla="*/ 1181100 h 2197893"/>
                <a:gd name="connsiteX5" fmla="*/ 0 w 1400175"/>
                <a:gd name="connsiteY5" fmla="*/ 0 h 2197893"/>
                <a:gd name="connsiteX0" fmla="*/ 0 w 1400175"/>
                <a:gd name="connsiteY0" fmla="*/ 0 h 2197893"/>
                <a:gd name="connsiteX1" fmla="*/ 745331 w 1400175"/>
                <a:gd name="connsiteY1" fmla="*/ 0 h 2197893"/>
                <a:gd name="connsiteX2" fmla="*/ 1400175 w 1400175"/>
                <a:gd name="connsiteY2" fmla="*/ 2197893 h 2197893"/>
                <a:gd name="connsiteX3" fmla="*/ 750094 w 1400175"/>
                <a:gd name="connsiteY3" fmla="*/ 2193131 h 2197893"/>
                <a:gd name="connsiteX4" fmla="*/ 523875 w 1400175"/>
                <a:gd name="connsiteY4" fmla="*/ 1181100 h 2197893"/>
                <a:gd name="connsiteX5" fmla="*/ 0 w 1400175"/>
                <a:gd name="connsiteY5" fmla="*/ 0 h 2197893"/>
                <a:gd name="connsiteX0" fmla="*/ 0 w 1400175"/>
                <a:gd name="connsiteY0" fmla="*/ 0 h 2197893"/>
                <a:gd name="connsiteX1" fmla="*/ 745331 w 1400175"/>
                <a:gd name="connsiteY1" fmla="*/ 0 h 2197893"/>
                <a:gd name="connsiteX2" fmla="*/ 1400175 w 1400175"/>
                <a:gd name="connsiteY2" fmla="*/ 2197893 h 2197893"/>
                <a:gd name="connsiteX3" fmla="*/ 747713 w 1400175"/>
                <a:gd name="connsiteY3" fmla="*/ 2195512 h 2197893"/>
                <a:gd name="connsiteX4" fmla="*/ 523875 w 1400175"/>
                <a:gd name="connsiteY4" fmla="*/ 1181100 h 2197893"/>
                <a:gd name="connsiteX5" fmla="*/ 0 w 1400175"/>
                <a:gd name="connsiteY5" fmla="*/ 0 h 2197893"/>
                <a:gd name="connsiteX0" fmla="*/ 0 w 1400175"/>
                <a:gd name="connsiteY0" fmla="*/ 0 h 2197893"/>
                <a:gd name="connsiteX1" fmla="*/ 745331 w 1400175"/>
                <a:gd name="connsiteY1" fmla="*/ 0 h 2197893"/>
                <a:gd name="connsiteX2" fmla="*/ 1400175 w 1400175"/>
                <a:gd name="connsiteY2" fmla="*/ 2197893 h 2197893"/>
                <a:gd name="connsiteX3" fmla="*/ 747713 w 1400175"/>
                <a:gd name="connsiteY3" fmla="*/ 2195512 h 2197893"/>
                <a:gd name="connsiteX4" fmla="*/ 371475 w 1400175"/>
                <a:gd name="connsiteY4" fmla="*/ 478631 h 2197893"/>
                <a:gd name="connsiteX5" fmla="*/ 0 w 1400175"/>
                <a:gd name="connsiteY5" fmla="*/ 0 h 2197893"/>
                <a:gd name="connsiteX0" fmla="*/ 0 w 1400175"/>
                <a:gd name="connsiteY0" fmla="*/ 0 h 2197893"/>
                <a:gd name="connsiteX1" fmla="*/ 745331 w 1400175"/>
                <a:gd name="connsiteY1" fmla="*/ 0 h 2197893"/>
                <a:gd name="connsiteX2" fmla="*/ 1400175 w 1400175"/>
                <a:gd name="connsiteY2" fmla="*/ 2197893 h 2197893"/>
                <a:gd name="connsiteX3" fmla="*/ 747713 w 1400175"/>
                <a:gd name="connsiteY3" fmla="*/ 2195512 h 2197893"/>
                <a:gd name="connsiteX4" fmla="*/ 371475 w 1400175"/>
                <a:gd name="connsiteY4" fmla="*/ 478631 h 2197893"/>
                <a:gd name="connsiteX5" fmla="*/ 230981 w 1400175"/>
                <a:gd name="connsiteY5" fmla="*/ 295275 h 2197893"/>
                <a:gd name="connsiteX6" fmla="*/ 0 w 1400175"/>
                <a:gd name="connsiteY6" fmla="*/ 0 h 2197893"/>
                <a:gd name="connsiteX0" fmla="*/ 0 w 1400175"/>
                <a:gd name="connsiteY0" fmla="*/ 0 h 2197893"/>
                <a:gd name="connsiteX1" fmla="*/ 745331 w 1400175"/>
                <a:gd name="connsiteY1" fmla="*/ 0 h 2197893"/>
                <a:gd name="connsiteX2" fmla="*/ 1400175 w 1400175"/>
                <a:gd name="connsiteY2" fmla="*/ 2197893 h 2197893"/>
                <a:gd name="connsiteX3" fmla="*/ 747713 w 1400175"/>
                <a:gd name="connsiteY3" fmla="*/ 2195512 h 2197893"/>
                <a:gd name="connsiteX4" fmla="*/ 371475 w 1400175"/>
                <a:gd name="connsiteY4" fmla="*/ 478631 h 2197893"/>
                <a:gd name="connsiteX5" fmla="*/ 195262 w 1400175"/>
                <a:gd name="connsiteY5" fmla="*/ 1204913 h 2197893"/>
                <a:gd name="connsiteX6" fmla="*/ 0 w 1400175"/>
                <a:gd name="connsiteY6" fmla="*/ 0 h 2197893"/>
                <a:gd name="connsiteX0" fmla="*/ 0 w 1400175"/>
                <a:gd name="connsiteY0" fmla="*/ 0 h 2197893"/>
                <a:gd name="connsiteX1" fmla="*/ 745331 w 1400175"/>
                <a:gd name="connsiteY1" fmla="*/ 0 h 2197893"/>
                <a:gd name="connsiteX2" fmla="*/ 1400175 w 1400175"/>
                <a:gd name="connsiteY2" fmla="*/ 2197893 h 2197893"/>
                <a:gd name="connsiteX3" fmla="*/ 747713 w 1400175"/>
                <a:gd name="connsiteY3" fmla="*/ 2195512 h 2197893"/>
                <a:gd name="connsiteX4" fmla="*/ 371475 w 1400175"/>
                <a:gd name="connsiteY4" fmla="*/ 478631 h 2197893"/>
                <a:gd name="connsiteX5" fmla="*/ 173830 w 1400175"/>
                <a:gd name="connsiteY5" fmla="*/ 1383507 h 2197893"/>
                <a:gd name="connsiteX6" fmla="*/ 0 w 1400175"/>
                <a:gd name="connsiteY6" fmla="*/ 0 h 2197893"/>
                <a:gd name="connsiteX0" fmla="*/ 0 w 1400175"/>
                <a:gd name="connsiteY0" fmla="*/ 0 h 2197893"/>
                <a:gd name="connsiteX1" fmla="*/ 745331 w 1400175"/>
                <a:gd name="connsiteY1" fmla="*/ 0 h 2197893"/>
                <a:gd name="connsiteX2" fmla="*/ 1400175 w 1400175"/>
                <a:gd name="connsiteY2" fmla="*/ 2197893 h 2197893"/>
                <a:gd name="connsiteX3" fmla="*/ 747713 w 1400175"/>
                <a:gd name="connsiteY3" fmla="*/ 2195512 h 2197893"/>
                <a:gd name="connsiteX4" fmla="*/ 371475 w 1400175"/>
                <a:gd name="connsiteY4" fmla="*/ 478631 h 2197893"/>
                <a:gd name="connsiteX5" fmla="*/ 173830 w 1400175"/>
                <a:gd name="connsiteY5" fmla="*/ 1383507 h 2197893"/>
                <a:gd name="connsiteX6" fmla="*/ 135731 w 1400175"/>
                <a:gd name="connsiteY6" fmla="*/ 1102518 h 2197893"/>
                <a:gd name="connsiteX7" fmla="*/ 0 w 1400175"/>
                <a:gd name="connsiteY7" fmla="*/ 0 h 2197893"/>
                <a:gd name="connsiteX0" fmla="*/ 0 w 1400175"/>
                <a:gd name="connsiteY0" fmla="*/ 0 h 2197893"/>
                <a:gd name="connsiteX1" fmla="*/ 745331 w 1400175"/>
                <a:gd name="connsiteY1" fmla="*/ 0 h 2197893"/>
                <a:gd name="connsiteX2" fmla="*/ 1400175 w 1400175"/>
                <a:gd name="connsiteY2" fmla="*/ 2197893 h 2197893"/>
                <a:gd name="connsiteX3" fmla="*/ 747713 w 1400175"/>
                <a:gd name="connsiteY3" fmla="*/ 2195512 h 2197893"/>
                <a:gd name="connsiteX4" fmla="*/ 371475 w 1400175"/>
                <a:gd name="connsiteY4" fmla="*/ 478631 h 2197893"/>
                <a:gd name="connsiteX5" fmla="*/ 173830 w 1400175"/>
                <a:gd name="connsiteY5" fmla="*/ 1383507 h 2197893"/>
                <a:gd name="connsiteX6" fmla="*/ 609600 w 1400175"/>
                <a:gd name="connsiteY6" fmla="*/ 1385887 h 2197893"/>
                <a:gd name="connsiteX7" fmla="*/ 0 w 1400175"/>
                <a:gd name="connsiteY7" fmla="*/ 0 h 2197893"/>
                <a:gd name="connsiteX0" fmla="*/ 0 w 1400175"/>
                <a:gd name="connsiteY0" fmla="*/ 0 h 2197893"/>
                <a:gd name="connsiteX1" fmla="*/ 745331 w 1400175"/>
                <a:gd name="connsiteY1" fmla="*/ 0 h 2197893"/>
                <a:gd name="connsiteX2" fmla="*/ 1400175 w 1400175"/>
                <a:gd name="connsiteY2" fmla="*/ 2197893 h 2197893"/>
                <a:gd name="connsiteX3" fmla="*/ 747713 w 1400175"/>
                <a:gd name="connsiteY3" fmla="*/ 2195512 h 2197893"/>
                <a:gd name="connsiteX4" fmla="*/ 371475 w 1400175"/>
                <a:gd name="connsiteY4" fmla="*/ 478631 h 2197893"/>
                <a:gd name="connsiteX5" fmla="*/ 173830 w 1400175"/>
                <a:gd name="connsiteY5" fmla="*/ 1383507 h 2197893"/>
                <a:gd name="connsiteX6" fmla="*/ 609600 w 1400175"/>
                <a:gd name="connsiteY6" fmla="*/ 1385887 h 2197893"/>
                <a:gd name="connsiteX7" fmla="*/ 378619 w 1400175"/>
                <a:gd name="connsiteY7" fmla="*/ 862012 h 2197893"/>
                <a:gd name="connsiteX8" fmla="*/ 0 w 1400175"/>
                <a:gd name="connsiteY8" fmla="*/ 0 h 2197893"/>
                <a:gd name="connsiteX0" fmla="*/ 0 w 1400175"/>
                <a:gd name="connsiteY0" fmla="*/ 0 h 2197893"/>
                <a:gd name="connsiteX1" fmla="*/ 745331 w 1400175"/>
                <a:gd name="connsiteY1" fmla="*/ 0 h 2197893"/>
                <a:gd name="connsiteX2" fmla="*/ 1400175 w 1400175"/>
                <a:gd name="connsiteY2" fmla="*/ 2197893 h 2197893"/>
                <a:gd name="connsiteX3" fmla="*/ 747713 w 1400175"/>
                <a:gd name="connsiteY3" fmla="*/ 2195512 h 2197893"/>
                <a:gd name="connsiteX4" fmla="*/ 371475 w 1400175"/>
                <a:gd name="connsiteY4" fmla="*/ 478631 h 2197893"/>
                <a:gd name="connsiteX5" fmla="*/ 173830 w 1400175"/>
                <a:gd name="connsiteY5" fmla="*/ 1383507 h 2197893"/>
                <a:gd name="connsiteX6" fmla="*/ 609600 w 1400175"/>
                <a:gd name="connsiteY6" fmla="*/ 1385887 h 2197893"/>
                <a:gd name="connsiteX7" fmla="*/ 692944 w 1400175"/>
                <a:gd name="connsiteY7" fmla="*/ 1797843 h 2197893"/>
                <a:gd name="connsiteX8" fmla="*/ 0 w 1400175"/>
                <a:gd name="connsiteY8" fmla="*/ 0 h 2197893"/>
                <a:gd name="connsiteX0" fmla="*/ 0 w 1400175"/>
                <a:gd name="connsiteY0" fmla="*/ 0 h 2197893"/>
                <a:gd name="connsiteX1" fmla="*/ 745331 w 1400175"/>
                <a:gd name="connsiteY1" fmla="*/ 0 h 2197893"/>
                <a:gd name="connsiteX2" fmla="*/ 1400175 w 1400175"/>
                <a:gd name="connsiteY2" fmla="*/ 2197893 h 2197893"/>
                <a:gd name="connsiteX3" fmla="*/ 747713 w 1400175"/>
                <a:gd name="connsiteY3" fmla="*/ 2195512 h 2197893"/>
                <a:gd name="connsiteX4" fmla="*/ 371475 w 1400175"/>
                <a:gd name="connsiteY4" fmla="*/ 478631 h 2197893"/>
                <a:gd name="connsiteX5" fmla="*/ 173830 w 1400175"/>
                <a:gd name="connsiteY5" fmla="*/ 1383507 h 2197893"/>
                <a:gd name="connsiteX6" fmla="*/ 609600 w 1400175"/>
                <a:gd name="connsiteY6" fmla="*/ 1385887 h 2197893"/>
                <a:gd name="connsiteX7" fmla="*/ 692944 w 1400175"/>
                <a:gd name="connsiteY7" fmla="*/ 1797843 h 2197893"/>
                <a:gd name="connsiteX8" fmla="*/ 426244 w 1400175"/>
                <a:gd name="connsiteY8" fmla="*/ 1112043 h 2197893"/>
                <a:gd name="connsiteX9" fmla="*/ 0 w 1400175"/>
                <a:gd name="connsiteY9" fmla="*/ 0 h 2197893"/>
                <a:gd name="connsiteX0" fmla="*/ 0 w 1400175"/>
                <a:gd name="connsiteY0" fmla="*/ 0 h 2197893"/>
                <a:gd name="connsiteX1" fmla="*/ 745331 w 1400175"/>
                <a:gd name="connsiteY1" fmla="*/ 0 h 2197893"/>
                <a:gd name="connsiteX2" fmla="*/ 1400175 w 1400175"/>
                <a:gd name="connsiteY2" fmla="*/ 2197893 h 2197893"/>
                <a:gd name="connsiteX3" fmla="*/ 747713 w 1400175"/>
                <a:gd name="connsiteY3" fmla="*/ 2195512 h 2197893"/>
                <a:gd name="connsiteX4" fmla="*/ 371475 w 1400175"/>
                <a:gd name="connsiteY4" fmla="*/ 478631 h 2197893"/>
                <a:gd name="connsiteX5" fmla="*/ 173830 w 1400175"/>
                <a:gd name="connsiteY5" fmla="*/ 1383507 h 2197893"/>
                <a:gd name="connsiteX6" fmla="*/ 609600 w 1400175"/>
                <a:gd name="connsiteY6" fmla="*/ 1385887 h 2197893"/>
                <a:gd name="connsiteX7" fmla="*/ 692944 w 1400175"/>
                <a:gd name="connsiteY7" fmla="*/ 1797843 h 2197893"/>
                <a:gd name="connsiteX8" fmla="*/ 88106 w 1400175"/>
                <a:gd name="connsiteY8" fmla="*/ 1795462 h 2197893"/>
                <a:gd name="connsiteX9" fmla="*/ 0 w 1400175"/>
                <a:gd name="connsiteY9" fmla="*/ 0 h 2197893"/>
                <a:gd name="connsiteX0" fmla="*/ 0 w 1400175"/>
                <a:gd name="connsiteY0" fmla="*/ 0 h 2197893"/>
                <a:gd name="connsiteX1" fmla="*/ 745331 w 1400175"/>
                <a:gd name="connsiteY1" fmla="*/ 0 h 2197893"/>
                <a:gd name="connsiteX2" fmla="*/ 1400175 w 1400175"/>
                <a:gd name="connsiteY2" fmla="*/ 2197893 h 2197893"/>
                <a:gd name="connsiteX3" fmla="*/ 747713 w 1400175"/>
                <a:gd name="connsiteY3" fmla="*/ 2195512 h 2197893"/>
                <a:gd name="connsiteX4" fmla="*/ 371475 w 1400175"/>
                <a:gd name="connsiteY4" fmla="*/ 478631 h 2197893"/>
                <a:gd name="connsiteX5" fmla="*/ 173830 w 1400175"/>
                <a:gd name="connsiteY5" fmla="*/ 1383507 h 2197893"/>
                <a:gd name="connsiteX6" fmla="*/ 609600 w 1400175"/>
                <a:gd name="connsiteY6" fmla="*/ 1385887 h 2197893"/>
                <a:gd name="connsiteX7" fmla="*/ 692944 w 1400175"/>
                <a:gd name="connsiteY7" fmla="*/ 1797843 h 2197893"/>
                <a:gd name="connsiteX8" fmla="*/ 88106 w 1400175"/>
                <a:gd name="connsiteY8" fmla="*/ 1795462 h 2197893"/>
                <a:gd name="connsiteX9" fmla="*/ 52388 w 1400175"/>
                <a:gd name="connsiteY9" fmla="*/ 1131093 h 2197893"/>
                <a:gd name="connsiteX10" fmla="*/ 0 w 1400175"/>
                <a:gd name="connsiteY10" fmla="*/ 0 h 2197893"/>
                <a:gd name="connsiteX0" fmla="*/ 0 w 1400175"/>
                <a:gd name="connsiteY0" fmla="*/ 0 h 2197893"/>
                <a:gd name="connsiteX1" fmla="*/ 745331 w 1400175"/>
                <a:gd name="connsiteY1" fmla="*/ 0 h 2197893"/>
                <a:gd name="connsiteX2" fmla="*/ 1400175 w 1400175"/>
                <a:gd name="connsiteY2" fmla="*/ 2197893 h 2197893"/>
                <a:gd name="connsiteX3" fmla="*/ 747713 w 1400175"/>
                <a:gd name="connsiteY3" fmla="*/ 2195512 h 2197893"/>
                <a:gd name="connsiteX4" fmla="*/ 371475 w 1400175"/>
                <a:gd name="connsiteY4" fmla="*/ 478631 h 2197893"/>
                <a:gd name="connsiteX5" fmla="*/ 173830 w 1400175"/>
                <a:gd name="connsiteY5" fmla="*/ 1383507 h 2197893"/>
                <a:gd name="connsiteX6" fmla="*/ 609600 w 1400175"/>
                <a:gd name="connsiteY6" fmla="*/ 1385887 h 2197893"/>
                <a:gd name="connsiteX7" fmla="*/ 692944 w 1400175"/>
                <a:gd name="connsiteY7" fmla="*/ 1797843 h 2197893"/>
                <a:gd name="connsiteX8" fmla="*/ 88106 w 1400175"/>
                <a:gd name="connsiteY8" fmla="*/ 1795462 h 2197893"/>
                <a:gd name="connsiteX9" fmla="*/ 0 w 1400175"/>
                <a:gd name="connsiteY9" fmla="*/ 2197893 h 2197893"/>
                <a:gd name="connsiteX10" fmla="*/ 0 w 1400175"/>
                <a:gd name="connsiteY10" fmla="*/ 0 h 2197893"/>
                <a:gd name="connsiteX0" fmla="*/ 4762 w 1404937"/>
                <a:gd name="connsiteY0" fmla="*/ 0 h 2197893"/>
                <a:gd name="connsiteX1" fmla="*/ 750093 w 1404937"/>
                <a:gd name="connsiteY1" fmla="*/ 0 h 2197893"/>
                <a:gd name="connsiteX2" fmla="*/ 1404937 w 1404937"/>
                <a:gd name="connsiteY2" fmla="*/ 2197893 h 2197893"/>
                <a:gd name="connsiteX3" fmla="*/ 752475 w 1404937"/>
                <a:gd name="connsiteY3" fmla="*/ 2195512 h 2197893"/>
                <a:gd name="connsiteX4" fmla="*/ 376237 w 1404937"/>
                <a:gd name="connsiteY4" fmla="*/ 478631 h 2197893"/>
                <a:gd name="connsiteX5" fmla="*/ 178592 w 1404937"/>
                <a:gd name="connsiteY5" fmla="*/ 1383507 h 2197893"/>
                <a:gd name="connsiteX6" fmla="*/ 614362 w 1404937"/>
                <a:gd name="connsiteY6" fmla="*/ 1385887 h 2197893"/>
                <a:gd name="connsiteX7" fmla="*/ 697706 w 1404937"/>
                <a:gd name="connsiteY7" fmla="*/ 1797843 h 2197893"/>
                <a:gd name="connsiteX8" fmla="*/ 92868 w 1404937"/>
                <a:gd name="connsiteY8" fmla="*/ 1795462 h 2197893"/>
                <a:gd name="connsiteX9" fmla="*/ 4762 w 1404937"/>
                <a:gd name="connsiteY9" fmla="*/ 2197893 h 2197893"/>
                <a:gd name="connsiteX10" fmla="*/ 0 w 1404937"/>
                <a:gd name="connsiteY10" fmla="*/ 2045493 h 2197893"/>
                <a:gd name="connsiteX11" fmla="*/ 4762 w 1404937"/>
                <a:gd name="connsiteY11" fmla="*/ 0 h 2197893"/>
                <a:gd name="connsiteX0" fmla="*/ 652462 w 2052637"/>
                <a:gd name="connsiteY0" fmla="*/ 0 h 2197893"/>
                <a:gd name="connsiteX1" fmla="*/ 1397793 w 2052637"/>
                <a:gd name="connsiteY1" fmla="*/ 0 h 2197893"/>
                <a:gd name="connsiteX2" fmla="*/ 2052637 w 2052637"/>
                <a:gd name="connsiteY2" fmla="*/ 2197893 h 2197893"/>
                <a:gd name="connsiteX3" fmla="*/ 1400175 w 2052637"/>
                <a:gd name="connsiteY3" fmla="*/ 2195512 h 2197893"/>
                <a:gd name="connsiteX4" fmla="*/ 1023937 w 2052637"/>
                <a:gd name="connsiteY4" fmla="*/ 478631 h 2197893"/>
                <a:gd name="connsiteX5" fmla="*/ 826292 w 2052637"/>
                <a:gd name="connsiteY5" fmla="*/ 1383507 h 2197893"/>
                <a:gd name="connsiteX6" fmla="*/ 1262062 w 2052637"/>
                <a:gd name="connsiteY6" fmla="*/ 1385887 h 2197893"/>
                <a:gd name="connsiteX7" fmla="*/ 1345406 w 2052637"/>
                <a:gd name="connsiteY7" fmla="*/ 1797843 h 2197893"/>
                <a:gd name="connsiteX8" fmla="*/ 740568 w 2052637"/>
                <a:gd name="connsiteY8" fmla="*/ 1795462 h 2197893"/>
                <a:gd name="connsiteX9" fmla="*/ 652462 w 2052637"/>
                <a:gd name="connsiteY9" fmla="*/ 2197893 h 2197893"/>
                <a:gd name="connsiteX10" fmla="*/ 0 w 2052637"/>
                <a:gd name="connsiteY10" fmla="*/ 2193131 h 2197893"/>
                <a:gd name="connsiteX11" fmla="*/ 652462 w 2052637"/>
                <a:gd name="connsiteY11" fmla="*/ 0 h 2197893"/>
                <a:gd name="connsiteX0" fmla="*/ 652462 w 2052637"/>
                <a:gd name="connsiteY0" fmla="*/ 1 h 2197894"/>
                <a:gd name="connsiteX1" fmla="*/ 1397793 w 2052637"/>
                <a:gd name="connsiteY1" fmla="*/ 1 h 2197894"/>
                <a:gd name="connsiteX2" fmla="*/ 2052637 w 2052637"/>
                <a:gd name="connsiteY2" fmla="*/ 2197894 h 2197894"/>
                <a:gd name="connsiteX3" fmla="*/ 1400175 w 2052637"/>
                <a:gd name="connsiteY3" fmla="*/ 2195513 h 2197894"/>
                <a:gd name="connsiteX4" fmla="*/ 1023937 w 2052637"/>
                <a:gd name="connsiteY4" fmla="*/ 478632 h 2197894"/>
                <a:gd name="connsiteX5" fmla="*/ 826292 w 2052637"/>
                <a:gd name="connsiteY5" fmla="*/ 1383508 h 2197894"/>
                <a:gd name="connsiteX6" fmla="*/ 1262062 w 2052637"/>
                <a:gd name="connsiteY6" fmla="*/ 1385888 h 2197894"/>
                <a:gd name="connsiteX7" fmla="*/ 1345406 w 2052637"/>
                <a:gd name="connsiteY7" fmla="*/ 1797844 h 2197894"/>
                <a:gd name="connsiteX8" fmla="*/ 740568 w 2052637"/>
                <a:gd name="connsiteY8" fmla="*/ 1795463 h 2197894"/>
                <a:gd name="connsiteX9" fmla="*/ 652462 w 2052637"/>
                <a:gd name="connsiteY9" fmla="*/ 2197894 h 2197894"/>
                <a:gd name="connsiteX10" fmla="*/ 0 w 2052637"/>
                <a:gd name="connsiteY10" fmla="*/ 2193132 h 2197894"/>
                <a:gd name="connsiteX11" fmla="*/ 652462 w 2052637"/>
                <a:gd name="connsiteY11" fmla="*/ 1 h 2197894"/>
                <a:gd name="connsiteX0" fmla="*/ 652533 w 2052708"/>
                <a:gd name="connsiteY0" fmla="*/ 1 h 2197894"/>
                <a:gd name="connsiteX1" fmla="*/ 1397864 w 2052708"/>
                <a:gd name="connsiteY1" fmla="*/ 1 h 2197894"/>
                <a:gd name="connsiteX2" fmla="*/ 2052708 w 2052708"/>
                <a:gd name="connsiteY2" fmla="*/ 2197894 h 2197894"/>
                <a:gd name="connsiteX3" fmla="*/ 1400246 w 2052708"/>
                <a:gd name="connsiteY3" fmla="*/ 2195513 h 2197894"/>
                <a:gd name="connsiteX4" fmla="*/ 1024008 w 2052708"/>
                <a:gd name="connsiteY4" fmla="*/ 478632 h 2197894"/>
                <a:gd name="connsiteX5" fmla="*/ 826363 w 2052708"/>
                <a:gd name="connsiteY5" fmla="*/ 1383508 h 2197894"/>
                <a:gd name="connsiteX6" fmla="*/ 1262133 w 2052708"/>
                <a:gd name="connsiteY6" fmla="*/ 1385888 h 2197894"/>
                <a:gd name="connsiteX7" fmla="*/ 1345477 w 2052708"/>
                <a:gd name="connsiteY7" fmla="*/ 1797844 h 2197894"/>
                <a:gd name="connsiteX8" fmla="*/ 740639 w 2052708"/>
                <a:gd name="connsiteY8" fmla="*/ 1795463 h 2197894"/>
                <a:gd name="connsiteX9" fmla="*/ 652533 w 2052708"/>
                <a:gd name="connsiteY9" fmla="*/ 2197894 h 2197894"/>
                <a:gd name="connsiteX10" fmla="*/ 71 w 2052708"/>
                <a:gd name="connsiteY10" fmla="*/ 2193132 h 2197894"/>
                <a:gd name="connsiteX11" fmla="*/ 652533 w 2052708"/>
                <a:gd name="connsiteY11" fmla="*/ 1 h 2197894"/>
                <a:gd name="connsiteX0" fmla="*/ 652533 w 2052708"/>
                <a:gd name="connsiteY0" fmla="*/ 1 h 2197894"/>
                <a:gd name="connsiteX1" fmla="*/ 1397864 w 2052708"/>
                <a:gd name="connsiteY1" fmla="*/ 1 h 2197894"/>
                <a:gd name="connsiteX2" fmla="*/ 2052708 w 2052708"/>
                <a:gd name="connsiteY2" fmla="*/ 2197894 h 2197894"/>
                <a:gd name="connsiteX3" fmla="*/ 1400246 w 2052708"/>
                <a:gd name="connsiteY3" fmla="*/ 2195513 h 2197894"/>
                <a:gd name="connsiteX4" fmla="*/ 1024008 w 2052708"/>
                <a:gd name="connsiteY4" fmla="*/ 478632 h 2197894"/>
                <a:gd name="connsiteX5" fmla="*/ 826363 w 2052708"/>
                <a:gd name="connsiteY5" fmla="*/ 1383508 h 2197894"/>
                <a:gd name="connsiteX6" fmla="*/ 1214508 w 2052708"/>
                <a:gd name="connsiteY6" fmla="*/ 1383506 h 2197894"/>
                <a:gd name="connsiteX7" fmla="*/ 1345477 w 2052708"/>
                <a:gd name="connsiteY7" fmla="*/ 1797844 h 2197894"/>
                <a:gd name="connsiteX8" fmla="*/ 740639 w 2052708"/>
                <a:gd name="connsiteY8" fmla="*/ 1795463 h 2197894"/>
                <a:gd name="connsiteX9" fmla="*/ 652533 w 2052708"/>
                <a:gd name="connsiteY9" fmla="*/ 2197894 h 2197894"/>
                <a:gd name="connsiteX10" fmla="*/ 71 w 2052708"/>
                <a:gd name="connsiteY10" fmla="*/ 2193132 h 2197894"/>
                <a:gd name="connsiteX11" fmla="*/ 652533 w 2052708"/>
                <a:gd name="connsiteY11" fmla="*/ 1 h 2197894"/>
                <a:gd name="connsiteX0" fmla="*/ 652533 w 2052708"/>
                <a:gd name="connsiteY0" fmla="*/ 1 h 2197894"/>
                <a:gd name="connsiteX1" fmla="*/ 1397864 w 2052708"/>
                <a:gd name="connsiteY1" fmla="*/ 1 h 2197894"/>
                <a:gd name="connsiteX2" fmla="*/ 2052708 w 2052708"/>
                <a:gd name="connsiteY2" fmla="*/ 2197894 h 2197894"/>
                <a:gd name="connsiteX3" fmla="*/ 1400246 w 2052708"/>
                <a:gd name="connsiteY3" fmla="*/ 2195513 h 2197894"/>
                <a:gd name="connsiteX4" fmla="*/ 1024008 w 2052708"/>
                <a:gd name="connsiteY4" fmla="*/ 478632 h 2197894"/>
                <a:gd name="connsiteX5" fmla="*/ 826363 w 2052708"/>
                <a:gd name="connsiteY5" fmla="*/ 1383508 h 2197894"/>
                <a:gd name="connsiteX6" fmla="*/ 1214508 w 2052708"/>
                <a:gd name="connsiteY6" fmla="*/ 1383506 h 2197894"/>
                <a:gd name="connsiteX7" fmla="*/ 1312139 w 2052708"/>
                <a:gd name="connsiteY7" fmla="*/ 1797844 h 2197894"/>
                <a:gd name="connsiteX8" fmla="*/ 740639 w 2052708"/>
                <a:gd name="connsiteY8" fmla="*/ 1795463 h 2197894"/>
                <a:gd name="connsiteX9" fmla="*/ 652533 w 2052708"/>
                <a:gd name="connsiteY9" fmla="*/ 2197894 h 2197894"/>
                <a:gd name="connsiteX10" fmla="*/ 71 w 2052708"/>
                <a:gd name="connsiteY10" fmla="*/ 2193132 h 2197894"/>
                <a:gd name="connsiteX11" fmla="*/ 652533 w 2052708"/>
                <a:gd name="connsiteY11" fmla="*/ 1 h 2197894"/>
                <a:gd name="connsiteX0" fmla="*/ 652533 w 2052708"/>
                <a:gd name="connsiteY0" fmla="*/ 1 h 2197894"/>
                <a:gd name="connsiteX1" fmla="*/ 1397864 w 2052708"/>
                <a:gd name="connsiteY1" fmla="*/ 1 h 2197894"/>
                <a:gd name="connsiteX2" fmla="*/ 2052708 w 2052708"/>
                <a:gd name="connsiteY2" fmla="*/ 2197894 h 2197894"/>
                <a:gd name="connsiteX3" fmla="*/ 1400246 w 2052708"/>
                <a:gd name="connsiteY3" fmla="*/ 2195513 h 2197894"/>
                <a:gd name="connsiteX4" fmla="*/ 1024008 w 2052708"/>
                <a:gd name="connsiteY4" fmla="*/ 478632 h 2197894"/>
                <a:gd name="connsiteX5" fmla="*/ 826363 w 2052708"/>
                <a:gd name="connsiteY5" fmla="*/ 1383508 h 2197894"/>
                <a:gd name="connsiteX6" fmla="*/ 1219271 w 2052708"/>
                <a:gd name="connsiteY6" fmla="*/ 1376363 h 2197894"/>
                <a:gd name="connsiteX7" fmla="*/ 1312139 w 2052708"/>
                <a:gd name="connsiteY7" fmla="*/ 1797844 h 2197894"/>
                <a:gd name="connsiteX8" fmla="*/ 740639 w 2052708"/>
                <a:gd name="connsiteY8" fmla="*/ 1795463 h 2197894"/>
                <a:gd name="connsiteX9" fmla="*/ 652533 w 2052708"/>
                <a:gd name="connsiteY9" fmla="*/ 2197894 h 2197894"/>
                <a:gd name="connsiteX10" fmla="*/ 71 w 2052708"/>
                <a:gd name="connsiteY10" fmla="*/ 2193132 h 2197894"/>
                <a:gd name="connsiteX11" fmla="*/ 652533 w 2052708"/>
                <a:gd name="connsiteY11" fmla="*/ 1 h 2197894"/>
                <a:gd name="connsiteX0" fmla="*/ 652533 w 2052708"/>
                <a:gd name="connsiteY0" fmla="*/ 1 h 2197894"/>
                <a:gd name="connsiteX1" fmla="*/ 1397864 w 2052708"/>
                <a:gd name="connsiteY1" fmla="*/ 1 h 2197894"/>
                <a:gd name="connsiteX2" fmla="*/ 2052708 w 2052708"/>
                <a:gd name="connsiteY2" fmla="*/ 2197894 h 2197894"/>
                <a:gd name="connsiteX3" fmla="*/ 1400246 w 2052708"/>
                <a:gd name="connsiteY3" fmla="*/ 2195513 h 2197894"/>
                <a:gd name="connsiteX4" fmla="*/ 1024008 w 2052708"/>
                <a:gd name="connsiteY4" fmla="*/ 478632 h 2197894"/>
                <a:gd name="connsiteX5" fmla="*/ 826363 w 2052708"/>
                <a:gd name="connsiteY5" fmla="*/ 1383508 h 2197894"/>
                <a:gd name="connsiteX6" fmla="*/ 1221653 w 2052708"/>
                <a:gd name="connsiteY6" fmla="*/ 1383507 h 2197894"/>
                <a:gd name="connsiteX7" fmla="*/ 1312139 w 2052708"/>
                <a:gd name="connsiteY7" fmla="*/ 1797844 h 2197894"/>
                <a:gd name="connsiteX8" fmla="*/ 740639 w 2052708"/>
                <a:gd name="connsiteY8" fmla="*/ 1795463 h 2197894"/>
                <a:gd name="connsiteX9" fmla="*/ 652533 w 2052708"/>
                <a:gd name="connsiteY9" fmla="*/ 2197894 h 2197894"/>
                <a:gd name="connsiteX10" fmla="*/ 71 w 2052708"/>
                <a:gd name="connsiteY10" fmla="*/ 2193132 h 2197894"/>
                <a:gd name="connsiteX11" fmla="*/ 652533 w 2052708"/>
                <a:gd name="connsiteY11" fmla="*/ 1 h 2197894"/>
                <a:gd name="connsiteX0" fmla="*/ 652533 w 2052708"/>
                <a:gd name="connsiteY0" fmla="*/ 1 h 2197894"/>
                <a:gd name="connsiteX1" fmla="*/ 1397864 w 2052708"/>
                <a:gd name="connsiteY1" fmla="*/ 1 h 2197894"/>
                <a:gd name="connsiteX2" fmla="*/ 2052708 w 2052708"/>
                <a:gd name="connsiteY2" fmla="*/ 2197894 h 2197894"/>
                <a:gd name="connsiteX3" fmla="*/ 1400246 w 2052708"/>
                <a:gd name="connsiteY3" fmla="*/ 2195513 h 2197894"/>
                <a:gd name="connsiteX4" fmla="*/ 1024008 w 2052708"/>
                <a:gd name="connsiteY4" fmla="*/ 478632 h 2197894"/>
                <a:gd name="connsiteX5" fmla="*/ 826363 w 2052708"/>
                <a:gd name="connsiteY5" fmla="*/ 1383508 h 2197894"/>
                <a:gd name="connsiteX6" fmla="*/ 1221653 w 2052708"/>
                <a:gd name="connsiteY6" fmla="*/ 1383507 h 2197894"/>
                <a:gd name="connsiteX7" fmla="*/ 1312139 w 2052708"/>
                <a:gd name="connsiteY7" fmla="*/ 1795463 h 2197894"/>
                <a:gd name="connsiteX8" fmla="*/ 740639 w 2052708"/>
                <a:gd name="connsiteY8" fmla="*/ 1795463 h 2197894"/>
                <a:gd name="connsiteX9" fmla="*/ 652533 w 2052708"/>
                <a:gd name="connsiteY9" fmla="*/ 2197894 h 2197894"/>
                <a:gd name="connsiteX10" fmla="*/ 71 w 2052708"/>
                <a:gd name="connsiteY10" fmla="*/ 2193132 h 2197894"/>
                <a:gd name="connsiteX11" fmla="*/ 652533 w 2052708"/>
                <a:gd name="connsiteY11" fmla="*/ 1 h 21978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52708" h="2197894">
                  <a:moveTo>
                    <a:pt x="652533" y="1"/>
                  </a:moveTo>
                  <a:lnTo>
                    <a:pt x="1397864" y="1"/>
                  </a:lnTo>
                  <a:lnTo>
                    <a:pt x="2052708" y="2197894"/>
                  </a:lnTo>
                  <a:lnTo>
                    <a:pt x="1400246" y="2195513"/>
                  </a:lnTo>
                  <a:lnTo>
                    <a:pt x="1024008" y="478632"/>
                  </a:lnTo>
                  <a:lnTo>
                    <a:pt x="826363" y="1383508"/>
                  </a:lnTo>
                  <a:lnTo>
                    <a:pt x="1221653" y="1383507"/>
                  </a:lnTo>
                  <a:lnTo>
                    <a:pt x="1312139" y="1795463"/>
                  </a:lnTo>
                  <a:lnTo>
                    <a:pt x="740639" y="1795463"/>
                  </a:lnTo>
                  <a:lnTo>
                    <a:pt x="652533" y="2197894"/>
                  </a:lnTo>
                  <a:lnTo>
                    <a:pt x="71" y="2193132"/>
                  </a:lnTo>
                  <a:cubicBezTo>
                    <a:pt x="-7867" y="2197101"/>
                    <a:pt x="648565" y="-1587"/>
                    <a:pt x="652533" y="1"/>
                  </a:cubicBezTo>
                  <a:close/>
                </a:path>
              </a:pathLst>
            </a:custGeom>
            <a:solidFill>
              <a:srgbClr val="0F238D"/>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noProof="0">
                <a:solidFill>
                  <a:schemeClr val="accent1"/>
                </a:solidFill>
              </a:endParaRPr>
            </a:p>
          </p:txBody>
        </p:sp>
        <p:sp>
          <p:nvSpPr>
            <p:cNvPr id="27" name="Freeform 31"/>
            <p:cNvSpPr/>
            <p:nvPr userDrawn="1"/>
          </p:nvSpPr>
          <p:spPr>
            <a:xfrm>
              <a:off x="8653685" y="164584"/>
              <a:ext cx="208171" cy="182993"/>
            </a:xfrm>
            <a:custGeom>
              <a:avLst/>
              <a:gdLst>
                <a:gd name="connsiteX0" fmla="*/ 0 w 688182"/>
                <a:gd name="connsiteY0" fmla="*/ 950119 h 950119"/>
                <a:gd name="connsiteX1" fmla="*/ 611982 w 688182"/>
                <a:gd name="connsiteY1" fmla="*/ 950119 h 950119"/>
                <a:gd name="connsiteX2" fmla="*/ 688182 w 688182"/>
                <a:gd name="connsiteY2" fmla="*/ 0 h 950119"/>
                <a:gd name="connsiteX3" fmla="*/ 0 w 688182"/>
                <a:gd name="connsiteY3" fmla="*/ 950119 h 950119"/>
                <a:gd name="connsiteX0" fmla="*/ 0 w 688182"/>
                <a:gd name="connsiteY0" fmla="*/ 950119 h 950119"/>
                <a:gd name="connsiteX1" fmla="*/ 611982 w 688182"/>
                <a:gd name="connsiteY1" fmla="*/ 950119 h 950119"/>
                <a:gd name="connsiteX2" fmla="*/ 688182 w 688182"/>
                <a:gd name="connsiteY2" fmla="*/ 0 h 950119"/>
                <a:gd name="connsiteX3" fmla="*/ 214313 w 688182"/>
                <a:gd name="connsiteY3" fmla="*/ 652463 h 950119"/>
                <a:gd name="connsiteX4" fmla="*/ 0 w 688182"/>
                <a:gd name="connsiteY4" fmla="*/ 950119 h 950119"/>
                <a:gd name="connsiteX0" fmla="*/ 0 w 688182"/>
                <a:gd name="connsiteY0" fmla="*/ 950119 h 950119"/>
                <a:gd name="connsiteX1" fmla="*/ 611982 w 688182"/>
                <a:gd name="connsiteY1" fmla="*/ 950119 h 950119"/>
                <a:gd name="connsiteX2" fmla="*/ 688182 w 688182"/>
                <a:gd name="connsiteY2" fmla="*/ 0 h 950119"/>
                <a:gd name="connsiteX3" fmla="*/ 111919 w 688182"/>
                <a:gd name="connsiteY3" fmla="*/ 95250 h 950119"/>
                <a:gd name="connsiteX4" fmla="*/ 0 w 688182"/>
                <a:gd name="connsiteY4" fmla="*/ 950119 h 950119"/>
                <a:gd name="connsiteX0" fmla="*/ 0 w 723900"/>
                <a:gd name="connsiteY0" fmla="*/ 1395413 h 1395413"/>
                <a:gd name="connsiteX1" fmla="*/ 611982 w 723900"/>
                <a:gd name="connsiteY1" fmla="*/ 1395413 h 1395413"/>
                <a:gd name="connsiteX2" fmla="*/ 723900 w 723900"/>
                <a:gd name="connsiteY2" fmla="*/ 0 h 1395413"/>
                <a:gd name="connsiteX3" fmla="*/ 111919 w 723900"/>
                <a:gd name="connsiteY3" fmla="*/ 540544 h 1395413"/>
                <a:gd name="connsiteX4" fmla="*/ 0 w 723900"/>
                <a:gd name="connsiteY4" fmla="*/ 1395413 h 1395413"/>
                <a:gd name="connsiteX0" fmla="*/ 0 w 723900"/>
                <a:gd name="connsiteY0" fmla="*/ 2031206 h 2031206"/>
                <a:gd name="connsiteX1" fmla="*/ 611982 w 723900"/>
                <a:gd name="connsiteY1" fmla="*/ 2031206 h 2031206"/>
                <a:gd name="connsiteX2" fmla="*/ 723900 w 723900"/>
                <a:gd name="connsiteY2" fmla="*/ 635793 h 2031206"/>
                <a:gd name="connsiteX3" fmla="*/ 266700 w 723900"/>
                <a:gd name="connsiteY3" fmla="*/ 0 h 2031206"/>
                <a:gd name="connsiteX4" fmla="*/ 0 w 723900"/>
                <a:gd name="connsiteY4" fmla="*/ 2031206 h 2031206"/>
                <a:gd name="connsiteX0" fmla="*/ 0 w 723900"/>
                <a:gd name="connsiteY0" fmla="*/ 2195513 h 2195513"/>
                <a:gd name="connsiteX1" fmla="*/ 611982 w 723900"/>
                <a:gd name="connsiteY1" fmla="*/ 2195513 h 2195513"/>
                <a:gd name="connsiteX2" fmla="*/ 723900 w 723900"/>
                <a:gd name="connsiteY2" fmla="*/ 800100 h 2195513"/>
                <a:gd name="connsiteX3" fmla="*/ 283369 w 723900"/>
                <a:gd name="connsiteY3" fmla="*/ 0 h 2195513"/>
                <a:gd name="connsiteX4" fmla="*/ 0 w 723900"/>
                <a:gd name="connsiteY4" fmla="*/ 2195513 h 2195513"/>
                <a:gd name="connsiteX0" fmla="*/ 0 w 723900"/>
                <a:gd name="connsiteY0" fmla="*/ 2195513 h 2195513"/>
                <a:gd name="connsiteX1" fmla="*/ 611982 w 723900"/>
                <a:gd name="connsiteY1" fmla="*/ 2195513 h 2195513"/>
                <a:gd name="connsiteX2" fmla="*/ 723900 w 723900"/>
                <a:gd name="connsiteY2" fmla="*/ 800100 h 2195513"/>
                <a:gd name="connsiteX3" fmla="*/ 500063 w 723900"/>
                <a:gd name="connsiteY3" fmla="*/ 388145 h 2195513"/>
                <a:gd name="connsiteX4" fmla="*/ 283369 w 723900"/>
                <a:gd name="connsiteY4" fmla="*/ 0 h 2195513"/>
                <a:gd name="connsiteX5" fmla="*/ 0 w 723900"/>
                <a:gd name="connsiteY5" fmla="*/ 2195513 h 2195513"/>
                <a:gd name="connsiteX0" fmla="*/ 0 w 945356"/>
                <a:gd name="connsiteY0" fmla="*/ 2195513 h 2195513"/>
                <a:gd name="connsiteX1" fmla="*/ 611982 w 945356"/>
                <a:gd name="connsiteY1" fmla="*/ 2195513 h 2195513"/>
                <a:gd name="connsiteX2" fmla="*/ 723900 w 945356"/>
                <a:gd name="connsiteY2" fmla="*/ 800100 h 2195513"/>
                <a:gd name="connsiteX3" fmla="*/ 945356 w 945356"/>
                <a:gd name="connsiteY3" fmla="*/ 2382 h 2195513"/>
                <a:gd name="connsiteX4" fmla="*/ 283369 w 945356"/>
                <a:gd name="connsiteY4" fmla="*/ 0 h 2195513"/>
                <a:gd name="connsiteX5" fmla="*/ 0 w 945356"/>
                <a:gd name="connsiteY5" fmla="*/ 2195513 h 2195513"/>
                <a:gd name="connsiteX0" fmla="*/ 0 w 945356"/>
                <a:gd name="connsiteY0" fmla="*/ 2195513 h 2195513"/>
                <a:gd name="connsiteX1" fmla="*/ 611982 w 945356"/>
                <a:gd name="connsiteY1" fmla="*/ 2195513 h 2195513"/>
                <a:gd name="connsiteX2" fmla="*/ 723900 w 945356"/>
                <a:gd name="connsiteY2" fmla="*/ 800100 h 2195513"/>
                <a:gd name="connsiteX3" fmla="*/ 790575 w 945356"/>
                <a:gd name="connsiteY3" fmla="*/ 545308 h 2195513"/>
                <a:gd name="connsiteX4" fmla="*/ 945356 w 945356"/>
                <a:gd name="connsiteY4" fmla="*/ 2382 h 2195513"/>
                <a:gd name="connsiteX5" fmla="*/ 283369 w 945356"/>
                <a:gd name="connsiteY5" fmla="*/ 0 h 2195513"/>
                <a:gd name="connsiteX6" fmla="*/ 0 w 945356"/>
                <a:gd name="connsiteY6" fmla="*/ 2195513 h 2195513"/>
                <a:gd name="connsiteX0" fmla="*/ 0 w 1252537"/>
                <a:gd name="connsiteY0" fmla="*/ 2195513 h 2195513"/>
                <a:gd name="connsiteX1" fmla="*/ 611982 w 1252537"/>
                <a:gd name="connsiteY1" fmla="*/ 2195513 h 2195513"/>
                <a:gd name="connsiteX2" fmla="*/ 723900 w 1252537"/>
                <a:gd name="connsiteY2" fmla="*/ 800100 h 2195513"/>
                <a:gd name="connsiteX3" fmla="*/ 1252537 w 1252537"/>
                <a:gd name="connsiteY3" fmla="*/ 1333501 h 2195513"/>
                <a:gd name="connsiteX4" fmla="*/ 945356 w 1252537"/>
                <a:gd name="connsiteY4" fmla="*/ 2382 h 2195513"/>
                <a:gd name="connsiteX5" fmla="*/ 283369 w 1252537"/>
                <a:gd name="connsiteY5" fmla="*/ 0 h 2195513"/>
                <a:gd name="connsiteX6" fmla="*/ 0 w 1252537"/>
                <a:gd name="connsiteY6" fmla="*/ 2195513 h 2195513"/>
                <a:gd name="connsiteX0" fmla="*/ 0 w 1252537"/>
                <a:gd name="connsiteY0" fmla="*/ 2195513 h 2195513"/>
                <a:gd name="connsiteX1" fmla="*/ 611982 w 1252537"/>
                <a:gd name="connsiteY1" fmla="*/ 2195513 h 2195513"/>
                <a:gd name="connsiteX2" fmla="*/ 723900 w 1252537"/>
                <a:gd name="connsiteY2" fmla="*/ 800100 h 2195513"/>
                <a:gd name="connsiteX3" fmla="*/ 1031082 w 1252537"/>
                <a:gd name="connsiteY3" fmla="*/ 1112045 h 2195513"/>
                <a:gd name="connsiteX4" fmla="*/ 1252537 w 1252537"/>
                <a:gd name="connsiteY4" fmla="*/ 1333501 h 2195513"/>
                <a:gd name="connsiteX5" fmla="*/ 945356 w 1252537"/>
                <a:gd name="connsiteY5" fmla="*/ 2382 h 2195513"/>
                <a:gd name="connsiteX6" fmla="*/ 283369 w 1252537"/>
                <a:gd name="connsiteY6" fmla="*/ 0 h 2195513"/>
                <a:gd name="connsiteX7" fmla="*/ 0 w 1252537"/>
                <a:gd name="connsiteY7" fmla="*/ 2195513 h 2195513"/>
                <a:gd name="connsiteX0" fmla="*/ 0 w 1252537"/>
                <a:gd name="connsiteY0" fmla="*/ 2195513 h 2195513"/>
                <a:gd name="connsiteX1" fmla="*/ 611982 w 1252537"/>
                <a:gd name="connsiteY1" fmla="*/ 2195513 h 2195513"/>
                <a:gd name="connsiteX2" fmla="*/ 723900 w 1252537"/>
                <a:gd name="connsiteY2" fmla="*/ 800100 h 2195513"/>
                <a:gd name="connsiteX3" fmla="*/ 1007270 w 1252537"/>
                <a:gd name="connsiteY3" fmla="*/ 2193132 h 2195513"/>
                <a:gd name="connsiteX4" fmla="*/ 1252537 w 1252537"/>
                <a:gd name="connsiteY4" fmla="*/ 1333501 h 2195513"/>
                <a:gd name="connsiteX5" fmla="*/ 945356 w 1252537"/>
                <a:gd name="connsiteY5" fmla="*/ 2382 h 2195513"/>
                <a:gd name="connsiteX6" fmla="*/ 283369 w 1252537"/>
                <a:gd name="connsiteY6" fmla="*/ 0 h 2195513"/>
                <a:gd name="connsiteX7" fmla="*/ 0 w 1252537"/>
                <a:gd name="connsiteY7" fmla="*/ 2195513 h 2195513"/>
                <a:gd name="connsiteX0" fmla="*/ 0 w 1252537"/>
                <a:gd name="connsiteY0" fmla="*/ 2195513 h 2195513"/>
                <a:gd name="connsiteX1" fmla="*/ 611982 w 1252537"/>
                <a:gd name="connsiteY1" fmla="*/ 2195513 h 2195513"/>
                <a:gd name="connsiteX2" fmla="*/ 723900 w 1252537"/>
                <a:gd name="connsiteY2" fmla="*/ 800100 h 2195513"/>
                <a:gd name="connsiteX3" fmla="*/ 1007270 w 1252537"/>
                <a:gd name="connsiteY3" fmla="*/ 2193132 h 2195513"/>
                <a:gd name="connsiteX4" fmla="*/ 1173957 w 1252537"/>
                <a:gd name="connsiteY4" fmla="*/ 1600202 h 2195513"/>
                <a:gd name="connsiteX5" fmla="*/ 1252537 w 1252537"/>
                <a:gd name="connsiteY5" fmla="*/ 1333501 h 2195513"/>
                <a:gd name="connsiteX6" fmla="*/ 945356 w 1252537"/>
                <a:gd name="connsiteY6" fmla="*/ 2382 h 2195513"/>
                <a:gd name="connsiteX7" fmla="*/ 283369 w 1252537"/>
                <a:gd name="connsiteY7" fmla="*/ 0 h 2195513"/>
                <a:gd name="connsiteX8" fmla="*/ 0 w 1252537"/>
                <a:gd name="connsiteY8" fmla="*/ 2195513 h 2195513"/>
                <a:gd name="connsiteX0" fmla="*/ 0 w 1488282"/>
                <a:gd name="connsiteY0" fmla="*/ 2195513 h 2195514"/>
                <a:gd name="connsiteX1" fmla="*/ 611982 w 1488282"/>
                <a:gd name="connsiteY1" fmla="*/ 2195513 h 2195514"/>
                <a:gd name="connsiteX2" fmla="*/ 723900 w 1488282"/>
                <a:gd name="connsiteY2" fmla="*/ 800100 h 2195514"/>
                <a:gd name="connsiteX3" fmla="*/ 1007270 w 1488282"/>
                <a:gd name="connsiteY3" fmla="*/ 2193132 h 2195514"/>
                <a:gd name="connsiteX4" fmla="*/ 1488282 w 1488282"/>
                <a:gd name="connsiteY4" fmla="*/ 2195514 h 2195514"/>
                <a:gd name="connsiteX5" fmla="*/ 1252537 w 1488282"/>
                <a:gd name="connsiteY5" fmla="*/ 1333501 h 2195514"/>
                <a:gd name="connsiteX6" fmla="*/ 945356 w 1488282"/>
                <a:gd name="connsiteY6" fmla="*/ 2382 h 2195514"/>
                <a:gd name="connsiteX7" fmla="*/ 283369 w 1488282"/>
                <a:gd name="connsiteY7" fmla="*/ 0 h 2195514"/>
                <a:gd name="connsiteX8" fmla="*/ 0 w 1488282"/>
                <a:gd name="connsiteY8" fmla="*/ 2195513 h 2195514"/>
                <a:gd name="connsiteX0" fmla="*/ 0 w 1488282"/>
                <a:gd name="connsiteY0" fmla="*/ 2195513 h 2195514"/>
                <a:gd name="connsiteX1" fmla="*/ 611982 w 1488282"/>
                <a:gd name="connsiteY1" fmla="*/ 2195513 h 2195514"/>
                <a:gd name="connsiteX2" fmla="*/ 723900 w 1488282"/>
                <a:gd name="connsiteY2" fmla="*/ 800100 h 2195514"/>
                <a:gd name="connsiteX3" fmla="*/ 1007270 w 1488282"/>
                <a:gd name="connsiteY3" fmla="*/ 2193132 h 2195514"/>
                <a:gd name="connsiteX4" fmla="*/ 1488282 w 1488282"/>
                <a:gd name="connsiteY4" fmla="*/ 2195514 h 2195514"/>
                <a:gd name="connsiteX5" fmla="*/ 1352549 w 1488282"/>
                <a:gd name="connsiteY5" fmla="*/ 1690688 h 2195514"/>
                <a:gd name="connsiteX6" fmla="*/ 1252537 w 1488282"/>
                <a:gd name="connsiteY6" fmla="*/ 1333501 h 2195514"/>
                <a:gd name="connsiteX7" fmla="*/ 945356 w 1488282"/>
                <a:gd name="connsiteY7" fmla="*/ 2382 h 2195514"/>
                <a:gd name="connsiteX8" fmla="*/ 283369 w 1488282"/>
                <a:gd name="connsiteY8" fmla="*/ 0 h 2195514"/>
                <a:gd name="connsiteX9" fmla="*/ 0 w 1488282"/>
                <a:gd name="connsiteY9" fmla="*/ 2195513 h 2195514"/>
                <a:gd name="connsiteX0" fmla="*/ 0 w 1781174"/>
                <a:gd name="connsiteY0" fmla="*/ 2195513 h 2195514"/>
                <a:gd name="connsiteX1" fmla="*/ 611982 w 1781174"/>
                <a:gd name="connsiteY1" fmla="*/ 2195513 h 2195514"/>
                <a:gd name="connsiteX2" fmla="*/ 723900 w 1781174"/>
                <a:gd name="connsiteY2" fmla="*/ 800100 h 2195514"/>
                <a:gd name="connsiteX3" fmla="*/ 1007270 w 1781174"/>
                <a:gd name="connsiteY3" fmla="*/ 2193132 h 2195514"/>
                <a:gd name="connsiteX4" fmla="*/ 1488282 w 1781174"/>
                <a:gd name="connsiteY4" fmla="*/ 2195514 h 2195514"/>
                <a:gd name="connsiteX5" fmla="*/ 1781174 w 1781174"/>
                <a:gd name="connsiteY5" fmla="*/ 792957 h 2195514"/>
                <a:gd name="connsiteX6" fmla="*/ 1252537 w 1781174"/>
                <a:gd name="connsiteY6" fmla="*/ 1333501 h 2195514"/>
                <a:gd name="connsiteX7" fmla="*/ 945356 w 1781174"/>
                <a:gd name="connsiteY7" fmla="*/ 2382 h 2195514"/>
                <a:gd name="connsiteX8" fmla="*/ 283369 w 1781174"/>
                <a:gd name="connsiteY8" fmla="*/ 0 h 2195514"/>
                <a:gd name="connsiteX9" fmla="*/ 0 w 1781174"/>
                <a:gd name="connsiteY9" fmla="*/ 2195513 h 2195514"/>
                <a:gd name="connsiteX0" fmla="*/ 0 w 1781174"/>
                <a:gd name="connsiteY0" fmla="*/ 2195513 h 2195514"/>
                <a:gd name="connsiteX1" fmla="*/ 611982 w 1781174"/>
                <a:gd name="connsiteY1" fmla="*/ 2195513 h 2195514"/>
                <a:gd name="connsiteX2" fmla="*/ 723900 w 1781174"/>
                <a:gd name="connsiteY2" fmla="*/ 800100 h 2195514"/>
                <a:gd name="connsiteX3" fmla="*/ 1007270 w 1781174"/>
                <a:gd name="connsiteY3" fmla="*/ 2193132 h 2195514"/>
                <a:gd name="connsiteX4" fmla="*/ 1488282 w 1781174"/>
                <a:gd name="connsiteY4" fmla="*/ 2195514 h 2195514"/>
                <a:gd name="connsiteX5" fmla="*/ 1781174 w 1781174"/>
                <a:gd name="connsiteY5" fmla="*/ 792957 h 2195514"/>
                <a:gd name="connsiteX6" fmla="*/ 1528762 w 1781174"/>
                <a:gd name="connsiteY6" fmla="*/ 1052513 h 2195514"/>
                <a:gd name="connsiteX7" fmla="*/ 1252537 w 1781174"/>
                <a:gd name="connsiteY7" fmla="*/ 1333501 h 2195514"/>
                <a:gd name="connsiteX8" fmla="*/ 945356 w 1781174"/>
                <a:gd name="connsiteY8" fmla="*/ 2382 h 2195514"/>
                <a:gd name="connsiteX9" fmla="*/ 283369 w 1781174"/>
                <a:gd name="connsiteY9" fmla="*/ 0 h 2195514"/>
                <a:gd name="connsiteX10" fmla="*/ 0 w 1781174"/>
                <a:gd name="connsiteY10" fmla="*/ 2195513 h 2195514"/>
                <a:gd name="connsiteX0" fmla="*/ 0 w 1781174"/>
                <a:gd name="connsiteY0" fmla="*/ 2197894 h 2197895"/>
                <a:gd name="connsiteX1" fmla="*/ 611982 w 1781174"/>
                <a:gd name="connsiteY1" fmla="*/ 2197894 h 2197895"/>
                <a:gd name="connsiteX2" fmla="*/ 723900 w 1781174"/>
                <a:gd name="connsiteY2" fmla="*/ 802481 h 2197895"/>
                <a:gd name="connsiteX3" fmla="*/ 1007270 w 1781174"/>
                <a:gd name="connsiteY3" fmla="*/ 2195513 h 2197895"/>
                <a:gd name="connsiteX4" fmla="*/ 1488282 w 1781174"/>
                <a:gd name="connsiteY4" fmla="*/ 2197895 h 2197895"/>
                <a:gd name="connsiteX5" fmla="*/ 1781174 w 1781174"/>
                <a:gd name="connsiteY5" fmla="*/ 795338 h 2197895"/>
                <a:gd name="connsiteX6" fmla="*/ 1559719 w 1781174"/>
                <a:gd name="connsiteY6" fmla="*/ 0 h 2197895"/>
                <a:gd name="connsiteX7" fmla="*/ 1252537 w 1781174"/>
                <a:gd name="connsiteY7" fmla="*/ 1335882 h 2197895"/>
                <a:gd name="connsiteX8" fmla="*/ 945356 w 1781174"/>
                <a:gd name="connsiteY8" fmla="*/ 4763 h 2197895"/>
                <a:gd name="connsiteX9" fmla="*/ 283369 w 1781174"/>
                <a:gd name="connsiteY9" fmla="*/ 2381 h 2197895"/>
                <a:gd name="connsiteX10" fmla="*/ 0 w 1781174"/>
                <a:gd name="connsiteY10" fmla="*/ 2197894 h 2197895"/>
                <a:gd name="connsiteX0" fmla="*/ 0 w 1781174"/>
                <a:gd name="connsiteY0" fmla="*/ 2197894 h 2197895"/>
                <a:gd name="connsiteX1" fmla="*/ 611982 w 1781174"/>
                <a:gd name="connsiteY1" fmla="*/ 2197894 h 2197895"/>
                <a:gd name="connsiteX2" fmla="*/ 723900 w 1781174"/>
                <a:gd name="connsiteY2" fmla="*/ 802481 h 2197895"/>
                <a:gd name="connsiteX3" fmla="*/ 1007270 w 1781174"/>
                <a:gd name="connsiteY3" fmla="*/ 2195513 h 2197895"/>
                <a:gd name="connsiteX4" fmla="*/ 1488282 w 1781174"/>
                <a:gd name="connsiteY4" fmla="*/ 2197895 h 2197895"/>
                <a:gd name="connsiteX5" fmla="*/ 1781174 w 1781174"/>
                <a:gd name="connsiteY5" fmla="*/ 795338 h 2197895"/>
                <a:gd name="connsiteX6" fmla="*/ 1688306 w 1781174"/>
                <a:gd name="connsiteY6" fmla="*/ 454820 h 2197895"/>
                <a:gd name="connsiteX7" fmla="*/ 1559719 w 1781174"/>
                <a:gd name="connsiteY7" fmla="*/ 0 h 2197895"/>
                <a:gd name="connsiteX8" fmla="*/ 1252537 w 1781174"/>
                <a:gd name="connsiteY8" fmla="*/ 1335882 h 2197895"/>
                <a:gd name="connsiteX9" fmla="*/ 945356 w 1781174"/>
                <a:gd name="connsiteY9" fmla="*/ 4763 h 2197895"/>
                <a:gd name="connsiteX10" fmla="*/ 283369 w 1781174"/>
                <a:gd name="connsiteY10" fmla="*/ 2381 h 2197895"/>
                <a:gd name="connsiteX11" fmla="*/ 0 w 1781174"/>
                <a:gd name="connsiteY11" fmla="*/ 2197894 h 2197895"/>
                <a:gd name="connsiteX0" fmla="*/ 0 w 2212181"/>
                <a:gd name="connsiteY0" fmla="*/ 2197894 h 2197895"/>
                <a:gd name="connsiteX1" fmla="*/ 611982 w 2212181"/>
                <a:gd name="connsiteY1" fmla="*/ 2197894 h 2197895"/>
                <a:gd name="connsiteX2" fmla="*/ 723900 w 2212181"/>
                <a:gd name="connsiteY2" fmla="*/ 802481 h 2197895"/>
                <a:gd name="connsiteX3" fmla="*/ 1007270 w 2212181"/>
                <a:gd name="connsiteY3" fmla="*/ 2195513 h 2197895"/>
                <a:gd name="connsiteX4" fmla="*/ 1488282 w 2212181"/>
                <a:gd name="connsiteY4" fmla="*/ 2197895 h 2197895"/>
                <a:gd name="connsiteX5" fmla="*/ 1781174 w 2212181"/>
                <a:gd name="connsiteY5" fmla="*/ 795338 h 2197895"/>
                <a:gd name="connsiteX6" fmla="*/ 2212181 w 2212181"/>
                <a:gd name="connsiteY6" fmla="*/ 7145 h 2197895"/>
                <a:gd name="connsiteX7" fmla="*/ 1559719 w 2212181"/>
                <a:gd name="connsiteY7" fmla="*/ 0 h 2197895"/>
                <a:gd name="connsiteX8" fmla="*/ 1252537 w 2212181"/>
                <a:gd name="connsiteY8" fmla="*/ 1335882 h 2197895"/>
                <a:gd name="connsiteX9" fmla="*/ 945356 w 2212181"/>
                <a:gd name="connsiteY9" fmla="*/ 4763 h 2197895"/>
                <a:gd name="connsiteX10" fmla="*/ 283369 w 2212181"/>
                <a:gd name="connsiteY10" fmla="*/ 2381 h 2197895"/>
                <a:gd name="connsiteX11" fmla="*/ 0 w 2212181"/>
                <a:gd name="connsiteY11" fmla="*/ 2197894 h 2197895"/>
                <a:gd name="connsiteX0" fmla="*/ 0 w 2212181"/>
                <a:gd name="connsiteY0" fmla="*/ 2197894 h 2197895"/>
                <a:gd name="connsiteX1" fmla="*/ 611982 w 2212181"/>
                <a:gd name="connsiteY1" fmla="*/ 2197894 h 2197895"/>
                <a:gd name="connsiteX2" fmla="*/ 723900 w 2212181"/>
                <a:gd name="connsiteY2" fmla="*/ 802481 h 2197895"/>
                <a:gd name="connsiteX3" fmla="*/ 1007270 w 2212181"/>
                <a:gd name="connsiteY3" fmla="*/ 2195513 h 2197895"/>
                <a:gd name="connsiteX4" fmla="*/ 1488282 w 2212181"/>
                <a:gd name="connsiteY4" fmla="*/ 2197895 h 2197895"/>
                <a:gd name="connsiteX5" fmla="*/ 1781174 w 2212181"/>
                <a:gd name="connsiteY5" fmla="*/ 795338 h 2197895"/>
                <a:gd name="connsiteX6" fmla="*/ 2035968 w 2212181"/>
                <a:gd name="connsiteY6" fmla="*/ 328614 h 2197895"/>
                <a:gd name="connsiteX7" fmla="*/ 2212181 w 2212181"/>
                <a:gd name="connsiteY7" fmla="*/ 7145 h 2197895"/>
                <a:gd name="connsiteX8" fmla="*/ 1559719 w 2212181"/>
                <a:gd name="connsiteY8" fmla="*/ 0 h 2197895"/>
                <a:gd name="connsiteX9" fmla="*/ 1252537 w 2212181"/>
                <a:gd name="connsiteY9" fmla="*/ 1335882 h 2197895"/>
                <a:gd name="connsiteX10" fmla="*/ 945356 w 2212181"/>
                <a:gd name="connsiteY10" fmla="*/ 4763 h 2197895"/>
                <a:gd name="connsiteX11" fmla="*/ 283369 w 2212181"/>
                <a:gd name="connsiteY11" fmla="*/ 2381 h 2197895"/>
                <a:gd name="connsiteX12" fmla="*/ 0 w 2212181"/>
                <a:gd name="connsiteY12" fmla="*/ 2197894 h 2197895"/>
                <a:gd name="connsiteX0" fmla="*/ 0 w 2500312"/>
                <a:gd name="connsiteY0" fmla="*/ 2197894 h 2197895"/>
                <a:gd name="connsiteX1" fmla="*/ 611982 w 2500312"/>
                <a:gd name="connsiteY1" fmla="*/ 2197894 h 2197895"/>
                <a:gd name="connsiteX2" fmla="*/ 723900 w 2500312"/>
                <a:gd name="connsiteY2" fmla="*/ 802481 h 2197895"/>
                <a:gd name="connsiteX3" fmla="*/ 1007270 w 2500312"/>
                <a:gd name="connsiteY3" fmla="*/ 2195513 h 2197895"/>
                <a:gd name="connsiteX4" fmla="*/ 1488282 w 2500312"/>
                <a:gd name="connsiteY4" fmla="*/ 2197895 h 2197895"/>
                <a:gd name="connsiteX5" fmla="*/ 1781174 w 2500312"/>
                <a:gd name="connsiteY5" fmla="*/ 795338 h 2197895"/>
                <a:gd name="connsiteX6" fmla="*/ 2500312 w 2500312"/>
                <a:gd name="connsiteY6" fmla="*/ 2197895 h 2197895"/>
                <a:gd name="connsiteX7" fmla="*/ 2212181 w 2500312"/>
                <a:gd name="connsiteY7" fmla="*/ 7145 h 2197895"/>
                <a:gd name="connsiteX8" fmla="*/ 1559719 w 2500312"/>
                <a:gd name="connsiteY8" fmla="*/ 0 h 2197895"/>
                <a:gd name="connsiteX9" fmla="*/ 1252537 w 2500312"/>
                <a:gd name="connsiteY9" fmla="*/ 1335882 h 2197895"/>
                <a:gd name="connsiteX10" fmla="*/ 945356 w 2500312"/>
                <a:gd name="connsiteY10" fmla="*/ 4763 h 2197895"/>
                <a:gd name="connsiteX11" fmla="*/ 283369 w 2500312"/>
                <a:gd name="connsiteY11" fmla="*/ 2381 h 2197895"/>
                <a:gd name="connsiteX12" fmla="*/ 0 w 2500312"/>
                <a:gd name="connsiteY12" fmla="*/ 2197894 h 2197895"/>
                <a:gd name="connsiteX0" fmla="*/ 0 w 2500312"/>
                <a:gd name="connsiteY0" fmla="*/ 2197894 h 2197895"/>
                <a:gd name="connsiteX1" fmla="*/ 611982 w 2500312"/>
                <a:gd name="connsiteY1" fmla="*/ 2197894 h 2197895"/>
                <a:gd name="connsiteX2" fmla="*/ 723900 w 2500312"/>
                <a:gd name="connsiteY2" fmla="*/ 802481 h 2197895"/>
                <a:gd name="connsiteX3" fmla="*/ 1007270 w 2500312"/>
                <a:gd name="connsiteY3" fmla="*/ 2195513 h 2197895"/>
                <a:gd name="connsiteX4" fmla="*/ 1488282 w 2500312"/>
                <a:gd name="connsiteY4" fmla="*/ 2197895 h 2197895"/>
                <a:gd name="connsiteX5" fmla="*/ 1781174 w 2500312"/>
                <a:gd name="connsiteY5" fmla="*/ 795338 h 2197895"/>
                <a:gd name="connsiteX6" fmla="*/ 2190748 w 2500312"/>
                <a:gd name="connsiteY6" fmla="*/ 1595439 h 2197895"/>
                <a:gd name="connsiteX7" fmla="*/ 2500312 w 2500312"/>
                <a:gd name="connsiteY7" fmla="*/ 2197895 h 2197895"/>
                <a:gd name="connsiteX8" fmla="*/ 2212181 w 2500312"/>
                <a:gd name="connsiteY8" fmla="*/ 7145 h 2197895"/>
                <a:gd name="connsiteX9" fmla="*/ 1559719 w 2500312"/>
                <a:gd name="connsiteY9" fmla="*/ 0 h 2197895"/>
                <a:gd name="connsiteX10" fmla="*/ 1252537 w 2500312"/>
                <a:gd name="connsiteY10" fmla="*/ 1335882 h 2197895"/>
                <a:gd name="connsiteX11" fmla="*/ 945356 w 2500312"/>
                <a:gd name="connsiteY11" fmla="*/ 4763 h 2197895"/>
                <a:gd name="connsiteX12" fmla="*/ 283369 w 2500312"/>
                <a:gd name="connsiteY12" fmla="*/ 2381 h 2197895"/>
                <a:gd name="connsiteX13" fmla="*/ 0 w 2500312"/>
                <a:gd name="connsiteY13" fmla="*/ 2197894 h 2197895"/>
                <a:gd name="connsiteX0" fmla="*/ 0 w 2500312"/>
                <a:gd name="connsiteY0" fmla="*/ 2197894 h 2197895"/>
                <a:gd name="connsiteX1" fmla="*/ 611982 w 2500312"/>
                <a:gd name="connsiteY1" fmla="*/ 2197894 h 2197895"/>
                <a:gd name="connsiteX2" fmla="*/ 723900 w 2500312"/>
                <a:gd name="connsiteY2" fmla="*/ 802481 h 2197895"/>
                <a:gd name="connsiteX3" fmla="*/ 1007270 w 2500312"/>
                <a:gd name="connsiteY3" fmla="*/ 2195513 h 2197895"/>
                <a:gd name="connsiteX4" fmla="*/ 1488282 w 2500312"/>
                <a:gd name="connsiteY4" fmla="*/ 2197895 h 2197895"/>
                <a:gd name="connsiteX5" fmla="*/ 1781174 w 2500312"/>
                <a:gd name="connsiteY5" fmla="*/ 795338 h 2197895"/>
                <a:gd name="connsiteX6" fmla="*/ 1883567 w 2500312"/>
                <a:gd name="connsiteY6" fmla="*/ 2195514 h 2197895"/>
                <a:gd name="connsiteX7" fmla="*/ 2500312 w 2500312"/>
                <a:gd name="connsiteY7" fmla="*/ 2197895 h 2197895"/>
                <a:gd name="connsiteX8" fmla="*/ 2212181 w 2500312"/>
                <a:gd name="connsiteY8" fmla="*/ 7145 h 2197895"/>
                <a:gd name="connsiteX9" fmla="*/ 1559719 w 2500312"/>
                <a:gd name="connsiteY9" fmla="*/ 0 h 2197895"/>
                <a:gd name="connsiteX10" fmla="*/ 1252537 w 2500312"/>
                <a:gd name="connsiteY10" fmla="*/ 1335882 h 2197895"/>
                <a:gd name="connsiteX11" fmla="*/ 945356 w 2500312"/>
                <a:gd name="connsiteY11" fmla="*/ 4763 h 2197895"/>
                <a:gd name="connsiteX12" fmla="*/ 283369 w 2500312"/>
                <a:gd name="connsiteY12" fmla="*/ 2381 h 2197895"/>
                <a:gd name="connsiteX13" fmla="*/ 0 w 2500312"/>
                <a:gd name="connsiteY13" fmla="*/ 2197894 h 2197895"/>
                <a:gd name="connsiteX0" fmla="*/ 0 w 2500312"/>
                <a:gd name="connsiteY0" fmla="*/ 2197894 h 2197895"/>
                <a:gd name="connsiteX1" fmla="*/ 611982 w 2500312"/>
                <a:gd name="connsiteY1" fmla="*/ 2197894 h 2197895"/>
                <a:gd name="connsiteX2" fmla="*/ 723900 w 2500312"/>
                <a:gd name="connsiteY2" fmla="*/ 802481 h 2197895"/>
                <a:gd name="connsiteX3" fmla="*/ 1007270 w 2500312"/>
                <a:gd name="connsiteY3" fmla="*/ 2195513 h 2197895"/>
                <a:gd name="connsiteX4" fmla="*/ 1488282 w 2500312"/>
                <a:gd name="connsiteY4" fmla="*/ 2197895 h 2197895"/>
                <a:gd name="connsiteX5" fmla="*/ 1776411 w 2500312"/>
                <a:gd name="connsiteY5" fmla="*/ 809626 h 2197895"/>
                <a:gd name="connsiteX6" fmla="*/ 1883567 w 2500312"/>
                <a:gd name="connsiteY6" fmla="*/ 2195514 h 2197895"/>
                <a:gd name="connsiteX7" fmla="*/ 2500312 w 2500312"/>
                <a:gd name="connsiteY7" fmla="*/ 2197895 h 2197895"/>
                <a:gd name="connsiteX8" fmla="*/ 2212181 w 2500312"/>
                <a:gd name="connsiteY8" fmla="*/ 7145 h 2197895"/>
                <a:gd name="connsiteX9" fmla="*/ 1559719 w 2500312"/>
                <a:gd name="connsiteY9" fmla="*/ 0 h 2197895"/>
                <a:gd name="connsiteX10" fmla="*/ 1252537 w 2500312"/>
                <a:gd name="connsiteY10" fmla="*/ 1335882 h 2197895"/>
                <a:gd name="connsiteX11" fmla="*/ 945356 w 2500312"/>
                <a:gd name="connsiteY11" fmla="*/ 4763 h 2197895"/>
                <a:gd name="connsiteX12" fmla="*/ 283369 w 2500312"/>
                <a:gd name="connsiteY12" fmla="*/ 2381 h 2197895"/>
                <a:gd name="connsiteX13" fmla="*/ 0 w 2500312"/>
                <a:gd name="connsiteY13" fmla="*/ 2197894 h 2197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00312" h="2197895">
                  <a:moveTo>
                    <a:pt x="0" y="2197894"/>
                  </a:moveTo>
                  <a:lnTo>
                    <a:pt x="611982" y="2197894"/>
                  </a:lnTo>
                  <a:lnTo>
                    <a:pt x="723900" y="802481"/>
                  </a:lnTo>
                  <a:lnTo>
                    <a:pt x="1007270" y="2195513"/>
                  </a:lnTo>
                  <a:lnTo>
                    <a:pt x="1488282" y="2197895"/>
                  </a:lnTo>
                  <a:lnTo>
                    <a:pt x="1776411" y="809626"/>
                  </a:lnTo>
                  <a:lnTo>
                    <a:pt x="1883567" y="2195514"/>
                  </a:lnTo>
                  <a:lnTo>
                    <a:pt x="2500312" y="2197895"/>
                  </a:lnTo>
                  <a:lnTo>
                    <a:pt x="2212181" y="7145"/>
                  </a:lnTo>
                  <a:lnTo>
                    <a:pt x="1559719" y="0"/>
                  </a:lnTo>
                  <a:lnTo>
                    <a:pt x="1252537" y="1335882"/>
                  </a:lnTo>
                  <a:lnTo>
                    <a:pt x="945356" y="4763"/>
                  </a:lnTo>
                  <a:lnTo>
                    <a:pt x="283369" y="2381"/>
                  </a:lnTo>
                  <a:lnTo>
                    <a:pt x="0" y="2197894"/>
                  </a:lnTo>
                  <a:close/>
                </a:path>
              </a:pathLst>
            </a:custGeom>
            <a:solidFill>
              <a:srgbClr val="0F238D"/>
            </a:solidFill>
            <a:ln w="190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noProof="0">
                <a:solidFill>
                  <a:schemeClr val="accent1"/>
                </a:solidFill>
              </a:endParaRPr>
            </a:p>
          </p:txBody>
        </p:sp>
        <p:sp>
          <p:nvSpPr>
            <p:cNvPr id="28" name="Freeform 32"/>
            <p:cNvSpPr/>
            <p:nvPr userDrawn="1"/>
          </p:nvSpPr>
          <p:spPr>
            <a:xfrm>
              <a:off x="8887233" y="164981"/>
              <a:ext cx="116972" cy="182397"/>
            </a:xfrm>
            <a:custGeom>
              <a:avLst/>
              <a:gdLst>
                <a:gd name="connsiteX0" fmla="*/ 0 w 1428750"/>
                <a:gd name="connsiteY0" fmla="*/ 997744 h 997744"/>
                <a:gd name="connsiteX1" fmla="*/ 1404937 w 1428750"/>
                <a:gd name="connsiteY1" fmla="*/ 997744 h 997744"/>
                <a:gd name="connsiteX2" fmla="*/ 1404937 w 1428750"/>
                <a:gd name="connsiteY2" fmla="*/ 538163 h 997744"/>
                <a:gd name="connsiteX3" fmla="*/ 1428750 w 1428750"/>
                <a:gd name="connsiteY3" fmla="*/ 540544 h 997744"/>
                <a:gd name="connsiteX4" fmla="*/ 590550 w 1428750"/>
                <a:gd name="connsiteY4" fmla="*/ 540544 h 997744"/>
                <a:gd name="connsiteX5" fmla="*/ 590550 w 1428750"/>
                <a:gd name="connsiteY5" fmla="*/ 0 h 997744"/>
                <a:gd name="connsiteX6" fmla="*/ 0 w 1428750"/>
                <a:gd name="connsiteY6" fmla="*/ 0 h 997744"/>
                <a:gd name="connsiteX7" fmla="*/ 0 w 1428750"/>
                <a:gd name="connsiteY7" fmla="*/ 997744 h 997744"/>
                <a:gd name="connsiteX0" fmla="*/ 0 w 1404937"/>
                <a:gd name="connsiteY0" fmla="*/ 997744 h 997744"/>
                <a:gd name="connsiteX1" fmla="*/ 1404937 w 1404937"/>
                <a:gd name="connsiteY1" fmla="*/ 997744 h 997744"/>
                <a:gd name="connsiteX2" fmla="*/ 1404937 w 1404937"/>
                <a:gd name="connsiteY2" fmla="*/ 538163 h 997744"/>
                <a:gd name="connsiteX3" fmla="*/ 1219200 w 1404937"/>
                <a:gd name="connsiteY3" fmla="*/ 476250 h 997744"/>
                <a:gd name="connsiteX4" fmla="*/ 590550 w 1404937"/>
                <a:gd name="connsiteY4" fmla="*/ 540544 h 997744"/>
                <a:gd name="connsiteX5" fmla="*/ 590550 w 1404937"/>
                <a:gd name="connsiteY5" fmla="*/ 0 h 997744"/>
                <a:gd name="connsiteX6" fmla="*/ 0 w 1404937"/>
                <a:gd name="connsiteY6" fmla="*/ 0 h 997744"/>
                <a:gd name="connsiteX7" fmla="*/ 0 w 1404937"/>
                <a:gd name="connsiteY7" fmla="*/ 997744 h 997744"/>
                <a:gd name="connsiteX0" fmla="*/ 0 w 1404937"/>
                <a:gd name="connsiteY0" fmla="*/ 997744 h 997744"/>
                <a:gd name="connsiteX1" fmla="*/ 1404937 w 1404937"/>
                <a:gd name="connsiteY1" fmla="*/ 997744 h 997744"/>
                <a:gd name="connsiteX2" fmla="*/ 1404937 w 1404937"/>
                <a:gd name="connsiteY2" fmla="*/ 538163 h 997744"/>
                <a:gd name="connsiteX3" fmla="*/ 590550 w 1404937"/>
                <a:gd name="connsiteY3" fmla="*/ 540544 h 997744"/>
                <a:gd name="connsiteX4" fmla="*/ 590550 w 1404937"/>
                <a:gd name="connsiteY4" fmla="*/ 0 h 997744"/>
                <a:gd name="connsiteX5" fmla="*/ 0 w 1404937"/>
                <a:gd name="connsiteY5" fmla="*/ 0 h 997744"/>
                <a:gd name="connsiteX6" fmla="*/ 0 w 1404937"/>
                <a:gd name="connsiteY6" fmla="*/ 997744 h 997744"/>
                <a:gd name="connsiteX0" fmla="*/ 0 w 1404937"/>
                <a:gd name="connsiteY0" fmla="*/ 1614488 h 1614488"/>
                <a:gd name="connsiteX1" fmla="*/ 1404937 w 1404937"/>
                <a:gd name="connsiteY1" fmla="*/ 1614488 h 1614488"/>
                <a:gd name="connsiteX2" fmla="*/ 1404937 w 1404937"/>
                <a:gd name="connsiteY2" fmla="*/ 1154907 h 1614488"/>
                <a:gd name="connsiteX3" fmla="*/ 590550 w 1404937"/>
                <a:gd name="connsiteY3" fmla="*/ 1157288 h 1614488"/>
                <a:gd name="connsiteX4" fmla="*/ 592931 w 1404937"/>
                <a:gd name="connsiteY4" fmla="*/ 0 h 1614488"/>
                <a:gd name="connsiteX5" fmla="*/ 0 w 1404937"/>
                <a:gd name="connsiteY5" fmla="*/ 616744 h 1614488"/>
                <a:gd name="connsiteX6" fmla="*/ 0 w 1404937"/>
                <a:gd name="connsiteY6" fmla="*/ 1614488 h 1614488"/>
                <a:gd name="connsiteX0" fmla="*/ 0 w 1404937"/>
                <a:gd name="connsiteY0" fmla="*/ 2188369 h 2188369"/>
                <a:gd name="connsiteX1" fmla="*/ 1404937 w 1404937"/>
                <a:gd name="connsiteY1" fmla="*/ 2188369 h 2188369"/>
                <a:gd name="connsiteX2" fmla="*/ 1404937 w 1404937"/>
                <a:gd name="connsiteY2" fmla="*/ 1728788 h 2188369"/>
                <a:gd name="connsiteX3" fmla="*/ 590550 w 1404937"/>
                <a:gd name="connsiteY3" fmla="*/ 1731169 h 2188369"/>
                <a:gd name="connsiteX4" fmla="*/ 592931 w 1404937"/>
                <a:gd name="connsiteY4" fmla="*/ 573881 h 2188369"/>
                <a:gd name="connsiteX5" fmla="*/ 2382 w 1404937"/>
                <a:gd name="connsiteY5" fmla="*/ 0 h 2188369"/>
                <a:gd name="connsiteX6" fmla="*/ 0 w 1404937"/>
                <a:gd name="connsiteY6" fmla="*/ 2188369 h 2188369"/>
                <a:gd name="connsiteX0" fmla="*/ 0 w 1404937"/>
                <a:gd name="connsiteY0" fmla="*/ 2190750 h 2190750"/>
                <a:gd name="connsiteX1" fmla="*/ 1404937 w 1404937"/>
                <a:gd name="connsiteY1" fmla="*/ 2190750 h 2190750"/>
                <a:gd name="connsiteX2" fmla="*/ 1404937 w 1404937"/>
                <a:gd name="connsiteY2" fmla="*/ 1731169 h 2190750"/>
                <a:gd name="connsiteX3" fmla="*/ 590550 w 1404937"/>
                <a:gd name="connsiteY3" fmla="*/ 1733550 h 2190750"/>
                <a:gd name="connsiteX4" fmla="*/ 592931 w 1404937"/>
                <a:gd name="connsiteY4" fmla="*/ 0 h 2190750"/>
                <a:gd name="connsiteX5" fmla="*/ 2382 w 1404937"/>
                <a:gd name="connsiteY5" fmla="*/ 2381 h 2190750"/>
                <a:gd name="connsiteX6" fmla="*/ 0 w 1404937"/>
                <a:gd name="connsiteY6" fmla="*/ 2190750 h 2190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04937" h="2190750">
                  <a:moveTo>
                    <a:pt x="0" y="2190750"/>
                  </a:moveTo>
                  <a:lnTo>
                    <a:pt x="1404937" y="2190750"/>
                  </a:lnTo>
                  <a:lnTo>
                    <a:pt x="1404937" y="1731169"/>
                  </a:lnTo>
                  <a:lnTo>
                    <a:pt x="590550" y="1733550"/>
                  </a:lnTo>
                  <a:cubicBezTo>
                    <a:pt x="591344" y="1347787"/>
                    <a:pt x="592137" y="385763"/>
                    <a:pt x="592931" y="0"/>
                  </a:cubicBezTo>
                  <a:lnTo>
                    <a:pt x="2382" y="2381"/>
                  </a:lnTo>
                  <a:cubicBezTo>
                    <a:pt x="3969" y="334962"/>
                    <a:pt x="3175" y="1858169"/>
                    <a:pt x="0" y="2190750"/>
                  </a:cubicBezTo>
                  <a:close/>
                </a:path>
              </a:pathLst>
            </a:custGeom>
            <a:solidFill>
              <a:srgbClr val="0F238D"/>
            </a:solidFill>
            <a:ln w="190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noProof="0">
                <a:solidFill>
                  <a:schemeClr val="accent1"/>
                </a:solidFill>
              </a:endParaRPr>
            </a:p>
          </p:txBody>
        </p:sp>
        <p:sp>
          <p:nvSpPr>
            <p:cNvPr id="29" name="Freeform 33"/>
            <p:cNvSpPr/>
            <p:nvPr userDrawn="1"/>
          </p:nvSpPr>
          <p:spPr>
            <a:xfrm>
              <a:off x="8502102" y="201462"/>
              <a:ext cx="135419" cy="149888"/>
            </a:xfrm>
            <a:custGeom>
              <a:avLst/>
              <a:gdLst>
                <a:gd name="connsiteX0" fmla="*/ 0 w 483394"/>
                <a:gd name="connsiteY0" fmla="*/ 0 h 645319"/>
                <a:gd name="connsiteX1" fmla="*/ 0 w 483394"/>
                <a:gd name="connsiteY1" fmla="*/ 528638 h 645319"/>
                <a:gd name="connsiteX2" fmla="*/ 33338 w 483394"/>
                <a:gd name="connsiteY2" fmla="*/ 528638 h 645319"/>
                <a:gd name="connsiteX3" fmla="*/ 381000 w 483394"/>
                <a:gd name="connsiteY3" fmla="*/ 645319 h 645319"/>
                <a:gd name="connsiteX4" fmla="*/ 483394 w 483394"/>
                <a:gd name="connsiteY4" fmla="*/ 216694 h 645319"/>
                <a:gd name="connsiteX5" fmla="*/ 0 w 483394"/>
                <a:gd name="connsiteY5" fmla="*/ 0 h 645319"/>
                <a:gd name="connsiteX0" fmla="*/ 0 w 1626394"/>
                <a:gd name="connsiteY0" fmla="*/ 0 h 528638"/>
                <a:gd name="connsiteX1" fmla="*/ 0 w 1626394"/>
                <a:gd name="connsiteY1" fmla="*/ 528638 h 528638"/>
                <a:gd name="connsiteX2" fmla="*/ 33338 w 1626394"/>
                <a:gd name="connsiteY2" fmla="*/ 528638 h 528638"/>
                <a:gd name="connsiteX3" fmla="*/ 1626394 w 1626394"/>
                <a:gd name="connsiteY3" fmla="*/ 7144 h 528638"/>
                <a:gd name="connsiteX4" fmla="*/ 483394 w 1626394"/>
                <a:gd name="connsiteY4" fmla="*/ 216694 h 528638"/>
                <a:gd name="connsiteX5" fmla="*/ 0 w 1626394"/>
                <a:gd name="connsiteY5" fmla="*/ 0 h 528638"/>
                <a:gd name="connsiteX0" fmla="*/ 0 w 1626394"/>
                <a:gd name="connsiteY0" fmla="*/ 0 h 528638"/>
                <a:gd name="connsiteX1" fmla="*/ 0 w 1626394"/>
                <a:gd name="connsiteY1" fmla="*/ 528638 h 528638"/>
                <a:gd name="connsiteX2" fmla="*/ 33338 w 1626394"/>
                <a:gd name="connsiteY2" fmla="*/ 528638 h 528638"/>
                <a:gd name="connsiteX3" fmla="*/ 1626394 w 1626394"/>
                <a:gd name="connsiteY3" fmla="*/ 7144 h 528638"/>
                <a:gd name="connsiteX4" fmla="*/ 483394 w 1626394"/>
                <a:gd name="connsiteY4" fmla="*/ 216694 h 528638"/>
                <a:gd name="connsiteX5" fmla="*/ 0 w 1626394"/>
                <a:gd name="connsiteY5" fmla="*/ 0 h 528638"/>
                <a:gd name="connsiteX0" fmla="*/ 0 w 1626394"/>
                <a:gd name="connsiteY0" fmla="*/ 0 h 714375"/>
                <a:gd name="connsiteX1" fmla="*/ 0 w 1626394"/>
                <a:gd name="connsiteY1" fmla="*/ 528638 h 714375"/>
                <a:gd name="connsiteX2" fmla="*/ 354807 w 1626394"/>
                <a:gd name="connsiteY2" fmla="*/ 714375 h 714375"/>
                <a:gd name="connsiteX3" fmla="*/ 1626394 w 1626394"/>
                <a:gd name="connsiteY3" fmla="*/ 7144 h 714375"/>
                <a:gd name="connsiteX4" fmla="*/ 483394 w 1626394"/>
                <a:gd name="connsiteY4" fmla="*/ 216694 h 714375"/>
                <a:gd name="connsiteX5" fmla="*/ 0 w 1626394"/>
                <a:gd name="connsiteY5" fmla="*/ 0 h 714375"/>
                <a:gd name="connsiteX0" fmla="*/ 0 w 1626394"/>
                <a:gd name="connsiteY0" fmla="*/ 0 h 528638"/>
                <a:gd name="connsiteX1" fmla="*/ 0 w 1626394"/>
                <a:gd name="connsiteY1" fmla="*/ 528638 h 528638"/>
                <a:gd name="connsiteX2" fmla="*/ 1626394 w 1626394"/>
                <a:gd name="connsiteY2" fmla="*/ 7144 h 528638"/>
                <a:gd name="connsiteX3" fmla="*/ 483394 w 1626394"/>
                <a:gd name="connsiteY3" fmla="*/ 216694 h 528638"/>
                <a:gd name="connsiteX4" fmla="*/ 0 w 1626394"/>
                <a:gd name="connsiteY4" fmla="*/ 0 h 528638"/>
                <a:gd name="connsiteX0" fmla="*/ 0 w 1626394"/>
                <a:gd name="connsiteY0" fmla="*/ 0 h 528638"/>
                <a:gd name="connsiteX1" fmla="*/ 0 w 1626394"/>
                <a:gd name="connsiteY1" fmla="*/ 528638 h 528638"/>
                <a:gd name="connsiteX2" fmla="*/ 1626394 w 1626394"/>
                <a:gd name="connsiteY2" fmla="*/ 7144 h 528638"/>
                <a:gd name="connsiteX3" fmla="*/ 483394 w 1626394"/>
                <a:gd name="connsiteY3" fmla="*/ 216694 h 528638"/>
                <a:gd name="connsiteX4" fmla="*/ 0 w 1626394"/>
                <a:gd name="connsiteY4" fmla="*/ 0 h 528638"/>
                <a:gd name="connsiteX0" fmla="*/ 0 w 1626394"/>
                <a:gd name="connsiteY0" fmla="*/ 0 h 681404"/>
                <a:gd name="connsiteX1" fmla="*/ 0 w 1626394"/>
                <a:gd name="connsiteY1" fmla="*/ 528638 h 681404"/>
                <a:gd name="connsiteX2" fmla="*/ 1626394 w 1626394"/>
                <a:gd name="connsiteY2" fmla="*/ 7144 h 681404"/>
                <a:gd name="connsiteX3" fmla="*/ 483394 w 1626394"/>
                <a:gd name="connsiteY3" fmla="*/ 216694 h 681404"/>
                <a:gd name="connsiteX4" fmla="*/ 0 w 1626394"/>
                <a:gd name="connsiteY4" fmla="*/ 0 h 681404"/>
                <a:gd name="connsiteX0" fmla="*/ 0 w 1626394"/>
                <a:gd name="connsiteY0" fmla="*/ 0 h 661055"/>
                <a:gd name="connsiteX1" fmla="*/ 0 w 1626394"/>
                <a:gd name="connsiteY1" fmla="*/ 528638 h 661055"/>
                <a:gd name="connsiteX2" fmla="*/ 1626394 w 1626394"/>
                <a:gd name="connsiteY2" fmla="*/ 7144 h 661055"/>
                <a:gd name="connsiteX3" fmla="*/ 483394 w 1626394"/>
                <a:gd name="connsiteY3" fmla="*/ 216694 h 661055"/>
                <a:gd name="connsiteX4" fmla="*/ 0 w 1626394"/>
                <a:gd name="connsiteY4" fmla="*/ 0 h 661055"/>
                <a:gd name="connsiteX0" fmla="*/ 0 w 1626394"/>
                <a:gd name="connsiteY0" fmla="*/ 0 h 678971"/>
                <a:gd name="connsiteX1" fmla="*/ 0 w 1626394"/>
                <a:gd name="connsiteY1" fmla="*/ 528638 h 678971"/>
                <a:gd name="connsiteX2" fmla="*/ 1626394 w 1626394"/>
                <a:gd name="connsiteY2" fmla="*/ 7144 h 678971"/>
                <a:gd name="connsiteX3" fmla="*/ 483394 w 1626394"/>
                <a:gd name="connsiteY3" fmla="*/ 216694 h 678971"/>
                <a:gd name="connsiteX4" fmla="*/ 0 w 1626394"/>
                <a:gd name="connsiteY4" fmla="*/ 0 h 678971"/>
                <a:gd name="connsiteX0" fmla="*/ 0 w 1626394"/>
                <a:gd name="connsiteY0" fmla="*/ 0 h 678971"/>
                <a:gd name="connsiteX1" fmla="*/ 0 w 1626394"/>
                <a:gd name="connsiteY1" fmla="*/ 528638 h 678971"/>
                <a:gd name="connsiteX2" fmla="*/ 1626394 w 1626394"/>
                <a:gd name="connsiteY2" fmla="*/ 7144 h 678971"/>
                <a:gd name="connsiteX3" fmla="*/ 621506 w 1626394"/>
                <a:gd name="connsiteY3" fmla="*/ 233363 h 678971"/>
                <a:gd name="connsiteX4" fmla="*/ 0 w 1626394"/>
                <a:gd name="connsiteY4" fmla="*/ 0 h 678971"/>
                <a:gd name="connsiteX0" fmla="*/ 0 w 1626394"/>
                <a:gd name="connsiteY0" fmla="*/ 4860 h 683831"/>
                <a:gd name="connsiteX1" fmla="*/ 0 w 1626394"/>
                <a:gd name="connsiteY1" fmla="*/ 533498 h 683831"/>
                <a:gd name="connsiteX2" fmla="*/ 1626394 w 1626394"/>
                <a:gd name="connsiteY2" fmla="*/ 12004 h 683831"/>
                <a:gd name="connsiteX3" fmla="*/ 621506 w 1626394"/>
                <a:gd name="connsiteY3" fmla="*/ 238223 h 683831"/>
                <a:gd name="connsiteX4" fmla="*/ 0 w 1626394"/>
                <a:gd name="connsiteY4" fmla="*/ 4860 h 683831"/>
                <a:gd name="connsiteX0" fmla="*/ 0 w 1626394"/>
                <a:gd name="connsiteY0" fmla="*/ 4860 h 683831"/>
                <a:gd name="connsiteX1" fmla="*/ 0 w 1626394"/>
                <a:gd name="connsiteY1" fmla="*/ 533498 h 683831"/>
                <a:gd name="connsiteX2" fmla="*/ 1626394 w 1626394"/>
                <a:gd name="connsiteY2" fmla="*/ 12004 h 683831"/>
                <a:gd name="connsiteX3" fmla="*/ 1066800 w 1626394"/>
                <a:gd name="connsiteY3" fmla="*/ 135830 h 683831"/>
                <a:gd name="connsiteX4" fmla="*/ 621506 w 1626394"/>
                <a:gd name="connsiteY4" fmla="*/ 238223 h 683831"/>
                <a:gd name="connsiteX5" fmla="*/ 0 w 1626394"/>
                <a:gd name="connsiteY5" fmla="*/ 4860 h 683831"/>
                <a:gd name="connsiteX0" fmla="*/ 0 w 1626394"/>
                <a:gd name="connsiteY0" fmla="*/ 111917 h 790888"/>
                <a:gd name="connsiteX1" fmla="*/ 0 w 1626394"/>
                <a:gd name="connsiteY1" fmla="*/ 640555 h 790888"/>
                <a:gd name="connsiteX2" fmla="*/ 1626394 w 1626394"/>
                <a:gd name="connsiteY2" fmla="*/ 119061 h 790888"/>
                <a:gd name="connsiteX3" fmla="*/ 923925 w 1626394"/>
                <a:gd name="connsiteY3" fmla="*/ 0 h 790888"/>
                <a:gd name="connsiteX4" fmla="*/ 621506 w 1626394"/>
                <a:gd name="connsiteY4" fmla="*/ 345280 h 790888"/>
                <a:gd name="connsiteX5" fmla="*/ 0 w 1626394"/>
                <a:gd name="connsiteY5" fmla="*/ 111917 h 790888"/>
                <a:gd name="connsiteX0" fmla="*/ 0 w 1626394"/>
                <a:gd name="connsiteY0" fmla="*/ 111917 h 790888"/>
                <a:gd name="connsiteX1" fmla="*/ 0 w 1626394"/>
                <a:gd name="connsiteY1" fmla="*/ 640555 h 790888"/>
                <a:gd name="connsiteX2" fmla="*/ 1626394 w 1626394"/>
                <a:gd name="connsiteY2" fmla="*/ 119061 h 790888"/>
                <a:gd name="connsiteX3" fmla="*/ 1059656 w 1626394"/>
                <a:gd name="connsiteY3" fmla="*/ 23812 h 790888"/>
                <a:gd name="connsiteX4" fmla="*/ 923925 w 1626394"/>
                <a:gd name="connsiteY4" fmla="*/ 0 h 790888"/>
                <a:gd name="connsiteX5" fmla="*/ 621506 w 1626394"/>
                <a:gd name="connsiteY5" fmla="*/ 345280 h 790888"/>
                <a:gd name="connsiteX6" fmla="*/ 0 w 1626394"/>
                <a:gd name="connsiteY6" fmla="*/ 111917 h 790888"/>
                <a:gd name="connsiteX0" fmla="*/ 0 w 1626394"/>
                <a:gd name="connsiteY0" fmla="*/ 538161 h 1217132"/>
                <a:gd name="connsiteX1" fmla="*/ 0 w 1626394"/>
                <a:gd name="connsiteY1" fmla="*/ 1066799 h 1217132"/>
                <a:gd name="connsiteX2" fmla="*/ 1626394 w 1626394"/>
                <a:gd name="connsiteY2" fmla="*/ 545305 h 1217132"/>
                <a:gd name="connsiteX3" fmla="*/ 1323974 w 1626394"/>
                <a:gd name="connsiteY3" fmla="*/ 0 h 1217132"/>
                <a:gd name="connsiteX4" fmla="*/ 923925 w 1626394"/>
                <a:gd name="connsiteY4" fmla="*/ 426244 h 1217132"/>
                <a:gd name="connsiteX5" fmla="*/ 621506 w 1626394"/>
                <a:gd name="connsiteY5" fmla="*/ 771524 h 1217132"/>
                <a:gd name="connsiteX6" fmla="*/ 0 w 1626394"/>
                <a:gd name="connsiteY6" fmla="*/ 538161 h 1217132"/>
                <a:gd name="connsiteX0" fmla="*/ 0 w 1626394"/>
                <a:gd name="connsiteY0" fmla="*/ 538161 h 1217132"/>
                <a:gd name="connsiteX1" fmla="*/ 0 w 1626394"/>
                <a:gd name="connsiteY1" fmla="*/ 1066799 h 1217132"/>
                <a:gd name="connsiteX2" fmla="*/ 1626394 w 1626394"/>
                <a:gd name="connsiteY2" fmla="*/ 545305 h 1217132"/>
                <a:gd name="connsiteX3" fmla="*/ 1323974 w 1626394"/>
                <a:gd name="connsiteY3" fmla="*/ 0 h 1217132"/>
                <a:gd name="connsiteX4" fmla="*/ 923925 w 1626394"/>
                <a:gd name="connsiteY4" fmla="*/ 426244 h 1217132"/>
                <a:gd name="connsiteX5" fmla="*/ 621506 w 1626394"/>
                <a:gd name="connsiteY5" fmla="*/ 771524 h 1217132"/>
                <a:gd name="connsiteX6" fmla="*/ 0 w 1626394"/>
                <a:gd name="connsiteY6" fmla="*/ 538161 h 1217132"/>
                <a:gd name="connsiteX0" fmla="*/ 0 w 1635310"/>
                <a:gd name="connsiteY0" fmla="*/ 538161 h 1066802"/>
                <a:gd name="connsiteX1" fmla="*/ 0 w 1635310"/>
                <a:gd name="connsiteY1" fmla="*/ 1066799 h 1066802"/>
                <a:gd name="connsiteX2" fmla="*/ 1626394 w 1635310"/>
                <a:gd name="connsiteY2" fmla="*/ 545305 h 1066802"/>
                <a:gd name="connsiteX3" fmla="*/ 1323974 w 1635310"/>
                <a:gd name="connsiteY3" fmla="*/ 0 h 1066802"/>
                <a:gd name="connsiteX4" fmla="*/ 923925 w 1635310"/>
                <a:gd name="connsiteY4" fmla="*/ 426244 h 1066802"/>
                <a:gd name="connsiteX5" fmla="*/ 621506 w 1635310"/>
                <a:gd name="connsiteY5" fmla="*/ 771524 h 1066802"/>
                <a:gd name="connsiteX6" fmla="*/ 0 w 1635310"/>
                <a:gd name="connsiteY6" fmla="*/ 538161 h 1066802"/>
                <a:gd name="connsiteX0" fmla="*/ 0 w 1632620"/>
                <a:gd name="connsiteY0" fmla="*/ 538161 h 1083110"/>
                <a:gd name="connsiteX1" fmla="*/ 0 w 1632620"/>
                <a:gd name="connsiteY1" fmla="*/ 1066799 h 1083110"/>
                <a:gd name="connsiteX2" fmla="*/ 1626394 w 1632620"/>
                <a:gd name="connsiteY2" fmla="*/ 545305 h 1083110"/>
                <a:gd name="connsiteX3" fmla="*/ 1323974 w 1632620"/>
                <a:gd name="connsiteY3" fmla="*/ 0 h 1083110"/>
                <a:gd name="connsiteX4" fmla="*/ 923925 w 1632620"/>
                <a:gd name="connsiteY4" fmla="*/ 426244 h 1083110"/>
                <a:gd name="connsiteX5" fmla="*/ 621506 w 1632620"/>
                <a:gd name="connsiteY5" fmla="*/ 771524 h 1083110"/>
                <a:gd name="connsiteX6" fmla="*/ 0 w 1632620"/>
                <a:gd name="connsiteY6" fmla="*/ 538161 h 1083110"/>
                <a:gd name="connsiteX0" fmla="*/ 0 w 1638832"/>
                <a:gd name="connsiteY0" fmla="*/ 538161 h 1079262"/>
                <a:gd name="connsiteX1" fmla="*/ 0 w 1638832"/>
                <a:gd name="connsiteY1" fmla="*/ 1066799 h 1079262"/>
                <a:gd name="connsiteX2" fmla="*/ 1626394 w 1638832"/>
                <a:gd name="connsiteY2" fmla="*/ 545305 h 1079262"/>
                <a:gd name="connsiteX3" fmla="*/ 1323974 w 1638832"/>
                <a:gd name="connsiteY3" fmla="*/ 0 h 1079262"/>
                <a:gd name="connsiteX4" fmla="*/ 923925 w 1638832"/>
                <a:gd name="connsiteY4" fmla="*/ 426244 h 1079262"/>
                <a:gd name="connsiteX5" fmla="*/ 621506 w 1638832"/>
                <a:gd name="connsiteY5" fmla="*/ 771524 h 1079262"/>
                <a:gd name="connsiteX6" fmla="*/ 0 w 1638832"/>
                <a:gd name="connsiteY6" fmla="*/ 538161 h 1079262"/>
                <a:gd name="connsiteX0" fmla="*/ 0 w 1629379"/>
                <a:gd name="connsiteY0" fmla="*/ 538161 h 1066897"/>
                <a:gd name="connsiteX1" fmla="*/ 0 w 1629379"/>
                <a:gd name="connsiteY1" fmla="*/ 1066799 h 1066897"/>
                <a:gd name="connsiteX2" fmla="*/ 1616869 w 1629379"/>
                <a:gd name="connsiteY2" fmla="*/ 409574 h 1066897"/>
                <a:gd name="connsiteX3" fmla="*/ 1323974 w 1629379"/>
                <a:gd name="connsiteY3" fmla="*/ 0 h 1066897"/>
                <a:gd name="connsiteX4" fmla="*/ 923925 w 1629379"/>
                <a:gd name="connsiteY4" fmla="*/ 426244 h 1066897"/>
                <a:gd name="connsiteX5" fmla="*/ 621506 w 1629379"/>
                <a:gd name="connsiteY5" fmla="*/ 771524 h 1066897"/>
                <a:gd name="connsiteX6" fmla="*/ 0 w 1629379"/>
                <a:gd name="connsiteY6" fmla="*/ 538161 h 1066897"/>
                <a:gd name="connsiteX0" fmla="*/ 0 w 1620913"/>
                <a:gd name="connsiteY0" fmla="*/ 538161 h 1107877"/>
                <a:gd name="connsiteX1" fmla="*/ 0 w 1620913"/>
                <a:gd name="connsiteY1" fmla="*/ 1066799 h 1107877"/>
                <a:gd name="connsiteX2" fmla="*/ 1616869 w 1620913"/>
                <a:gd name="connsiteY2" fmla="*/ 409574 h 1107877"/>
                <a:gd name="connsiteX3" fmla="*/ 1323974 w 1620913"/>
                <a:gd name="connsiteY3" fmla="*/ 0 h 1107877"/>
                <a:gd name="connsiteX4" fmla="*/ 923925 w 1620913"/>
                <a:gd name="connsiteY4" fmla="*/ 426244 h 1107877"/>
                <a:gd name="connsiteX5" fmla="*/ 621506 w 1620913"/>
                <a:gd name="connsiteY5" fmla="*/ 771524 h 1107877"/>
                <a:gd name="connsiteX6" fmla="*/ 0 w 1620913"/>
                <a:gd name="connsiteY6" fmla="*/ 538161 h 1107877"/>
                <a:gd name="connsiteX0" fmla="*/ 0 w 1620913"/>
                <a:gd name="connsiteY0" fmla="*/ 538161 h 1218265"/>
                <a:gd name="connsiteX1" fmla="*/ 0 w 1620913"/>
                <a:gd name="connsiteY1" fmla="*/ 1066799 h 1218265"/>
                <a:gd name="connsiteX2" fmla="*/ 1616869 w 1620913"/>
                <a:gd name="connsiteY2" fmla="*/ 409574 h 1218265"/>
                <a:gd name="connsiteX3" fmla="*/ 1323974 w 1620913"/>
                <a:gd name="connsiteY3" fmla="*/ 0 h 1218265"/>
                <a:gd name="connsiteX4" fmla="*/ 923925 w 1620913"/>
                <a:gd name="connsiteY4" fmla="*/ 426244 h 1218265"/>
                <a:gd name="connsiteX5" fmla="*/ 621506 w 1620913"/>
                <a:gd name="connsiteY5" fmla="*/ 771524 h 1218265"/>
                <a:gd name="connsiteX6" fmla="*/ 0 w 1620913"/>
                <a:gd name="connsiteY6" fmla="*/ 538161 h 1218265"/>
                <a:gd name="connsiteX0" fmla="*/ 0 w 1620913"/>
                <a:gd name="connsiteY0" fmla="*/ 538161 h 1066799"/>
                <a:gd name="connsiteX1" fmla="*/ 0 w 1620913"/>
                <a:gd name="connsiteY1" fmla="*/ 1066799 h 1066799"/>
                <a:gd name="connsiteX2" fmla="*/ 1616869 w 1620913"/>
                <a:gd name="connsiteY2" fmla="*/ 409574 h 1066799"/>
                <a:gd name="connsiteX3" fmla="*/ 1323974 w 1620913"/>
                <a:gd name="connsiteY3" fmla="*/ 0 h 1066799"/>
                <a:gd name="connsiteX4" fmla="*/ 923925 w 1620913"/>
                <a:gd name="connsiteY4" fmla="*/ 426244 h 1066799"/>
                <a:gd name="connsiteX5" fmla="*/ 621506 w 1620913"/>
                <a:gd name="connsiteY5" fmla="*/ 771524 h 1066799"/>
                <a:gd name="connsiteX6" fmla="*/ 0 w 1620913"/>
                <a:gd name="connsiteY6" fmla="*/ 538161 h 1066799"/>
                <a:gd name="connsiteX0" fmla="*/ 0 w 1620913"/>
                <a:gd name="connsiteY0" fmla="*/ 538161 h 1213299"/>
                <a:gd name="connsiteX1" fmla="*/ 0 w 1620913"/>
                <a:gd name="connsiteY1" fmla="*/ 1066799 h 1213299"/>
                <a:gd name="connsiteX2" fmla="*/ 1616869 w 1620913"/>
                <a:gd name="connsiteY2" fmla="*/ 409574 h 1213299"/>
                <a:gd name="connsiteX3" fmla="*/ 1323974 w 1620913"/>
                <a:gd name="connsiteY3" fmla="*/ 0 h 1213299"/>
                <a:gd name="connsiteX4" fmla="*/ 923925 w 1620913"/>
                <a:gd name="connsiteY4" fmla="*/ 426244 h 1213299"/>
                <a:gd name="connsiteX5" fmla="*/ 621506 w 1620913"/>
                <a:gd name="connsiteY5" fmla="*/ 771524 h 1213299"/>
                <a:gd name="connsiteX6" fmla="*/ 0 w 1620913"/>
                <a:gd name="connsiteY6" fmla="*/ 538161 h 1213299"/>
                <a:gd name="connsiteX0" fmla="*/ 0 w 1628230"/>
                <a:gd name="connsiteY0" fmla="*/ 538161 h 1218919"/>
                <a:gd name="connsiteX1" fmla="*/ 0 w 1628230"/>
                <a:gd name="connsiteY1" fmla="*/ 1066799 h 1218919"/>
                <a:gd name="connsiteX2" fmla="*/ 1616869 w 1628230"/>
                <a:gd name="connsiteY2" fmla="*/ 409574 h 1218919"/>
                <a:gd name="connsiteX3" fmla="*/ 1323974 w 1628230"/>
                <a:gd name="connsiteY3" fmla="*/ 0 h 1218919"/>
                <a:gd name="connsiteX4" fmla="*/ 923925 w 1628230"/>
                <a:gd name="connsiteY4" fmla="*/ 426244 h 1218919"/>
                <a:gd name="connsiteX5" fmla="*/ 621506 w 1628230"/>
                <a:gd name="connsiteY5" fmla="*/ 771524 h 1218919"/>
                <a:gd name="connsiteX6" fmla="*/ 0 w 1628230"/>
                <a:gd name="connsiteY6" fmla="*/ 538161 h 1218919"/>
                <a:gd name="connsiteX0" fmla="*/ 0 w 1628230"/>
                <a:gd name="connsiteY0" fmla="*/ 538161 h 1218919"/>
                <a:gd name="connsiteX1" fmla="*/ 0 w 1628230"/>
                <a:gd name="connsiteY1" fmla="*/ 1066799 h 1218919"/>
                <a:gd name="connsiteX2" fmla="*/ 1616869 w 1628230"/>
                <a:gd name="connsiteY2" fmla="*/ 409574 h 1218919"/>
                <a:gd name="connsiteX3" fmla="*/ 1323974 w 1628230"/>
                <a:gd name="connsiteY3" fmla="*/ 0 h 1218919"/>
                <a:gd name="connsiteX4" fmla="*/ 923925 w 1628230"/>
                <a:gd name="connsiteY4" fmla="*/ 426244 h 1218919"/>
                <a:gd name="connsiteX5" fmla="*/ 621506 w 1628230"/>
                <a:gd name="connsiteY5" fmla="*/ 771524 h 1218919"/>
                <a:gd name="connsiteX6" fmla="*/ 0 w 1628230"/>
                <a:gd name="connsiteY6" fmla="*/ 538161 h 1218919"/>
                <a:gd name="connsiteX0" fmla="*/ 0 w 1628230"/>
                <a:gd name="connsiteY0" fmla="*/ 538161 h 1218919"/>
                <a:gd name="connsiteX1" fmla="*/ 0 w 1628230"/>
                <a:gd name="connsiteY1" fmla="*/ 1066799 h 1218919"/>
                <a:gd name="connsiteX2" fmla="*/ 1616869 w 1628230"/>
                <a:gd name="connsiteY2" fmla="*/ 409574 h 1218919"/>
                <a:gd name="connsiteX3" fmla="*/ 1323974 w 1628230"/>
                <a:gd name="connsiteY3" fmla="*/ 0 h 1218919"/>
                <a:gd name="connsiteX4" fmla="*/ 923925 w 1628230"/>
                <a:gd name="connsiteY4" fmla="*/ 426244 h 1218919"/>
                <a:gd name="connsiteX5" fmla="*/ 621506 w 1628230"/>
                <a:gd name="connsiteY5" fmla="*/ 771524 h 1218919"/>
                <a:gd name="connsiteX6" fmla="*/ 0 w 1628230"/>
                <a:gd name="connsiteY6" fmla="*/ 538161 h 1218919"/>
                <a:gd name="connsiteX0" fmla="*/ 0 w 1628230"/>
                <a:gd name="connsiteY0" fmla="*/ 538161 h 1218919"/>
                <a:gd name="connsiteX1" fmla="*/ 0 w 1628230"/>
                <a:gd name="connsiteY1" fmla="*/ 1066799 h 1218919"/>
                <a:gd name="connsiteX2" fmla="*/ 1616869 w 1628230"/>
                <a:gd name="connsiteY2" fmla="*/ 409574 h 1218919"/>
                <a:gd name="connsiteX3" fmla="*/ 1323974 w 1628230"/>
                <a:gd name="connsiteY3" fmla="*/ 0 h 1218919"/>
                <a:gd name="connsiteX4" fmla="*/ 923925 w 1628230"/>
                <a:gd name="connsiteY4" fmla="*/ 426244 h 1218919"/>
                <a:gd name="connsiteX5" fmla="*/ 621506 w 1628230"/>
                <a:gd name="connsiteY5" fmla="*/ 771524 h 1218919"/>
                <a:gd name="connsiteX6" fmla="*/ 0 w 1628230"/>
                <a:gd name="connsiteY6" fmla="*/ 538161 h 1218919"/>
                <a:gd name="connsiteX0" fmla="*/ 0 w 1628230"/>
                <a:gd name="connsiteY0" fmla="*/ 538161 h 1218919"/>
                <a:gd name="connsiteX1" fmla="*/ 0 w 1628230"/>
                <a:gd name="connsiteY1" fmla="*/ 1066799 h 1218919"/>
                <a:gd name="connsiteX2" fmla="*/ 1616869 w 1628230"/>
                <a:gd name="connsiteY2" fmla="*/ 409574 h 1218919"/>
                <a:gd name="connsiteX3" fmla="*/ 1323974 w 1628230"/>
                <a:gd name="connsiteY3" fmla="*/ 0 h 1218919"/>
                <a:gd name="connsiteX4" fmla="*/ 923925 w 1628230"/>
                <a:gd name="connsiteY4" fmla="*/ 426244 h 1218919"/>
                <a:gd name="connsiteX5" fmla="*/ 621506 w 1628230"/>
                <a:gd name="connsiteY5" fmla="*/ 771524 h 1218919"/>
                <a:gd name="connsiteX6" fmla="*/ 0 w 1628230"/>
                <a:gd name="connsiteY6" fmla="*/ 538161 h 1218919"/>
                <a:gd name="connsiteX0" fmla="*/ 0 w 1632881"/>
                <a:gd name="connsiteY0" fmla="*/ 538161 h 1232035"/>
                <a:gd name="connsiteX1" fmla="*/ 0 w 1632881"/>
                <a:gd name="connsiteY1" fmla="*/ 1066799 h 1232035"/>
                <a:gd name="connsiteX2" fmla="*/ 1621631 w 1632881"/>
                <a:gd name="connsiteY2" fmla="*/ 523874 h 1232035"/>
                <a:gd name="connsiteX3" fmla="*/ 1323974 w 1632881"/>
                <a:gd name="connsiteY3" fmla="*/ 0 h 1232035"/>
                <a:gd name="connsiteX4" fmla="*/ 923925 w 1632881"/>
                <a:gd name="connsiteY4" fmla="*/ 426244 h 1232035"/>
                <a:gd name="connsiteX5" fmla="*/ 621506 w 1632881"/>
                <a:gd name="connsiteY5" fmla="*/ 771524 h 1232035"/>
                <a:gd name="connsiteX6" fmla="*/ 0 w 1632881"/>
                <a:gd name="connsiteY6" fmla="*/ 538161 h 1232035"/>
                <a:gd name="connsiteX0" fmla="*/ 0 w 1622936"/>
                <a:gd name="connsiteY0" fmla="*/ 538161 h 1236750"/>
                <a:gd name="connsiteX1" fmla="*/ 0 w 1622936"/>
                <a:gd name="connsiteY1" fmla="*/ 1066799 h 1236750"/>
                <a:gd name="connsiteX2" fmla="*/ 1621631 w 1622936"/>
                <a:gd name="connsiteY2" fmla="*/ 523874 h 1236750"/>
                <a:gd name="connsiteX3" fmla="*/ 1323974 w 1622936"/>
                <a:gd name="connsiteY3" fmla="*/ 0 h 1236750"/>
                <a:gd name="connsiteX4" fmla="*/ 923925 w 1622936"/>
                <a:gd name="connsiteY4" fmla="*/ 426244 h 1236750"/>
                <a:gd name="connsiteX5" fmla="*/ 621506 w 1622936"/>
                <a:gd name="connsiteY5" fmla="*/ 771524 h 1236750"/>
                <a:gd name="connsiteX6" fmla="*/ 0 w 1622936"/>
                <a:gd name="connsiteY6" fmla="*/ 538161 h 1236750"/>
                <a:gd name="connsiteX0" fmla="*/ 0 w 1627932"/>
                <a:gd name="connsiteY0" fmla="*/ 538161 h 1227283"/>
                <a:gd name="connsiteX1" fmla="*/ 0 w 1627932"/>
                <a:gd name="connsiteY1" fmla="*/ 1066799 h 1227283"/>
                <a:gd name="connsiteX2" fmla="*/ 1621631 w 1627932"/>
                <a:gd name="connsiteY2" fmla="*/ 523874 h 1227283"/>
                <a:gd name="connsiteX3" fmla="*/ 1323974 w 1627932"/>
                <a:gd name="connsiteY3" fmla="*/ 0 h 1227283"/>
                <a:gd name="connsiteX4" fmla="*/ 923925 w 1627932"/>
                <a:gd name="connsiteY4" fmla="*/ 426244 h 1227283"/>
                <a:gd name="connsiteX5" fmla="*/ 621506 w 1627932"/>
                <a:gd name="connsiteY5" fmla="*/ 771524 h 1227283"/>
                <a:gd name="connsiteX6" fmla="*/ 0 w 1627932"/>
                <a:gd name="connsiteY6" fmla="*/ 538161 h 1227283"/>
                <a:gd name="connsiteX0" fmla="*/ 0 w 1627932"/>
                <a:gd name="connsiteY0" fmla="*/ 538161 h 1066799"/>
                <a:gd name="connsiteX1" fmla="*/ 0 w 1627932"/>
                <a:gd name="connsiteY1" fmla="*/ 1066799 h 1066799"/>
                <a:gd name="connsiteX2" fmla="*/ 1621631 w 1627932"/>
                <a:gd name="connsiteY2" fmla="*/ 523874 h 1066799"/>
                <a:gd name="connsiteX3" fmla="*/ 1323974 w 1627932"/>
                <a:gd name="connsiteY3" fmla="*/ 0 h 1066799"/>
                <a:gd name="connsiteX4" fmla="*/ 923925 w 1627932"/>
                <a:gd name="connsiteY4" fmla="*/ 426244 h 1066799"/>
                <a:gd name="connsiteX5" fmla="*/ 621506 w 1627932"/>
                <a:gd name="connsiteY5" fmla="*/ 771524 h 1066799"/>
                <a:gd name="connsiteX6" fmla="*/ 0 w 1627932"/>
                <a:gd name="connsiteY6" fmla="*/ 538161 h 1066799"/>
                <a:gd name="connsiteX0" fmla="*/ 0 w 1627647"/>
                <a:gd name="connsiteY0" fmla="*/ 538161 h 1066799"/>
                <a:gd name="connsiteX1" fmla="*/ 0 w 1627647"/>
                <a:gd name="connsiteY1" fmla="*/ 1066799 h 1066799"/>
                <a:gd name="connsiteX2" fmla="*/ 1621631 w 1627647"/>
                <a:gd name="connsiteY2" fmla="*/ 523874 h 1066799"/>
                <a:gd name="connsiteX3" fmla="*/ 1323974 w 1627647"/>
                <a:gd name="connsiteY3" fmla="*/ 0 h 1066799"/>
                <a:gd name="connsiteX4" fmla="*/ 923925 w 1627647"/>
                <a:gd name="connsiteY4" fmla="*/ 426244 h 1066799"/>
                <a:gd name="connsiteX5" fmla="*/ 621506 w 1627647"/>
                <a:gd name="connsiteY5" fmla="*/ 771524 h 1066799"/>
                <a:gd name="connsiteX6" fmla="*/ 0 w 1627647"/>
                <a:gd name="connsiteY6" fmla="*/ 538161 h 1066799"/>
                <a:gd name="connsiteX0" fmla="*/ 0 w 1627647"/>
                <a:gd name="connsiteY0" fmla="*/ 538161 h 1066799"/>
                <a:gd name="connsiteX1" fmla="*/ 0 w 1627647"/>
                <a:gd name="connsiteY1" fmla="*/ 1066799 h 1066799"/>
                <a:gd name="connsiteX2" fmla="*/ 1621631 w 1627647"/>
                <a:gd name="connsiteY2" fmla="*/ 523874 h 1066799"/>
                <a:gd name="connsiteX3" fmla="*/ 1323974 w 1627647"/>
                <a:gd name="connsiteY3" fmla="*/ 0 h 1066799"/>
                <a:gd name="connsiteX4" fmla="*/ 923925 w 1627647"/>
                <a:gd name="connsiteY4" fmla="*/ 426244 h 1066799"/>
                <a:gd name="connsiteX5" fmla="*/ 621506 w 1627647"/>
                <a:gd name="connsiteY5" fmla="*/ 771524 h 1066799"/>
                <a:gd name="connsiteX6" fmla="*/ 0 w 1627647"/>
                <a:gd name="connsiteY6" fmla="*/ 538161 h 1066799"/>
                <a:gd name="connsiteX0" fmla="*/ 0 w 1627647"/>
                <a:gd name="connsiteY0" fmla="*/ 538161 h 1134969"/>
                <a:gd name="connsiteX1" fmla="*/ 0 w 1627647"/>
                <a:gd name="connsiteY1" fmla="*/ 1066799 h 1134969"/>
                <a:gd name="connsiteX2" fmla="*/ 1621631 w 1627647"/>
                <a:gd name="connsiteY2" fmla="*/ 523874 h 1134969"/>
                <a:gd name="connsiteX3" fmla="*/ 1323974 w 1627647"/>
                <a:gd name="connsiteY3" fmla="*/ 0 h 1134969"/>
                <a:gd name="connsiteX4" fmla="*/ 923925 w 1627647"/>
                <a:gd name="connsiteY4" fmla="*/ 426244 h 1134969"/>
                <a:gd name="connsiteX5" fmla="*/ 621506 w 1627647"/>
                <a:gd name="connsiteY5" fmla="*/ 771524 h 1134969"/>
                <a:gd name="connsiteX6" fmla="*/ 0 w 1627647"/>
                <a:gd name="connsiteY6" fmla="*/ 538161 h 1134969"/>
                <a:gd name="connsiteX0" fmla="*/ 0 w 1627647"/>
                <a:gd name="connsiteY0" fmla="*/ 538161 h 1213483"/>
                <a:gd name="connsiteX1" fmla="*/ 0 w 1627647"/>
                <a:gd name="connsiteY1" fmla="*/ 1066799 h 1213483"/>
                <a:gd name="connsiteX2" fmla="*/ 1621631 w 1627647"/>
                <a:gd name="connsiteY2" fmla="*/ 523874 h 1213483"/>
                <a:gd name="connsiteX3" fmla="*/ 1323974 w 1627647"/>
                <a:gd name="connsiteY3" fmla="*/ 0 h 1213483"/>
                <a:gd name="connsiteX4" fmla="*/ 923925 w 1627647"/>
                <a:gd name="connsiteY4" fmla="*/ 426244 h 1213483"/>
                <a:gd name="connsiteX5" fmla="*/ 621506 w 1627647"/>
                <a:gd name="connsiteY5" fmla="*/ 771524 h 1213483"/>
                <a:gd name="connsiteX6" fmla="*/ 0 w 1627647"/>
                <a:gd name="connsiteY6" fmla="*/ 538161 h 1213483"/>
                <a:gd name="connsiteX0" fmla="*/ 0 w 1627647"/>
                <a:gd name="connsiteY0" fmla="*/ 538161 h 1190326"/>
                <a:gd name="connsiteX1" fmla="*/ 0 w 1627647"/>
                <a:gd name="connsiteY1" fmla="*/ 1066799 h 1190326"/>
                <a:gd name="connsiteX2" fmla="*/ 1621631 w 1627647"/>
                <a:gd name="connsiteY2" fmla="*/ 523874 h 1190326"/>
                <a:gd name="connsiteX3" fmla="*/ 1323974 w 1627647"/>
                <a:gd name="connsiteY3" fmla="*/ 0 h 1190326"/>
                <a:gd name="connsiteX4" fmla="*/ 923925 w 1627647"/>
                <a:gd name="connsiteY4" fmla="*/ 426244 h 1190326"/>
                <a:gd name="connsiteX5" fmla="*/ 621506 w 1627647"/>
                <a:gd name="connsiteY5" fmla="*/ 771524 h 1190326"/>
                <a:gd name="connsiteX6" fmla="*/ 0 w 1627647"/>
                <a:gd name="connsiteY6" fmla="*/ 538161 h 1190326"/>
                <a:gd name="connsiteX0" fmla="*/ 0 w 1627647"/>
                <a:gd name="connsiteY0" fmla="*/ 538161 h 1219698"/>
                <a:gd name="connsiteX1" fmla="*/ 0 w 1627647"/>
                <a:gd name="connsiteY1" fmla="*/ 1066799 h 1219698"/>
                <a:gd name="connsiteX2" fmla="*/ 1621631 w 1627647"/>
                <a:gd name="connsiteY2" fmla="*/ 523874 h 1219698"/>
                <a:gd name="connsiteX3" fmla="*/ 1323974 w 1627647"/>
                <a:gd name="connsiteY3" fmla="*/ 0 h 1219698"/>
                <a:gd name="connsiteX4" fmla="*/ 923925 w 1627647"/>
                <a:gd name="connsiteY4" fmla="*/ 426244 h 1219698"/>
                <a:gd name="connsiteX5" fmla="*/ 621506 w 1627647"/>
                <a:gd name="connsiteY5" fmla="*/ 771524 h 1219698"/>
                <a:gd name="connsiteX6" fmla="*/ 0 w 1627647"/>
                <a:gd name="connsiteY6" fmla="*/ 538161 h 1219698"/>
                <a:gd name="connsiteX0" fmla="*/ 0 w 1627647"/>
                <a:gd name="connsiteY0" fmla="*/ 538161 h 1232307"/>
                <a:gd name="connsiteX1" fmla="*/ 0 w 1627647"/>
                <a:gd name="connsiteY1" fmla="*/ 1066799 h 1232307"/>
                <a:gd name="connsiteX2" fmla="*/ 1621631 w 1627647"/>
                <a:gd name="connsiteY2" fmla="*/ 523874 h 1232307"/>
                <a:gd name="connsiteX3" fmla="*/ 1323974 w 1627647"/>
                <a:gd name="connsiteY3" fmla="*/ 0 h 1232307"/>
                <a:gd name="connsiteX4" fmla="*/ 923925 w 1627647"/>
                <a:gd name="connsiteY4" fmla="*/ 426244 h 1232307"/>
                <a:gd name="connsiteX5" fmla="*/ 621506 w 1627647"/>
                <a:gd name="connsiteY5" fmla="*/ 771524 h 1232307"/>
                <a:gd name="connsiteX6" fmla="*/ 0 w 1627647"/>
                <a:gd name="connsiteY6" fmla="*/ 538161 h 1232307"/>
                <a:gd name="connsiteX0" fmla="*/ 0 w 1627647"/>
                <a:gd name="connsiteY0" fmla="*/ 538161 h 1217230"/>
                <a:gd name="connsiteX1" fmla="*/ 0 w 1627647"/>
                <a:gd name="connsiteY1" fmla="*/ 1066799 h 1217230"/>
                <a:gd name="connsiteX2" fmla="*/ 1621631 w 1627647"/>
                <a:gd name="connsiteY2" fmla="*/ 523874 h 1217230"/>
                <a:gd name="connsiteX3" fmla="*/ 1323974 w 1627647"/>
                <a:gd name="connsiteY3" fmla="*/ 0 h 1217230"/>
                <a:gd name="connsiteX4" fmla="*/ 923925 w 1627647"/>
                <a:gd name="connsiteY4" fmla="*/ 426244 h 1217230"/>
                <a:gd name="connsiteX5" fmla="*/ 621506 w 1627647"/>
                <a:gd name="connsiteY5" fmla="*/ 771524 h 1217230"/>
                <a:gd name="connsiteX6" fmla="*/ 0 w 1627647"/>
                <a:gd name="connsiteY6" fmla="*/ 538161 h 1217230"/>
                <a:gd name="connsiteX0" fmla="*/ 0 w 1627647"/>
                <a:gd name="connsiteY0" fmla="*/ 538161 h 1188997"/>
                <a:gd name="connsiteX1" fmla="*/ 0 w 1627647"/>
                <a:gd name="connsiteY1" fmla="*/ 1066799 h 1188997"/>
                <a:gd name="connsiteX2" fmla="*/ 1621631 w 1627647"/>
                <a:gd name="connsiteY2" fmla="*/ 523874 h 1188997"/>
                <a:gd name="connsiteX3" fmla="*/ 1323974 w 1627647"/>
                <a:gd name="connsiteY3" fmla="*/ 0 h 1188997"/>
                <a:gd name="connsiteX4" fmla="*/ 923925 w 1627647"/>
                <a:gd name="connsiteY4" fmla="*/ 426244 h 1188997"/>
                <a:gd name="connsiteX5" fmla="*/ 621506 w 1627647"/>
                <a:gd name="connsiteY5" fmla="*/ 771524 h 1188997"/>
                <a:gd name="connsiteX6" fmla="*/ 0 w 1627647"/>
                <a:gd name="connsiteY6" fmla="*/ 538161 h 1188997"/>
                <a:gd name="connsiteX0" fmla="*/ 0 w 1627647"/>
                <a:gd name="connsiteY0" fmla="*/ 538161 h 1216261"/>
                <a:gd name="connsiteX1" fmla="*/ 0 w 1627647"/>
                <a:gd name="connsiteY1" fmla="*/ 1066799 h 1216261"/>
                <a:gd name="connsiteX2" fmla="*/ 1621631 w 1627647"/>
                <a:gd name="connsiteY2" fmla="*/ 523874 h 1216261"/>
                <a:gd name="connsiteX3" fmla="*/ 1323974 w 1627647"/>
                <a:gd name="connsiteY3" fmla="*/ 0 h 1216261"/>
                <a:gd name="connsiteX4" fmla="*/ 923925 w 1627647"/>
                <a:gd name="connsiteY4" fmla="*/ 426244 h 1216261"/>
                <a:gd name="connsiteX5" fmla="*/ 621506 w 1627647"/>
                <a:gd name="connsiteY5" fmla="*/ 771524 h 1216261"/>
                <a:gd name="connsiteX6" fmla="*/ 0 w 1627647"/>
                <a:gd name="connsiteY6" fmla="*/ 538161 h 1216261"/>
                <a:gd name="connsiteX0" fmla="*/ 0 w 1627647"/>
                <a:gd name="connsiteY0" fmla="*/ 538161 h 1206398"/>
                <a:gd name="connsiteX1" fmla="*/ 0 w 1627647"/>
                <a:gd name="connsiteY1" fmla="*/ 1066799 h 1206398"/>
                <a:gd name="connsiteX2" fmla="*/ 1621631 w 1627647"/>
                <a:gd name="connsiteY2" fmla="*/ 523874 h 1206398"/>
                <a:gd name="connsiteX3" fmla="*/ 1323974 w 1627647"/>
                <a:gd name="connsiteY3" fmla="*/ 0 h 1206398"/>
                <a:gd name="connsiteX4" fmla="*/ 923925 w 1627647"/>
                <a:gd name="connsiteY4" fmla="*/ 426244 h 1206398"/>
                <a:gd name="connsiteX5" fmla="*/ 621506 w 1627647"/>
                <a:gd name="connsiteY5" fmla="*/ 771524 h 1206398"/>
                <a:gd name="connsiteX6" fmla="*/ 0 w 1627647"/>
                <a:gd name="connsiteY6" fmla="*/ 538161 h 1206398"/>
                <a:gd name="connsiteX0" fmla="*/ 0 w 1627647"/>
                <a:gd name="connsiteY0" fmla="*/ 538161 h 1218880"/>
                <a:gd name="connsiteX1" fmla="*/ 0 w 1627647"/>
                <a:gd name="connsiteY1" fmla="*/ 1066799 h 1218880"/>
                <a:gd name="connsiteX2" fmla="*/ 1621631 w 1627647"/>
                <a:gd name="connsiteY2" fmla="*/ 523874 h 1218880"/>
                <a:gd name="connsiteX3" fmla="*/ 1323974 w 1627647"/>
                <a:gd name="connsiteY3" fmla="*/ 0 h 1218880"/>
                <a:gd name="connsiteX4" fmla="*/ 923925 w 1627647"/>
                <a:gd name="connsiteY4" fmla="*/ 426244 h 1218880"/>
                <a:gd name="connsiteX5" fmla="*/ 621506 w 1627647"/>
                <a:gd name="connsiteY5" fmla="*/ 771524 h 1218880"/>
                <a:gd name="connsiteX6" fmla="*/ 0 w 1627647"/>
                <a:gd name="connsiteY6" fmla="*/ 538161 h 1218880"/>
                <a:gd name="connsiteX0" fmla="*/ 0 w 1627647"/>
                <a:gd name="connsiteY0" fmla="*/ 538161 h 1211596"/>
                <a:gd name="connsiteX1" fmla="*/ 0 w 1627647"/>
                <a:gd name="connsiteY1" fmla="*/ 1066799 h 1211596"/>
                <a:gd name="connsiteX2" fmla="*/ 1621631 w 1627647"/>
                <a:gd name="connsiteY2" fmla="*/ 523874 h 1211596"/>
                <a:gd name="connsiteX3" fmla="*/ 1323974 w 1627647"/>
                <a:gd name="connsiteY3" fmla="*/ 0 h 1211596"/>
                <a:gd name="connsiteX4" fmla="*/ 923925 w 1627647"/>
                <a:gd name="connsiteY4" fmla="*/ 426244 h 1211596"/>
                <a:gd name="connsiteX5" fmla="*/ 621506 w 1627647"/>
                <a:gd name="connsiteY5" fmla="*/ 771524 h 1211596"/>
                <a:gd name="connsiteX6" fmla="*/ 0 w 1627647"/>
                <a:gd name="connsiteY6" fmla="*/ 538161 h 1211596"/>
                <a:gd name="connsiteX0" fmla="*/ 0 w 1627647"/>
                <a:gd name="connsiteY0" fmla="*/ 538161 h 1217962"/>
                <a:gd name="connsiteX1" fmla="*/ 0 w 1627647"/>
                <a:gd name="connsiteY1" fmla="*/ 1066799 h 1217962"/>
                <a:gd name="connsiteX2" fmla="*/ 1621631 w 1627647"/>
                <a:gd name="connsiteY2" fmla="*/ 523874 h 1217962"/>
                <a:gd name="connsiteX3" fmla="*/ 1323974 w 1627647"/>
                <a:gd name="connsiteY3" fmla="*/ 0 h 1217962"/>
                <a:gd name="connsiteX4" fmla="*/ 923925 w 1627647"/>
                <a:gd name="connsiteY4" fmla="*/ 426244 h 1217962"/>
                <a:gd name="connsiteX5" fmla="*/ 621506 w 1627647"/>
                <a:gd name="connsiteY5" fmla="*/ 771524 h 1217962"/>
                <a:gd name="connsiteX6" fmla="*/ 0 w 1627647"/>
                <a:gd name="connsiteY6" fmla="*/ 538161 h 1217962"/>
                <a:gd name="connsiteX0" fmla="*/ 0 w 1627647"/>
                <a:gd name="connsiteY0" fmla="*/ 538161 h 1218399"/>
                <a:gd name="connsiteX1" fmla="*/ 0 w 1627647"/>
                <a:gd name="connsiteY1" fmla="*/ 1066799 h 1218399"/>
                <a:gd name="connsiteX2" fmla="*/ 1621631 w 1627647"/>
                <a:gd name="connsiteY2" fmla="*/ 523874 h 1218399"/>
                <a:gd name="connsiteX3" fmla="*/ 1323974 w 1627647"/>
                <a:gd name="connsiteY3" fmla="*/ 0 h 1218399"/>
                <a:gd name="connsiteX4" fmla="*/ 923925 w 1627647"/>
                <a:gd name="connsiteY4" fmla="*/ 426244 h 1218399"/>
                <a:gd name="connsiteX5" fmla="*/ 621506 w 1627647"/>
                <a:gd name="connsiteY5" fmla="*/ 771524 h 1218399"/>
                <a:gd name="connsiteX6" fmla="*/ 0 w 1627647"/>
                <a:gd name="connsiteY6" fmla="*/ 538161 h 1218399"/>
                <a:gd name="connsiteX0" fmla="*/ 0 w 1627647"/>
                <a:gd name="connsiteY0" fmla="*/ 538161 h 1212839"/>
                <a:gd name="connsiteX1" fmla="*/ 0 w 1627647"/>
                <a:gd name="connsiteY1" fmla="*/ 1066799 h 1212839"/>
                <a:gd name="connsiteX2" fmla="*/ 1621631 w 1627647"/>
                <a:gd name="connsiteY2" fmla="*/ 523874 h 1212839"/>
                <a:gd name="connsiteX3" fmla="*/ 1323974 w 1627647"/>
                <a:gd name="connsiteY3" fmla="*/ 0 h 1212839"/>
                <a:gd name="connsiteX4" fmla="*/ 923925 w 1627647"/>
                <a:gd name="connsiteY4" fmla="*/ 426244 h 1212839"/>
                <a:gd name="connsiteX5" fmla="*/ 621506 w 1627647"/>
                <a:gd name="connsiteY5" fmla="*/ 771524 h 1212839"/>
                <a:gd name="connsiteX6" fmla="*/ 0 w 1627647"/>
                <a:gd name="connsiteY6" fmla="*/ 538161 h 1212839"/>
                <a:gd name="connsiteX0" fmla="*/ 0 w 1627647"/>
                <a:gd name="connsiteY0" fmla="*/ 538161 h 1212839"/>
                <a:gd name="connsiteX1" fmla="*/ 0 w 1627647"/>
                <a:gd name="connsiteY1" fmla="*/ 1066799 h 1212839"/>
                <a:gd name="connsiteX2" fmla="*/ 1621631 w 1627647"/>
                <a:gd name="connsiteY2" fmla="*/ 523874 h 1212839"/>
                <a:gd name="connsiteX3" fmla="*/ 1323974 w 1627647"/>
                <a:gd name="connsiteY3" fmla="*/ 0 h 1212839"/>
                <a:gd name="connsiteX4" fmla="*/ 1078707 w 1627647"/>
                <a:gd name="connsiteY4" fmla="*/ 257177 h 1212839"/>
                <a:gd name="connsiteX5" fmla="*/ 923925 w 1627647"/>
                <a:gd name="connsiteY5" fmla="*/ 426244 h 1212839"/>
                <a:gd name="connsiteX6" fmla="*/ 621506 w 1627647"/>
                <a:gd name="connsiteY6" fmla="*/ 771524 h 1212839"/>
                <a:gd name="connsiteX7" fmla="*/ 0 w 1627647"/>
                <a:gd name="connsiteY7" fmla="*/ 538161 h 1212839"/>
                <a:gd name="connsiteX0" fmla="*/ 0 w 1627647"/>
                <a:gd name="connsiteY0" fmla="*/ 538161 h 1212839"/>
                <a:gd name="connsiteX1" fmla="*/ 0 w 1627647"/>
                <a:gd name="connsiteY1" fmla="*/ 1066799 h 1212839"/>
                <a:gd name="connsiteX2" fmla="*/ 1621631 w 1627647"/>
                <a:gd name="connsiteY2" fmla="*/ 523874 h 1212839"/>
                <a:gd name="connsiteX3" fmla="*/ 1323974 w 1627647"/>
                <a:gd name="connsiteY3" fmla="*/ 0 h 1212839"/>
                <a:gd name="connsiteX4" fmla="*/ 595313 w 1627647"/>
                <a:gd name="connsiteY4" fmla="*/ 185739 h 1212839"/>
                <a:gd name="connsiteX5" fmla="*/ 923925 w 1627647"/>
                <a:gd name="connsiteY5" fmla="*/ 426244 h 1212839"/>
                <a:gd name="connsiteX6" fmla="*/ 621506 w 1627647"/>
                <a:gd name="connsiteY6" fmla="*/ 771524 h 1212839"/>
                <a:gd name="connsiteX7" fmla="*/ 0 w 1627647"/>
                <a:gd name="connsiteY7" fmla="*/ 538161 h 1212839"/>
                <a:gd name="connsiteX0" fmla="*/ 0 w 1627647"/>
                <a:gd name="connsiteY0" fmla="*/ 538161 h 1212839"/>
                <a:gd name="connsiteX1" fmla="*/ 0 w 1627647"/>
                <a:gd name="connsiteY1" fmla="*/ 1066799 h 1212839"/>
                <a:gd name="connsiteX2" fmla="*/ 1621631 w 1627647"/>
                <a:gd name="connsiteY2" fmla="*/ 523874 h 1212839"/>
                <a:gd name="connsiteX3" fmla="*/ 1323974 w 1627647"/>
                <a:gd name="connsiteY3" fmla="*/ 0 h 1212839"/>
                <a:gd name="connsiteX4" fmla="*/ 973932 w 1627647"/>
                <a:gd name="connsiteY4" fmla="*/ 85727 h 1212839"/>
                <a:gd name="connsiteX5" fmla="*/ 595313 w 1627647"/>
                <a:gd name="connsiteY5" fmla="*/ 185739 h 1212839"/>
                <a:gd name="connsiteX6" fmla="*/ 923925 w 1627647"/>
                <a:gd name="connsiteY6" fmla="*/ 426244 h 1212839"/>
                <a:gd name="connsiteX7" fmla="*/ 621506 w 1627647"/>
                <a:gd name="connsiteY7" fmla="*/ 771524 h 1212839"/>
                <a:gd name="connsiteX8" fmla="*/ 0 w 1627647"/>
                <a:gd name="connsiteY8" fmla="*/ 538161 h 1212839"/>
                <a:gd name="connsiteX0" fmla="*/ 0 w 1627647"/>
                <a:gd name="connsiteY0" fmla="*/ 745328 h 1420006"/>
                <a:gd name="connsiteX1" fmla="*/ 0 w 1627647"/>
                <a:gd name="connsiteY1" fmla="*/ 1273966 h 1420006"/>
                <a:gd name="connsiteX2" fmla="*/ 1621631 w 1627647"/>
                <a:gd name="connsiteY2" fmla="*/ 731041 h 1420006"/>
                <a:gd name="connsiteX3" fmla="*/ 1323974 w 1627647"/>
                <a:gd name="connsiteY3" fmla="*/ 207167 h 1420006"/>
                <a:gd name="connsiteX4" fmla="*/ 835820 w 1627647"/>
                <a:gd name="connsiteY4" fmla="*/ 0 h 1420006"/>
                <a:gd name="connsiteX5" fmla="*/ 595313 w 1627647"/>
                <a:gd name="connsiteY5" fmla="*/ 392906 h 1420006"/>
                <a:gd name="connsiteX6" fmla="*/ 923925 w 1627647"/>
                <a:gd name="connsiteY6" fmla="*/ 633411 h 1420006"/>
                <a:gd name="connsiteX7" fmla="*/ 621506 w 1627647"/>
                <a:gd name="connsiteY7" fmla="*/ 978691 h 1420006"/>
                <a:gd name="connsiteX8" fmla="*/ 0 w 1627647"/>
                <a:gd name="connsiteY8" fmla="*/ 745328 h 1420006"/>
                <a:gd name="connsiteX0" fmla="*/ 0 w 1591281"/>
                <a:gd name="connsiteY0" fmla="*/ 745328 h 1469663"/>
                <a:gd name="connsiteX1" fmla="*/ 0 w 1591281"/>
                <a:gd name="connsiteY1" fmla="*/ 1273966 h 1469663"/>
                <a:gd name="connsiteX2" fmla="*/ 1574006 w 1591281"/>
                <a:gd name="connsiteY2" fmla="*/ 928685 h 1469663"/>
                <a:gd name="connsiteX3" fmla="*/ 1323974 w 1591281"/>
                <a:gd name="connsiteY3" fmla="*/ 207167 h 1469663"/>
                <a:gd name="connsiteX4" fmla="*/ 835820 w 1591281"/>
                <a:gd name="connsiteY4" fmla="*/ 0 h 1469663"/>
                <a:gd name="connsiteX5" fmla="*/ 595313 w 1591281"/>
                <a:gd name="connsiteY5" fmla="*/ 392906 h 1469663"/>
                <a:gd name="connsiteX6" fmla="*/ 923925 w 1591281"/>
                <a:gd name="connsiteY6" fmla="*/ 633411 h 1469663"/>
                <a:gd name="connsiteX7" fmla="*/ 621506 w 1591281"/>
                <a:gd name="connsiteY7" fmla="*/ 978691 h 1469663"/>
                <a:gd name="connsiteX8" fmla="*/ 0 w 1591281"/>
                <a:gd name="connsiteY8" fmla="*/ 745328 h 1469663"/>
                <a:gd name="connsiteX0" fmla="*/ 0 w 1591281"/>
                <a:gd name="connsiteY0" fmla="*/ 745328 h 1425021"/>
                <a:gd name="connsiteX1" fmla="*/ 0 w 1591281"/>
                <a:gd name="connsiteY1" fmla="*/ 1273966 h 1425021"/>
                <a:gd name="connsiteX2" fmla="*/ 1574006 w 1591281"/>
                <a:gd name="connsiteY2" fmla="*/ 928685 h 1425021"/>
                <a:gd name="connsiteX3" fmla="*/ 1323974 w 1591281"/>
                <a:gd name="connsiteY3" fmla="*/ 207167 h 1425021"/>
                <a:gd name="connsiteX4" fmla="*/ 835820 w 1591281"/>
                <a:gd name="connsiteY4" fmla="*/ 0 h 1425021"/>
                <a:gd name="connsiteX5" fmla="*/ 595313 w 1591281"/>
                <a:gd name="connsiteY5" fmla="*/ 392906 h 1425021"/>
                <a:gd name="connsiteX6" fmla="*/ 923925 w 1591281"/>
                <a:gd name="connsiteY6" fmla="*/ 633411 h 1425021"/>
                <a:gd name="connsiteX7" fmla="*/ 621506 w 1591281"/>
                <a:gd name="connsiteY7" fmla="*/ 978691 h 1425021"/>
                <a:gd name="connsiteX8" fmla="*/ 0 w 1591281"/>
                <a:gd name="connsiteY8" fmla="*/ 745328 h 1425021"/>
                <a:gd name="connsiteX0" fmla="*/ 0 w 1622856"/>
                <a:gd name="connsiteY0" fmla="*/ 745328 h 1425021"/>
                <a:gd name="connsiteX1" fmla="*/ 0 w 1622856"/>
                <a:gd name="connsiteY1" fmla="*/ 1273966 h 1425021"/>
                <a:gd name="connsiteX2" fmla="*/ 1574006 w 1622856"/>
                <a:gd name="connsiteY2" fmla="*/ 928685 h 1425021"/>
                <a:gd name="connsiteX3" fmla="*/ 1323974 w 1622856"/>
                <a:gd name="connsiteY3" fmla="*/ 207167 h 1425021"/>
                <a:gd name="connsiteX4" fmla="*/ 835820 w 1622856"/>
                <a:gd name="connsiteY4" fmla="*/ 0 h 1425021"/>
                <a:gd name="connsiteX5" fmla="*/ 595313 w 1622856"/>
                <a:gd name="connsiteY5" fmla="*/ 392906 h 1425021"/>
                <a:gd name="connsiteX6" fmla="*/ 923925 w 1622856"/>
                <a:gd name="connsiteY6" fmla="*/ 633411 h 1425021"/>
                <a:gd name="connsiteX7" fmla="*/ 621506 w 1622856"/>
                <a:gd name="connsiteY7" fmla="*/ 978691 h 1425021"/>
                <a:gd name="connsiteX8" fmla="*/ 0 w 1622856"/>
                <a:gd name="connsiteY8" fmla="*/ 745328 h 1425021"/>
                <a:gd name="connsiteX0" fmla="*/ 0 w 1608710"/>
                <a:gd name="connsiteY0" fmla="*/ 745328 h 1425021"/>
                <a:gd name="connsiteX1" fmla="*/ 0 w 1608710"/>
                <a:gd name="connsiteY1" fmla="*/ 1273966 h 1425021"/>
                <a:gd name="connsiteX2" fmla="*/ 1574006 w 1608710"/>
                <a:gd name="connsiteY2" fmla="*/ 928685 h 1425021"/>
                <a:gd name="connsiteX3" fmla="*/ 1264443 w 1608710"/>
                <a:gd name="connsiteY3" fmla="*/ 166686 h 1425021"/>
                <a:gd name="connsiteX4" fmla="*/ 835820 w 1608710"/>
                <a:gd name="connsiteY4" fmla="*/ 0 h 1425021"/>
                <a:gd name="connsiteX5" fmla="*/ 595313 w 1608710"/>
                <a:gd name="connsiteY5" fmla="*/ 392906 h 1425021"/>
                <a:gd name="connsiteX6" fmla="*/ 923925 w 1608710"/>
                <a:gd name="connsiteY6" fmla="*/ 633411 h 1425021"/>
                <a:gd name="connsiteX7" fmla="*/ 621506 w 1608710"/>
                <a:gd name="connsiteY7" fmla="*/ 978691 h 1425021"/>
                <a:gd name="connsiteX8" fmla="*/ 0 w 1608710"/>
                <a:gd name="connsiteY8" fmla="*/ 745328 h 1425021"/>
                <a:gd name="connsiteX0" fmla="*/ 0 w 1623138"/>
                <a:gd name="connsiteY0" fmla="*/ 745328 h 1425021"/>
                <a:gd name="connsiteX1" fmla="*/ 0 w 1623138"/>
                <a:gd name="connsiteY1" fmla="*/ 1273966 h 1425021"/>
                <a:gd name="connsiteX2" fmla="*/ 1574006 w 1623138"/>
                <a:gd name="connsiteY2" fmla="*/ 928685 h 1425021"/>
                <a:gd name="connsiteX3" fmla="*/ 1264443 w 1623138"/>
                <a:gd name="connsiteY3" fmla="*/ 166686 h 1425021"/>
                <a:gd name="connsiteX4" fmla="*/ 835820 w 1623138"/>
                <a:gd name="connsiteY4" fmla="*/ 0 h 1425021"/>
                <a:gd name="connsiteX5" fmla="*/ 595313 w 1623138"/>
                <a:gd name="connsiteY5" fmla="*/ 392906 h 1425021"/>
                <a:gd name="connsiteX6" fmla="*/ 923925 w 1623138"/>
                <a:gd name="connsiteY6" fmla="*/ 633411 h 1425021"/>
                <a:gd name="connsiteX7" fmla="*/ 621506 w 1623138"/>
                <a:gd name="connsiteY7" fmla="*/ 978691 h 1425021"/>
                <a:gd name="connsiteX8" fmla="*/ 0 w 1623138"/>
                <a:gd name="connsiteY8" fmla="*/ 745328 h 1425021"/>
                <a:gd name="connsiteX0" fmla="*/ 0 w 1623138"/>
                <a:gd name="connsiteY0" fmla="*/ 745328 h 1425021"/>
                <a:gd name="connsiteX1" fmla="*/ 0 w 1623138"/>
                <a:gd name="connsiteY1" fmla="*/ 1273966 h 1425021"/>
                <a:gd name="connsiteX2" fmla="*/ 1574006 w 1623138"/>
                <a:gd name="connsiteY2" fmla="*/ 928685 h 1425021"/>
                <a:gd name="connsiteX3" fmla="*/ 1264443 w 1623138"/>
                <a:gd name="connsiteY3" fmla="*/ 166686 h 1425021"/>
                <a:gd name="connsiteX4" fmla="*/ 835820 w 1623138"/>
                <a:gd name="connsiteY4" fmla="*/ 0 h 1425021"/>
                <a:gd name="connsiteX5" fmla="*/ 595313 w 1623138"/>
                <a:gd name="connsiteY5" fmla="*/ 392906 h 1425021"/>
                <a:gd name="connsiteX6" fmla="*/ 923925 w 1623138"/>
                <a:gd name="connsiteY6" fmla="*/ 633411 h 1425021"/>
                <a:gd name="connsiteX7" fmla="*/ 621506 w 1623138"/>
                <a:gd name="connsiteY7" fmla="*/ 978691 h 1425021"/>
                <a:gd name="connsiteX8" fmla="*/ 0 w 1623138"/>
                <a:gd name="connsiteY8" fmla="*/ 745328 h 1425021"/>
                <a:gd name="connsiteX0" fmla="*/ 0 w 1623138"/>
                <a:gd name="connsiteY0" fmla="*/ 745328 h 1425021"/>
                <a:gd name="connsiteX1" fmla="*/ 0 w 1623138"/>
                <a:gd name="connsiteY1" fmla="*/ 1273966 h 1425021"/>
                <a:gd name="connsiteX2" fmla="*/ 1574006 w 1623138"/>
                <a:gd name="connsiteY2" fmla="*/ 928685 h 1425021"/>
                <a:gd name="connsiteX3" fmla="*/ 1264443 w 1623138"/>
                <a:gd name="connsiteY3" fmla="*/ 166686 h 1425021"/>
                <a:gd name="connsiteX4" fmla="*/ 835820 w 1623138"/>
                <a:gd name="connsiteY4" fmla="*/ 0 h 1425021"/>
                <a:gd name="connsiteX5" fmla="*/ 709613 w 1623138"/>
                <a:gd name="connsiteY5" fmla="*/ 207169 h 1425021"/>
                <a:gd name="connsiteX6" fmla="*/ 595313 w 1623138"/>
                <a:gd name="connsiteY6" fmla="*/ 392906 h 1425021"/>
                <a:gd name="connsiteX7" fmla="*/ 923925 w 1623138"/>
                <a:gd name="connsiteY7" fmla="*/ 633411 h 1425021"/>
                <a:gd name="connsiteX8" fmla="*/ 621506 w 1623138"/>
                <a:gd name="connsiteY8" fmla="*/ 978691 h 1425021"/>
                <a:gd name="connsiteX9" fmla="*/ 0 w 1623138"/>
                <a:gd name="connsiteY9" fmla="*/ 745328 h 1425021"/>
                <a:gd name="connsiteX0" fmla="*/ 0 w 1623138"/>
                <a:gd name="connsiteY0" fmla="*/ 797716 h 1477409"/>
                <a:gd name="connsiteX1" fmla="*/ 0 w 1623138"/>
                <a:gd name="connsiteY1" fmla="*/ 1326354 h 1477409"/>
                <a:gd name="connsiteX2" fmla="*/ 1574006 w 1623138"/>
                <a:gd name="connsiteY2" fmla="*/ 981073 h 1477409"/>
                <a:gd name="connsiteX3" fmla="*/ 1264443 w 1623138"/>
                <a:gd name="connsiteY3" fmla="*/ 219074 h 1477409"/>
                <a:gd name="connsiteX4" fmla="*/ 835820 w 1623138"/>
                <a:gd name="connsiteY4" fmla="*/ 52388 h 1477409"/>
                <a:gd name="connsiteX5" fmla="*/ 421482 w 1623138"/>
                <a:gd name="connsiteY5" fmla="*/ 0 h 1477409"/>
                <a:gd name="connsiteX6" fmla="*/ 595313 w 1623138"/>
                <a:gd name="connsiteY6" fmla="*/ 445294 h 1477409"/>
                <a:gd name="connsiteX7" fmla="*/ 923925 w 1623138"/>
                <a:gd name="connsiteY7" fmla="*/ 685799 h 1477409"/>
                <a:gd name="connsiteX8" fmla="*/ 621506 w 1623138"/>
                <a:gd name="connsiteY8" fmla="*/ 1031079 h 1477409"/>
                <a:gd name="connsiteX9" fmla="*/ 0 w 1623138"/>
                <a:gd name="connsiteY9" fmla="*/ 797716 h 1477409"/>
                <a:gd name="connsiteX0" fmla="*/ 0 w 1623138"/>
                <a:gd name="connsiteY0" fmla="*/ 797716 h 1477409"/>
                <a:gd name="connsiteX1" fmla="*/ 0 w 1623138"/>
                <a:gd name="connsiteY1" fmla="*/ 1326354 h 1477409"/>
                <a:gd name="connsiteX2" fmla="*/ 1574006 w 1623138"/>
                <a:gd name="connsiteY2" fmla="*/ 981073 h 1477409"/>
                <a:gd name="connsiteX3" fmla="*/ 1264443 w 1623138"/>
                <a:gd name="connsiteY3" fmla="*/ 219074 h 1477409"/>
                <a:gd name="connsiteX4" fmla="*/ 835820 w 1623138"/>
                <a:gd name="connsiteY4" fmla="*/ 52388 h 1477409"/>
                <a:gd name="connsiteX5" fmla="*/ 654844 w 1623138"/>
                <a:gd name="connsiteY5" fmla="*/ 26194 h 1477409"/>
                <a:gd name="connsiteX6" fmla="*/ 421482 w 1623138"/>
                <a:gd name="connsiteY6" fmla="*/ 0 h 1477409"/>
                <a:gd name="connsiteX7" fmla="*/ 595313 w 1623138"/>
                <a:gd name="connsiteY7" fmla="*/ 445294 h 1477409"/>
                <a:gd name="connsiteX8" fmla="*/ 923925 w 1623138"/>
                <a:gd name="connsiteY8" fmla="*/ 685799 h 1477409"/>
                <a:gd name="connsiteX9" fmla="*/ 621506 w 1623138"/>
                <a:gd name="connsiteY9" fmla="*/ 1031079 h 1477409"/>
                <a:gd name="connsiteX10" fmla="*/ 0 w 1623138"/>
                <a:gd name="connsiteY10" fmla="*/ 797716 h 1477409"/>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652572"/>
                <a:gd name="connsiteX1" fmla="*/ 0 w 1623138"/>
                <a:gd name="connsiteY1" fmla="*/ 1647822 h 1652572"/>
                <a:gd name="connsiteX2" fmla="*/ 1574006 w 1623138"/>
                <a:gd name="connsiteY2" fmla="*/ 1302541 h 1652572"/>
                <a:gd name="connsiteX3" fmla="*/ 1264443 w 1623138"/>
                <a:gd name="connsiteY3" fmla="*/ 540542 h 1652572"/>
                <a:gd name="connsiteX4" fmla="*/ 835820 w 1623138"/>
                <a:gd name="connsiteY4" fmla="*/ 373856 h 1652572"/>
                <a:gd name="connsiteX5" fmla="*/ 807244 w 1623138"/>
                <a:gd name="connsiteY5" fmla="*/ 0 h 1652572"/>
                <a:gd name="connsiteX6" fmla="*/ 421482 w 1623138"/>
                <a:gd name="connsiteY6" fmla="*/ 321468 h 1652572"/>
                <a:gd name="connsiteX7" fmla="*/ 595313 w 1623138"/>
                <a:gd name="connsiteY7" fmla="*/ 766762 h 1652572"/>
                <a:gd name="connsiteX8" fmla="*/ 923925 w 1623138"/>
                <a:gd name="connsiteY8" fmla="*/ 1007267 h 1652572"/>
                <a:gd name="connsiteX9" fmla="*/ 621506 w 1623138"/>
                <a:gd name="connsiteY9" fmla="*/ 1352547 h 1652572"/>
                <a:gd name="connsiteX10" fmla="*/ 0 w 1623138"/>
                <a:gd name="connsiteY10" fmla="*/ 1119184 h 1652572"/>
                <a:gd name="connsiteX0" fmla="*/ 0 w 1627271"/>
                <a:gd name="connsiteY0" fmla="*/ 1119184 h 1712926"/>
                <a:gd name="connsiteX1" fmla="*/ 0 w 1627271"/>
                <a:gd name="connsiteY1" fmla="*/ 1647822 h 1712926"/>
                <a:gd name="connsiteX2" fmla="*/ 1574006 w 1627271"/>
                <a:gd name="connsiteY2" fmla="*/ 1302541 h 1712926"/>
                <a:gd name="connsiteX3" fmla="*/ 1264443 w 1627271"/>
                <a:gd name="connsiteY3" fmla="*/ 540542 h 1712926"/>
                <a:gd name="connsiteX4" fmla="*/ 835820 w 1627271"/>
                <a:gd name="connsiteY4" fmla="*/ 373856 h 1712926"/>
                <a:gd name="connsiteX5" fmla="*/ 807244 w 1627271"/>
                <a:gd name="connsiteY5" fmla="*/ 0 h 1712926"/>
                <a:gd name="connsiteX6" fmla="*/ 421482 w 1627271"/>
                <a:gd name="connsiteY6" fmla="*/ 321468 h 1712926"/>
                <a:gd name="connsiteX7" fmla="*/ 595313 w 1627271"/>
                <a:gd name="connsiteY7" fmla="*/ 766762 h 1712926"/>
                <a:gd name="connsiteX8" fmla="*/ 923925 w 1627271"/>
                <a:gd name="connsiteY8" fmla="*/ 1007267 h 1712926"/>
                <a:gd name="connsiteX9" fmla="*/ 621506 w 1627271"/>
                <a:gd name="connsiteY9" fmla="*/ 1352547 h 1712926"/>
                <a:gd name="connsiteX10" fmla="*/ 0 w 1627271"/>
                <a:gd name="connsiteY10" fmla="*/ 1119184 h 1712926"/>
                <a:gd name="connsiteX0" fmla="*/ 0 w 1627271"/>
                <a:gd name="connsiteY0" fmla="*/ 1119184 h 1797816"/>
                <a:gd name="connsiteX1" fmla="*/ 0 w 1627271"/>
                <a:gd name="connsiteY1" fmla="*/ 1647822 h 1797816"/>
                <a:gd name="connsiteX2" fmla="*/ 1574006 w 1627271"/>
                <a:gd name="connsiteY2" fmla="*/ 1302541 h 1797816"/>
                <a:gd name="connsiteX3" fmla="*/ 1264443 w 1627271"/>
                <a:gd name="connsiteY3" fmla="*/ 540542 h 1797816"/>
                <a:gd name="connsiteX4" fmla="*/ 835820 w 1627271"/>
                <a:gd name="connsiteY4" fmla="*/ 373856 h 1797816"/>
                <a:gd name="connsiteX5" fmla="*/ 807244 w 1627271"/>
                <a:gd name="connsiteY5" fmla="*/ 0 h 1797816"/>
                <a:gd name="connsiteX6" fmla="*/ 421482 w 1627271"/>
                <a:gd name="connsiteY6" fmla="*/ 321468 h 1797816"/>
                <a:gd name="connsiteX7" fmla="*/ 595313 w 1627271"/>
                <a:gd name="connsiteY7" fmla="*/ 766762 h 1797816"/>
                <a:gd name="connsiteX8" fmla="*/ 923925 w 1627271"/>
                <a:gd name="connsiteY8" fmla="*/ 1007267 h 1797816"/>
                <a:gd name="connsiteX9" fmla="*/ 621506 w 1627271"/>
                <a:gd name="connsiteY9" fmla="*/ 1352547 h 1797816"/>
                <a:gd name="connsiteX10" fmla="*/ 0 w 1627271"/>
                <a:gd name="connsiteY10" fmla="*/ 1119184 h 1797816"/>
                <a:gd name="connsiteX0" fmla="*/ 0 w 1622231"/>
                <a:gd name="connsiteY0" fmla="*/ 1119184 h 1773253"/>
                <a:gd name="connsiteX1" fmla="*/ 0 w 1622231"/>
                <a:gd name="connsiteY1" fmla="*/ 1647822 h 1773253"/>
                <a:gd name="connsiteX2" fmla="*/ 1574006 w 1622231"/>
                <a:gd name="connsiteY2" fmla="*/ 1302541 h 1773253"/>
                <a:gd name="connsiteX3" fmla="*/ 1264443 w 1622231"/>
                <a:gd name="connsiteY3" fmla="*/ 540542 h 1773253"/>
                <a:gd name="connsiteX4" fmla="*/ 835820 w 1622231"/>
                <a:gd name="connsiteY4" fmla="*/ 373856 h 1773253"/>
                <a:gd name="connsiteX5" fmla="*/ 807244 w 1622231"/>
                <a:gd name="connsiteY5" fmla="*/ 0 h 1773253"/>
                <a:gd name="connsiteX6" fmla="*/ 421482 w 1622231"/>
                <a:gd name="connsiteY6" fmla="*/ 321468 h 1773253"/>
                <a:gd name="connsiteX7" fmla="*/ 595313 w 1622231"/>
                <a:gd name="connsiteY7" fmla="*/ 766762 h 1773253"/>
                <a:gd name="connsiteX8" fmla="*/ 923925 w 1622231"/>
                <a:gd name="connsiteY8" fmla="*/ 1007267 h 1773253"/>
                <a:gd name="connsiteX9" fmla="*/ 621506 w 1622231"/>
                <a:gd name="connsiteY9" fmla="*/ 1352547 h 1773253"/>
                <a:gd name="connsiteX10" fmla="*/ 0 w 1622231"/>
                <a:gd name="connsiteY10" fmla="*/ 1119184 h 1773253"/>
                <a:gd name="connsiteX0" fmla="*/ 0 w 1622231"/>
                <a:gd name="connsiteY0" fmla="*/ 1119184 h 1800701"/>
                <a:gd name="connsiteX1" fmla="*/ 0 w 1622231"/>
                <a:gd name="connsiteY1" fmla="*/ 1647822 h 1800701"/>
                <a:gd name="connsiteX2" fmla="*/ 1574006 w 1622231"/>
                <a:gd name="connsiteY2" fmla="*/ 1302541 h 1800701"/>
                <a:gd name="connsiteX3" fmla="*/ 1264443 w 1622231"/>
                <a:gd name="connsiteY3" fmla="*/ 540542 h 1800701"/>
                <a:gd name="connsiteX4" fmla="*/ 835820 w 1622231"/>
                <a:gd name="connsiteY4" fmla="*/ 373856 h 1800701"/>
                <a:gd name="connsiteX5" fmla="*/ 807244 w 1622231"/>
                <a:gd name="connsiteY5" fmla="*/ 0 h 1800701"/>
                <a:gd name="connsiteX6" fmla="*/ 421482 w 1622231"/>
                <a:gd name="connsiteY6" fmla="*/ 321468 h 1800701"/>
                <a:gd name="connsiteX7" fmla="*/ 595313 w 1622231"/>
                <a:gd name="connsiteY7" fmla="*/ 766762 h 1800701"/>
                <a:gd name="connsiteX8" fmla="*/ 923925 w 1622231"/>
                <a:gd name="connsiteY8" fmla="*/ 1007267 h 1800701"/>
                <a:gd name="connsiteX9" fmla="*/ 621506 w 1622231"/>
                <a:gd name="connsiteY9" fmla="*/ 1352547 h 1800701"/>
                <a:gd name="connsiteX10" fmla="*/ 0 w 1622231"/>
                <a:gd name="connsiteY10" fmla="*/ 1119184 h 1800701"/>
                <a:gd name="connsiteX0" fmla="*/ 0 w 1552023"/>
                <a:gd name="connsiteY0" fmla="*/ 1119184 h 1859749"/>
                <a:gd name="connsiteX1" fmla="*/ 0 w 1552023"/>
                <a:gd name="connsiteY1" fmla="*/ 1647822 h 1859749"/>
                <a:gd name="connsiteX2" fmla="*/ 1462087 w 1552023"/>
                <a:gd name="connsiteY2" fmla="*/ 1469229 h 1859749"/>
                <a:gd name="connsiteX3" fmla="*/ 1264443 w 1552023"/>
                <a:gd name="connsiteY3" fmla="*/ 540542 h 1859749"/>
                <a:gd name="connsiteX4" fmla="*/ 835820 w 1552023"/>
                <a:gd name="connsiteY4" fmla="*/ 373856 h 1859749"/>
                <a:gd name="connsiteX5" fmla="*/ 807244 w 1552023"/>
                <a:gd name="connsiteY5" fmla="*/ 0 h 1859749"/>
                <a:gd name="connsiteX6" fmla="*/ 421482 w 1552023"/>
                <a:gd name="connsiteY6" fmla="*/ 321468 h 1859749"/>
                <a:gd name="connsiteX7" fmla="*/ 595313 w 1552023"/>
                <a:gd name="connsiteY7" fmla="*/ 766762 h 1859749"/>
                <a:gd name="connsiteX8" fmla="*/ 923925 w 1552023"/>
                <a:gd name="connsiteY8" fmla="*/ 1007267 h 1859749"/>
                <a:gd name="connsiteX9" fmla="*/ 621506 w 1552023"/>
                <a:gd name="connsiteY9" fmla="*/ 1352547 h 1859749"/>
                <a:gd name="connsiteX10" fmla="*/ 0 w 1552023"/>
                <a:gd name="connsiteY10" fmla="*/ 1119184 h 1859749"/>
                <a:gd name="connsiteX0" fmla="*/ 0 w 1571973"/>
                <a:gd name="connsiteY0" fmla="*/ 1119184 h 1800114"/>
                <a:gd name="connsiteX1" fmla="*/ 0 w 1571973"/>
                <a:gd name="connsiteY1" fmla="*/ 1647822 h 1800114"/>
                <a:gd name="connsiteX2" fmla="*/ 1462087 w 1571973"/>
                <a:gd name="connsiteY2" fmla="*/ 1469229 h 1800114"/>
                <a:gd name="connsiteX3" fmla="*/ 1264443 w 1571973"/>
                <a:gd name="connsiteY3" fmla="*/ 540542 h 1800114"/>
                <a:gd name="connsiteX4" fmla="*/ 835820 w 1571973"/>
                <a:gd name="connsiteY4" fmla="*/ 373856 h 1800114"/>
                <a:gd name="connsiteX5" fmla="*/ 807244 w 1571973"/>
                <a:gd name="connsiteY5" fmla="*/ 0 h 1800114"/>
                <a:gd name="connsiteX6" fmla="*/ 421482 w 1571973"/>
                <a:gd name="connsiteY6" fmla="*/ 321468 h 1800114"/>
                <a:gd name="connsiteX7" fmla="*/ 595313 w 1571973"/>
                <a:gd name="connsiteY7" fmla="*/ 766762 h 1800114"/>
                <a:gd name="connsiteX8" fmla="*/ 923925 w 1571973"/>
                <a:gd name="connsiteY8" fmla="*/ 1007267 h 1800114"/>
                <a:gd name="connsiteX9" fmla="*/ 621506 w 1571973"/>
                <a:gd name="connsiteY9" fmla="*/ 1352547 h 1800114"/>
                <a:gd name="connsiteX10" fmla="*/ 0 w 1571973"/>
                <a:gd name="connsiteY10" fmla="*/ 1119184 h 1800114"/>
                <a:gd name="connsiteX0" fmla="*/ 0 w 1620477"/>
                <a:gd name="connsiteY0" fmla="*/ 1119184 h 1800815"/>
                <a:gd name="connsiteX1" fmla="*/ 0 w 1620477"/>
                <a:gd name="connsiteY1" fmla="*/ 1647822 h 1800815"/>
                <a:gd name="connsiteX2" fmla="*/ 1462087 w 1620477"/>
                <a:gd name="connsiteY2" fmla="*/ 1469229 h 1800815"/>
                <a:gd name="connsiteX3" fmla="*/ 1264443 w 1620477"/>
                <a:gd name="connsiteY3" fmla="*/ 540542 h 1800815"/>
                <a:gd name="connsiteX4" fmla="*/ 835820 w 1620477"/>
                <a:gd name="connsiteY4" fmla="*/ 373856 h 1800815"/>
                <a:gd name="connsiteX5" fmla="*/ 807244 w 1620477"/>
                <a:gd name="connsiteY5" fmla="*/ 0 h 1800815"/>
                <a:gd name="connsiteX6" fmla="*/ 421482 w 1620477"/>
                <a:gd name="connsiteY6" fmla="*/ 321468 h 1800815"/>
                <a:gd name="connsiteX7" fmla="*/ 595313 w 1620477"/>
                <a:gd name="connsiteY7" fmla="*/ 766762 h 1800815"/>
                <a:gd name="connsiteX8" fmla="*/ 923925 w 1620477"/>
                <a:gd name="connsiteY8" fmla="*/ 1007267 h 1800815"/>
                <a:gd name="connsiteX9" fmla="*/ 621506 w 1620477"/>
                <a:gd name="connsiteY9" fmla="*/ 1352547 h 1800815"/>
                <a:gd name="connsiteX10" fmla="*/ 0 w 1620477"/>
                <a:gd name="connsiteY10" fmla="*/ 1119184 h 1800815"/>
                <a:gd name="connsiteX0" fmla="*/ 0 w 1629436"/>
                <a:gd name="connsiteY0" fmla="*/ 1119184 h 1799377"/>
                <a:gd name="connsiteX1" fmla="*/ 0 w 1629436"/>
                <a:gd name="connsiteY1" fmla="*/ 1647822 h 1799377"/>
                <a:gd name="connsiteX2" fmla="*/ 1476374 w 1629436"/>
                <a:gd name="connsiteY2" fmla="*/ 1464467 h 1799377"/>
                <a:gd name="connsiteX3" fmla="*/ 1264443 w 1629436"/>
                <a:gd name="connsiteY3" fmla="*/ 540542 h 1799377"/>
                <a:gd name="connsiteX4" fmla="*/ 835820 w 1629436"/>
                <a:gd name="connsiteY4" fmla="*/ 373856 h 1799377"/>
                <a:gd name="connsiteX5" fmla="*/ 807244 w 1629436"/>
                <a:gd name="connsiteY5" fmla="*/ 0 h 1799377"/>
                <a:gd name="connsiteX6" fmla="*/ 421482 w 1629436"/>
                <a:gd name="connsiteY6" fmla="*/ 321468 h 1799377"/>
                <a:gd name="connsiteX7" fmla="*/ 595313 w 1629436"/>
                <a:gd name="connsiteY7" fmla="*/ 766762 h 1799377"/>
                <a:gd name="connsiteX8" fmla="*/ 923925 w 1629436"/>
                <a:gd name="connsiteY8" fmla="*/ 1007267 h 1799377"/>
                <a:gd name="connsiteX9" fmla="*/ 621506 w 1629436"/>
                <a:gd name="connsiteY9" fmla="*/ 1352547 h 1799377"/>
                <a:gd name="connsiteX10" fmla="*/ 0 w 1629436"/>
                <a:gd name="connsiteY10" fmla="*/ 1119184 h 1799377"/>
                <a:gd name="connsiteX0" fmla="*/ 0 w 1606110"/>
                <a:gd name="connsiteY0" fmla="*/ 1119184 h 1796213"/>
                <a:gd name="connsiteX1" fmla="*/ 0 w 1606110"/>
                <a:gd name="connsiteY1" fmla="*/ 1647822 h 1796213"/>
                <a:gd name="connsiteX2" fmla="*/ 1476374 w 1606110"/>
                <a:gd name="connsiteY2" fmla="*/ 1464467 h 1796213"/>
                <a:gd name="connsiteX3" fmla="*/ 1264443 w 1606110"/>
                <a:gd name="connsiteY3" fmla="*/ 540542 h 1796213"/>
                <a:gd name="connsiteX4" fmla="*/ 835820 w 1606110"/>
                <a:gd name="connsiteY4" fmla="*/ 373856 h 1796213"/>
                <a:gd name="connsiteX5" fmla="*/ 807244 w 1606110"/>
                <a:gd name="connsiteY5" fmla="*/ 0 h 1796213"/>
                <a:gd name="connsiteX6" fmla="*/ 421482 w 1606110"/>
                <a:gd name="connsiteY6" fmla="*/ 321468 h 1796213"/>
                <a:gd name="connsiteX7" fmla="*/ 595313 w 1606110"/>
                <a:gd name="connsiteY7" fmla="*/ 766762 h 1796213"/>
                <a:gd name="connsiteX8" fmla="*/ 923925 w 1606110"/>
                <a:gd name="connsiteY8" fmla="*/ 1007267 h 1796213"/>
                <a:gd name="connsiteX9" fmla="*/ 621506 w 1606110"/>
                <a:gd name="connsiteY9" fmla="*/ 1352547 h 1796213"/>
                <a:gd name="connsiteX10" fmla="*/ 0 w 1606110"/>
                <a:gd name="connsiteY10" fmla="*/ 1119184 h 1796213"/>
                <a:gd name="connsiteX0" fmla="*/ 0 w 1625337"/>
                <a:gd name="connsiteY0" fmla="*/ 1119184 h 1796213"/>
                <a:gd name="connsiteX1" fmla="*/ 0 w 1625337"/>
                <a:gd name="connsiteY1" fmla="*/ 1647822 h 1796213"/>
                <a:gd name="connsiteX2" fmla="*/ 1476374 w 1625337"/>
                <a:gd name="connsiteY2" fmla="*/ 1464467 h 1796213"/>
                <a:gd name="connsiteX3" fmla="*/ 1264443 w 1625337"/>
                <a:gd name="connsiteY3" fmla="*/ 540542 h 1796213"/>
                <a:gd name="connsiteX4" fmla="*/ 835820 w 1625337"/>
                <a:gd name="connsiteY4" fmla="*/ 373856 h 1796213"/>
                <a:gd name="connsiteX5" fmla="*/ 807244 w 1625337"/>
                <a:gd name="connsiteY5" fmla="*/ 0 h 1796213"/>
                <a:gd name="connsiteX6" fmla="*/ 421482 w 1625337"/>
                <a:gd name="connsiteY6" fmla="*/ 321468 h 1796213"/>
                <a:gd name="connsiteX7" fmla="*/ 595313 w 1625337"/>
                <a:gd name="connsiteY7" fmla="*/ 766762 h 1796213"/>
                <a:gd name="connsiteX8" fmla="*/ 923925 w 1625337"/>
                <a:gd name="connsiteY8" fmla="*/ 1007267 h 1796213"/>
                <a:gd name="connsiteX9" fmla="*/ 621506 w 1625337"/>
                <a:gd name="connsiteY9" fmla="*/ 1352547 h 1796213"/>
                <a:gd name="connsiteX10" fmla="*/ 0 w 1625337"/>
                <a:gd name="connsiteY10" fmla="*/ 1119184 h 1796213"/>
                <a:gd name="connsiteX0" fmla="*/ 0 w 1625337"/>
                <a:gd name="connsiteY0" fmla="*/ 1119184 h 1803595"/>
                <a:gd name="connsiteX1" fmla="*/ 0 w 1625337"/>
                <a:gd name="connsiteY1" fmla="*/ 1647822 h 1803595"/>
                <a:gd name="connsiteX2" fmla="*/ 1476374 w 1625337"/>
                <a:gd name="connsiteY2" fmla="*/ 1464467 h 1803595"/>
                <a:gd name="connsiteX3" fmla="*/ 1264443 w 1625337"/>
                <a:gd name="connsiteY3" fmla="*/ 540542 h 1803595"/>
                <a:gd name="connsiteX4" fmla="*/ 835820 w 1625337"/>
                <a:gd name="connsiteY4" fmla="*/ 373856 h 1803595"/>
                <a:gd name="connsiteX5" fmla="*/ 807244 w 1625337"/>
                <a:gd name="connsiteY5" fmla="*/ 0 h 1803595"/>
                <a:gd name="connsiteX6" fmla="*/ 421482 w 1625337"/>
                <a:gd name="connsiteY6" fmla="*/ 321468 h 1803595"/>
                <a:gd name="connsiteX7" fmla="*/ 595313 w 1625337"/>
                <a:gd name="connsiteY7" fmla="*/ 766762 h 1803595"/>
                <a:gd name="connsiteX8" fmla="*/ 923925 w 1625337"/>
                <a:gd name="connsiteY8" fmla="*/ 1007267 h 1803595"/>
                <a:gd name="connsiteX9" fmla="*/ 621506 w 1625337"/>
                <a:gd name="connsiteY9" fmla="*/ 1352547 h 1803595"/>
                <a:gd name="connsiteX10" fmla="*/ 0 w 1625337"/>
                <a:gd name="connsiteY10" fmla="*/ 1119184 h 1803595"/>
                <a:gd name="connsiteX0" fmla="*/ 0 w 1625337"/>
                <a:gd name="connsiteY0" fmla="*/ 1119184 h 1799376"/>
                <a:gd name="connsiteX1" fmla="*/ 0 w 1625337"/>
                <a:gd name="connsiteY1" fmla="*/ 1647822 h 1799376"/>
                <a:gd name="connsiteX2" fmla="*/ 1476374 w 1625337"/>
                <a:gd name="connsiteY2" fmla="*/ 1464467 h 1799376"/>
                <a:gd name="connsiteX3" fmla="*/ 1264443 w 1625337"/>
                <a:gd name="connsiteY3" fmla="*/ 540542 h 1799376"/>
                <a:gd name="connsiteX4" fmla="*/ 835820 w 1625337"/>
                <a:gd name="connsiteY4" fmla="*/ 373856 h 1799376"/>
                <a:gd name="connsiteX5" fmla="*/ 807244 w 1625337"/>
                <a:gd name="connsiteY5" fmla="*/ 0 h 1799376"/>
                <a:gd name="connsiteX6" fmla="*/ 421482 w 1625337"/>
                <a:gd name="connsiteY6" fmla="*/ 321468 h 1799376"/>
                <a:gd name="connsiteX7" fmla="*/ 595313 w 1625337"/>
                <a:gd name="connsiteY7" fmla="*/ 766762 h 1799376"/>
                <a:gd name="connsiteX8" fmla="*/ 923925 w 1625337"/>
                <a:gd name="connsiteY8" fmla="*/ 1007267 h 1799376"/>
                <a:gd name="connsiteX9" fmla="*/ 621506 w 1625337"/>
                <a:gd name="connsiteY9" fmla="*/ 1352547 h 1799376"/>
                <a:gd name="connsiteX10" fmla="*/ 0 w 1625337"/>
                <a:gd name="connsiteY10" fmla="*/ 1119184 h 1799376"/>
                <a:gd name="connsiteX0" fmla="*/ 0 w 1635914"/>
                <a:gd name="connsiteY0" fmla="*/ 1119184 h 1799376"/>
                <a:gd name="connsiteX1" fmla="*/ 0 w 1635914"/>
                <a:gd name="connsiteY1" fmla="*/ 1647822 h 1799376"/>
                <a:gd name="connsiteX2" fmla="*/ 1476374 w 1635914"/>
                <a:gd name="connsiteY2" fmla="*/ 1464467 h 1799376"/>
                <a:gd name="connsiteX3" fmla="*/ 1264443 w 1635914"/>
                <a:gd name="connsiteY3" fmla="*/ 540542 h 1799376"/>
                <a:gd name="connsiteX4" fmla="*/ 835820 w 1635914"/>
                <a:gd name="connsiteY4" fmla="*/ 373856 h 1799376"/>
                <a:gd name="connsiteX5" fmla="*/ 807244 w 1635914"/>
                <a:gd name="connsiteY5" fmla="*/ 0 h 1799376"/>
                <a:gd name="connsiteX6" fmla="*/ 421482 w 1635914"/>
                <a:gd name="connsiteY6" fmla="*/ 321468 h 1799376"/>
                <a:gd name="connsiteX7" fmla="*/ 595313 w 1635914"/>
                <a:gd name="connsiteY7" fmla="*/ 766762 h 1799376"/>
                <a:gd name="connsiteX8" fmla="*/ 923925 w 1635914"/>
                <a:gd name="connsiteY8" fmla="*/ 1007267 h 1799376"/>
                <a:gd name="connsiteX9" fmla="*/ 621506 w 1635914"/>
                <a:gd name="connsiteY9" fmla="*/ 1352547 h 1799376"/>
                <a:gd name="connsiteX10" fmla="*/ 0 w 1635914"/>
                <a:gd name="connsiteY10" fmla="*/ 1119184 h 1799376"/>
                <a:gd name="connsiteX0" fmla="*/ 0 w 1720482"/>
                <a:gd name="connsiteY0" fmla="*/ 1119184 h 1772537"/>
                <a:gd name="connsiteX1" fmla="*/ 0 w 1720482"/>
                <a:gd name="connsiteY1" fmla="*/ 1647822 h 1772537"/>
                <a:gd name="connsiteX2" fmla="*/ 1476374 w 1720482"/>
                <a:gd name="connsiteY2" fmla="*/ 1464467 h 1772537"/>
                <a:gd name="connsiteX3" fmla="*/ 1397793 w 1720482"/>
                <a:gd name="connsiteY3" fmla="*/ 626267 h 1772537"/>
                <a:gd name="connsiteX4" fmla="*/ 835820 w 1720482"/>
                <a:gd name="connsiteY4" fmla="*/ 373856 h 1772537"/>
                <a:gd name="connsiteX5" fmla="*/ 807244 w 1720482"/>
                <a:gd name="connsiteY5" fmla="*/ 0 h 1772537"/>
                <a:gd name="connsiteX6" fmla="*/ 421482 w 1720482"/>
                <a:gd name="connsiteY6" fmla="*/ 321468 h 1772537"/>
                <a:gd name="connsiteX7" fmla="*/ 595313 w 1720482"/>
                <a:gd name="connsiteY7" fmla="*/ 766762 h 1772537"/>
                <a:gd name="connsiteX8" fmla="*/ 923925 w 1720482"/>
                <a:gd name="connsiteY8" fmla="*/ 1007267 h 1772537"/>
                <a:gd name="connsiteX9" fmla="*/ 621506 w 1720482"/>
                <a:gd name="connsiteY9" fmla="*/ 1352547 h 1772537"/>
                <a:gd name="connsiteX10" fmla="*/ 0 w 1720482"/>
                <a:gd name="connsiteY10" fmla="*/ 1119184 h 1772537"/>
                <a:gd name="connsiteX0" fmla="*/ 0 w 1630664"/>
                <a:gd name="connsiteY0" fmla="*/ 1119184 h 1772537"/>
                <a:gd name="connsiteX1" fmla="*/ 0 w 1630664"/>
                <a:gd name="connsiteY1" fmla="*/ 1647822 h 1772537"/>
                <a:gd name="connsiteX2" fmla="*/ 1476374 w 1630664"/>
                <a:gd name="connsiteY2" fmla="*/ 1464467 h 1772537"/>
                <a:gd name="connsiteX3" fmla="*/ 1397793 w 1630664"/>
                <a:gd name="connsiteY3" fmla="*/ 626267 h 1772537"/>
                <a:gd name="connsiteX4" fmla="*/ 835820 w 1630664"/>
                <a:gd name="connsiteY4" fmla="*/ 373856 h 1772537"/>
                <a:gd name="connsiteX5" fmla="*/ 807244 w 1630664"/>
                <a:gd name="connsiteY5" fmla="*/ 0 h 1772537"/>
                <a:gd name="connsiteX6" fmla="*/ 421482 w 1630664"/>
                <a:gd name="connsiteY6" fmla="*/ 321468 h 1772537"/>
                <a:gd name="connsiteX7" fmla="*/ 595313 w 1630664"/>
                <a:gd name="connsiteY7" fmla="*/ 766762 h 1772537"/>
                <a:gd name="connsiteX8" fmla="*/ 923925 w 1630664"/>
                <a:gd name="connsiteY8" fmla="*/ 1007267 h 1772537"/>
                <a:gd name="connsiteX9" fmla="*/ 621506 w 1630664"/>
                <a:gd name="connsiteY9" fmla="*/ 1352547 h 1772537"/>
                <a:gd name="connsiteX10" fmla="*/ 0 w 1630664"/>
                <a:gd name="connsiteY10" fmla="*/ 1119184 h 1772537"/>
                <a:gd name="connsiteX0" fmla="*/ 0 w 1615856"/>
                <a:gd name="connsiteY0" fmla="*/ 1119184 h 1800557"/>
                <a:gd name="connsiteX1" fmla="*/ 0 w 1615856"/>
                <a:gd name="connsiteY1" fmla="*/ 1647822 h 1800557"/>
                <a:gd name="connsiteX2" fmla="*/ 1476374 w 1615856"/>
                <a:gd name="connsiteY2" fmla="*/ 1464467 h 1800557"/>
                <a:gd name="connsiteX3" fmla="*/ 1397793 w 1615856"/>
                <a:gd name="connsiteY3" fmla="*/ 626267 h 1800557"/>
                <a:gd name="connsiteX4" fmla="*/ 835820 w 1615856"/>
                <a:gd name="connsiteY4" fmla="*/ 373856 h 1800557"/>
                <a:gd name="connsiteX5" fmla="*/ 807244 w 1615856"/>
                <a:gd name="connsiteY5" fmla="*/ 0 h 1800557"/>
                <a:gd name="connsiteX6" fmla="*/ 421482 w 1615856"/>
                <a:gd name="connsiteY6" fmla="*/ 321468 h 1800557"/>
                <a:gd name="connsiteX7" fmla="*/ 595313 w 1615856"/>
                <a:gd name="connsiteY7" fmla="*/ 766762 h 1800557"/>
                <a:gd name="connsiteX8" fmla="*/ 923925 w 1615856"/>
                <a:gd name="connsiteY8" fmla="*/ 1007267 h 1800557"/>
                <a:gd name="connsiteX9" fmla="*/ 621506 w 1615856"/>
                <a:gd name="connsiteY9" fmla="*/ 1352547 h 1800557"/>
                <a:gd name="connsiteX10" fmla="*/ 0 w 1615856"/>
                <a:gd name="connsiteY10" fmla="*/ 1119184 h 1800557"/>
                <a:gd name="connsiteX0" fmla="*/ 0 w 1626496"/>
                <a:gd name="connsiteY0" fmla="*/ 1119184 h 1800277"/>
                <a:gd name="connsiteX1" fmla="*/ 0 w 1626496"/>
                <a:gd name="connsiteY1" fmla="*/ 1647822 h 1800277"/>
                <a:gd name="connsiteX2" fmla="*/ 1476374 w 1626496"/>
                <a:gd name="connsiteY2" fmla="*/ 1464467 h 1800277"/>
                <a:gd name="connsiteX3" fmla="*/ 1397793 w 1626496"/>
                <a:gd name="connsiteY3" fmla="*/ 626267 h 1800277"/>
                <a:gd name="connsiteX4" fmla="*/ 835820 w 1626496"/>
                <a:gd name="connsiteY4" fmla="*/ 373856 h 1800277"/>
                <a:gd name="connsiteX5" fmla="*/ 807244 w 1626496"/>
                <a:gd name="connsiteY5" fmla="*/ 0 h 1800277"/>
                <a:gd name="connsiteX6" fmla="*/ 421482 w 1626496"/>
                <a:gd name="connsiteY6" fmla="*/ 321468 h 1800277"/>
                <a:gd name="connsiteX7" fmla="*/ 595313 w 1626496"/>
                <a:gd name="connsiteY7" fmla="*/ 766762 h 1800277"/>
                <a:gd name="connsiteX8" fmla="*/ 923925 w 1626496"/>
                <a:gd name="connsiteY8" fmla="*/ 1007267 h 1800277"/>
                <a:gd name="connsiteX9" fmla="*/ 621506 w 1626496"/>
                <a:gd name="connsiteY9" fmla="*/ 1352547 h 1800277"/>
                <a:gd name="connsiteX10" fmla="*/ 0 w 1626496"/>
                <a:gd name="connsiteY10" fmla="*/ 1119184 h 1800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26496" h="1800277">
                  <a:moveTo>
                    <a:pt x="0" y="1119184"/>
                  </a:moveTo>
                  <a:lnTo>
                    <a:pt x="0" y="1647822"/>
                  </a:lnTo>
                  <a:cubicBezTo>
                    <a:pt x="686196" y="1947462"/>
                    <a:pt x="1196953" y="1762179"/>
                    <a:pt x="1476374" y="1464467"/>
                  </a:cubicBezTo>
                  <a:cubicBezTo>
                    <a:pt x="1699180" y="1227076"/>
                    <a:pt x="1674781" y="817990"/>
                    <a:pt x="1397793" y="626267"/>
                  </a:cubicBezTo>
                  <a:cubicBezTo>
                    <a:pt x="1228944" y="509394"/>
                    <a:pt x="1023144" y="457993"/>
                    <a:pt x="835820" y="373856"/>
                  </a:cubicBezTo>
                  <a:cubicBezTo>
                    <a:pt x="676275" y="325437"/>
                    <a:pt x="542926" y="112711"/>
                    <a:pt x="807244" y="0"/>
                  </a:cubicBezTo>
                  <a:cubicBezTo>
                    <a:pt x="507207" y="50006"/>
                    <a:pt x="440530" y="235745"/>
                    <a:pt x="421482" y="321468"/>
                  </a:cubicBezTo>
                  <a:cubicBezTo>
                    <a:pt x="362745" y="574674"/>
                    <a:pt x="546894" y="723107"/>
                    <a:pt x="595313" y="766762"/>
                  </a:cubicBezTo>
                  <a:cubicBezTo>
                    <a:pt x="664369" y="835024"/>
                    <a:pt x="857250" y="884236"/>
                    <a:pt x="923925" y="1007267"/>
                  </a:cubicBezTo>
                  <a:cubicBezTo>
                    <a:pt x="992188" y="1158079"/>
                    <a:pt x="883541" y="1334500"/>
                    <a:pt x="621506" y="1352547"/>
                  </a:cubicBezTo>
                  <a:cubicBezTo>
                    <a:pt x="455755" y="1363963"/>
                    <a:pt x="205977" y="1265235"/>
                    <a:pt x="0" y="1119184"/>
                  </a:cubicBezTo>
                  <a:close/>
                </a:path>
              </a:pathLst>
            </a:custGeom>
            <a:solidFill>
              <a:srgbClr val="0F238D"/>
            </a:solidFill>
            <a:ln w="127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noProof="0">
                <a:solidFill>
                  <a:schemeClr val="accent1"/>
                </a:solidFill>
              </a:endParaRPr>
            </a:p>
          </p:txBody>
        </p:sp>
        <p:sp>
          <p:nvSpPr>
            <p:cNvPr id="30" name="Freeform 34"/>
            <p:cNvSpPr/>
            <p:nvPr userDrawn="1"/>
          </p:nvSpPr>
          <p:spPr>
            <a:xfrm>
              <a:off x="8504651" y="159540"/>
              <a:ext cx="118940" cy="68882"/>
            </a:xfrm>
            <a:custGeom>
              <a:avLst/>
              <a:gdLst>
                <a:gd name="connsiteX0" fmla="*/ 1404937 w 1404937"/>
                <a:gd name="connsiteY0" fmla="*/ 635794 h 788194"/>
                <a:gd name="connsiteX1" fmla="*/ 1402556 w 1404937"/>
                <a:gd name="connsiteY1" fmla="*/ 64294 h 788194"/>
                <a:gd name="connsiteX2" fmla="*/ 547687 w 1404937"/>
                <a:gd name="connsiteY2" fmla="*/ 0 h 788194"/>
                <a:gd name="connsiteX3" fmla="*/ 14287 w 1404937"/>
                <a:gd name="connsiteY3" fmla="*/ 469106 h 788194"/>
                <a:gd name="connsiteX4" fmla="*/ 0 w 1404937"/>
                <a:gd name="connsiteY4" fmla="*/ 788194 h 788194"/>
                <a:gd name="connsiteX5" fmla="*/ 283368 w 1404937"/>
                <a:gd name="connsiteY5" fmla="*/ 438150 h 788194"/>
                <a:gd name="connsiteX6" fmla="*/ 821531 w 1404937"/>
                <a:gd name="connsiteY6" fmla="*/ 371475 h 788194"/>
                <a:gd name="connsiteX7" fmla="*/ 1404937 w 1404937"/>
                <a:gd name="connsiteY7" fmla="*/ 635794 h 788194"/>
                <a:gd name="connsiteX0" fmla="*/ 1404937 w 1404937"/>
                <a:gd name="connsiteY0" fmla="*/ 635794 h 788194"/>
                <a:gd name="connsiteX1" fmla="*/ 1402556 w 1404937"/>
                <a:gd name="connsiteY1" fmla="*/ 64294 h 788194"/>
                <a:gd name="connsiteX2" fmla="*/ 547687 w 1404937"/>
                <a:gd name="connsiteY2" fmla="*/ 0 h 788194"/>
                <a:gd name="connsiteX3" fmla="*/ 14287 w 1404937"/>
                <a:gd name="connsiteY3" fmla="*/ 469106 h 788194"/>
                <a:gd name="connsiteX4" fmla="*/ 0 w 1404937"/>
                <a:gd name="connsiteY4" fmla="*/ 788194 h 788194"/>
                <a:gd name="connsiteX5" fmla="*/ 283368 w 1404937"/>
                <a:gd name="connsiteY5" fmla="*/ 438150 h 788194"/>
                <a:gd name="connsiteX6" fmla="*/ 821531 w 1404937"/>
                <a:gd name="connsiteY6" fmla="*/ 371475 h 788194"/>
                <a:gd name="connsiteX7" fmla="*/ 1404937 w 1404937"/>
                <a:gd name="connsiteY7" fmla="*/ 635794 h 788194"/>
                <a:gd name="connsiteX0" fmla="*/ 1404937 w 1404937"/>
                <a:gd name="connsiteY0" fmla="*/ 635794 h 788194"/>
                <a:gd name="connsiteX1" fmla="*/ 1402556 w 1404937"/>
                <a:gd name="connsiteY1" fmla="*/ 64294 h 788194"/>
                <a:gd name="connsiteX2" fmla="*/ 547687 w 1404937"/>
                <a:gd name="connsiteY2" fmla="*/ 0 h 788194"/>
                <a:gd name="connsiteX3" fmla="*/ 14287 w 1404937"/>
                <a:gd name="connsiteY3" fmla="*/ 469106 h 788194"/>
                <a:gd name="connsiteX4" fmla="*/ 0 w 1404937"/>
                <a:gd name="connsiteY4" fmla="*/ 788194 h 788194"/>
                <a:gd name="connsiteX5" fmla="*/ 283368 w 1404937"/>
                <a:gd name="connsiteY5" fmla="*/ 438150 h 788194"/>
                <a:gd name="connsiteX6" fmla="*/ 821531 w 1404937"/>
                <a:gd name="connsiteY6" fmla="*/ 371475 h 788194"/>
                <a:gd name="connsiteX7" fmla="*/ 1404937 w 1404937"/>
                <a:gd name="connsiteY7" fmla="*/ 635794 h 788194"/>
                <a:gd name="connsiteX0" fmla="*/ 1404937 w 1404937"/>
                <a:gd name="connsiteY0" fmla="*/ 635794 h 788194"/>
                <a:gd name="connsiteX1" fmla="*/ 1402556 w 1404937"/>
                <a:gd name="connsiteY1" fmla="*/ 64294 h 788194"/>
                <a:gd name="connsiteX2" fmla="*/ 547687 w 1404937"/>
                <a:gd name="connsiteY2" fmla="*/ 0 h 788194"/>
                <a:gd name="connsiteX3" fmla="*/ 14287 w 1404937"/>
                <a:gd name="connsiteY3" fmla="*/ 469106 h 788194"/>
                <a:gd name="connsiteX4" fmla="*/ 0 w 1404937"/>
                <a:gd name="connsiteY4" fmla="*/ 788194 h 788194"/>
                <a:gd name="connsiteX5" fmla="*/ 283368 w 1404937"/>
                <a:gd name="connsiteY5" fmla="*/ 438150 h 788194"/>
                <a:gd name="connsiteX6" fmla="*/ 821531 w 1404937"/>
                <a:gd name="connsiteY6" fmla="*/ 371475 h 788194"/>
                <a:gd name="connsiteX7" fmla="*/ 1404937 w 1404937"/>
                <a:gd name="connsiteY7" fmla="*/ 635794 h 788194"/>
                <a:gd name="connsiteX0" fmla="*/ 1404937 w 1404937"/>
                <a:gd name="connsiteY0" fmla="*/ 635794 h 788194"/>
                <a:gd name="connsiteX1" fmla="*/ 1402556 w 1404937"/>
                <a:gd name="connsiteY1" fmla="*/ 64294 h 788194"/>
                <a:gd name="connsiteX2" fmla="*/ 547687 w 1404937"/>
                <a:gd name="connsiteY2" fmla="*/ 0 h 788194"/>
                <a:gd name="connsiteX3" fmla="*/ 14287 w 1404937"/>
                <a:gd name="connsiteY3" fmla="*/ 469106 h 788194"/>
                <a:gd name="connsiteX4" fmla="*/ 0 w 1404937"/>
                <a:gd name="connsiteY4" fmla="*/ 788194 h 788194"/>
                <a:gd name="connsiteX5" fmla="*/ 283368 w 1404937"/>
                <a:gd name="connsiteY5" fmla="*/ 438150 h 788194"/>
                <a:gd name="connsiteX6" fmla="*/ 821531 w 1404937"/>
                <a:gd name="connsiteY6" fmla="*/ 371475 h 788194"/>
                <a:gd name="connsiteX7" fmla="*/ 1404937 w 1404937"/>
                <a:gd name="connsiteY7" fmla="*/ 635794 h 788194"/>
                <a:gd name="connsiteX0" fmla="*/ 1404937 w 1404937"/>
                <a:gd name="connsiteY0" fmla="*/ 635794 h 788194"/>
                <a:gd name="connsiteX1" fmla="*/ 1402556 w 1404937"/>
                <a:gd name="connsiteY1" fmla="*/ 64294 h 788194"/>
                <a:gd name="connsiteX2" fmla="*/ 547687 w 1404937"/>
                <a:gd name="connsiteY2" fmla="*/ 0 h 788194"/>
                <a:gd name="connsiteX3" fmla="*/ 14287 w 1404937"/>
                <a:gd name="connsiteY3" fmla="*/ 469106 h 788194"/>
                <a:gd name="connsiteX4" fmla="*/ 0 w 1404937"/>
                <a:gd name="connsiteY4" fmla="*/ 788194 h 788194"/>
                <a:gd name="connsiteX5" fmla="*/ 283368 w 1404937"/>
                <a:gd name="connsiteY5" fmla="*/ 438150 h 788194"/>
                <a:gd name="connsiteX6" fmla="*/ 821531 w 1404937"/>
                <a:gd name="connsiteY6" fmla="*/ 371475 h 788194"/>
                <a:gd name="connsiteX7" fmla="*/ 1404937 w 1404937"/>
                <a:gd name="connsiteY7" fmla="*/ 635794 h 788194"/>
                <a:gd name="connsiteX0" fmla="*/ 1404937 w 1404937"/>
                <a:gd name="connsiteY0" fmla="*/ 635794 h 788194"/>
                <a:gd name="connsiteX1" fmla="*/ 1402556 w 1404937"/>
                <a:gd name="connsiteY1" fmla="*/ 64294 h 788194"/>
                <a:gd name="connsiteX2" fmla="*/ 547687 w 1404937"/>
                <a:gd name="connsiteY2" fmla="*/ 0 h 788194"/>
                <a:gd name="connsiteX3" fmla="*/ 14287 w 1404937"/>
                <a:gd name="connsiteY3" fmla="*/ 469106 h 788194"/>
                <a:gd name="connsiteX4" fmla="*/ 0 w 1404937"/>
                <a:gd name="connsiteY4" fmla="*/ 788194 h 788194"/>
                <a:gd name="connsiteX5" fmla="*/ 283368 w 1404937"/>
                <a:gd name="connsiteY5" fmla="*/ 438150 h 788194"/>
                <a:gd name="connsiteX6" fmla="*/ 821531 w 1404937"/>
                <a:gd name="connsiteY6" fmla="*/ 371475 h 788194"/>
                <a:gd name="connsiteX7" fmla="*/ 1404937 w 1404937"/>
                <a:gd name="connsiteY7" fmla="*/ 635794 h 788194"/>
                <a:gd name="connsiteX0" fmla="*/ 1404937 w 1404937"/>
                <a:gd name="connsiteY0" fmla="*/ 635794 h 788194"/>
                <a:gd name="connsiteX1" fmla="*/ 1402556 w 1404937"/>
                <a:gd name="connsiteY1" fmla="*/ 64294 h 788194"/>
                <a:gd name="connsiteX2" fmla="*/ 547687 w 1404937"/>
                <a:gd name="connsiteY2" fmla="*/ 0 h 788194"/>
                <a:gd name="connsiteX3" fmla="*/ 14287 w 1404937"/>
                <a:gd name="connsiteY3" fmla="*/ 469106 h 788194"/>
                <a:gd name="connsiteX4" fmla="*/ 0 w 1404937"/>
                <a:gd name="connsiteY4" fmla="*/ 788194 h 788194"/>
                <a:gd name="connsiteX5" fmla="*/ 283368 w 1404937"/>
                <a:gd name="connsiteY5" fmla="*/ 438150 h 788194"/>
                <a:gd name="connsiteX6" fmla="*/ 821531 w 1404937"/>
                <a:gd name="connsiteY6" fmla="*/ 371475 h 788194"/>
                <a:gd name="connsiteX7" fmla="*/ 1404937 w 1404937"/>
                <a:gd name="connsiteY7" fmla="*/ 635794 h 788194"/>
                <a:gd name="connsiteX0" fmla="*/ 1404937 w 1404937"/>
                <a:gd name="connsiteY0" fmla="*/ 635794 h 788194"/>
                <a:gd name="connsiteX1" fmla="*/ 1402556 w 1404937"/>
                <a:gd name="connsiteY1" fmla="*/ 64294 h 788194"/>
                <a:gd name="connsiteX2" fmla="*/ 547687 w 1404937"/>
                <a:gd name="connsiteY2" fmla="*/ 0 h 788194"/>
                <a:gd name="connsiteX3" fmla="*/ 14287 w 1404937"/>
                <a:gd name="connsiteY3" fmla="*/ 469106 h 788194"/>
                <a:gd name="connsiteX4" fmla="*/ 0 w 1404937"/>
                <a:gd name="connsiteY4" fmla="*/ 788194 h 788194"/>
                <a:gd name="connsiteX5" fmla="*/ 283368 w 1404937"/>
                <a:gd name="connsiteY5" fmla="*/ 438150 h 788194"/>
                <a:gd name="connsiteX6" fmla="*/ 821531 w 1404937"/>
                <a:gd name="connsiteY6" fmla="*/ 371475 h 788194"/>
                <a:gd name="connsiteX7" fmla="*/ 1404937 w 1404937"/>
                <a:gd name="connsiteY7" fmla="*/ 635794 h 788194"/>
                <a:gd name="connsiteX0" fmla="*/ 1404937 w 1413690"/>
                <a:gd name="connsiteY0" fmla="*/ 635794 h 788194"/>
                <a:gd name="connsiteX1" fmla="*/ 1402556 w 1413690"/>
                <a:gd name="connsiteY1" fmla="*/ 64294 h 788194"/>
                <a:gd name="connsiteX2" fmla="*/ 547687 w 1413690"/>
                <a:gd name="connsiteY2" fmla="*/ 0 h 788194"/>
                <a:gd name="connsiteX3" fmla="*/ 14287 w 1413690"/>
                <a:gd name="connsiteY3" fmla="*/ 469106 h 788194"/>
                <a:gd name="connsiteX4" fmla="*/ 0 w 1413690"/>
                <a:gd name="connsiteY4" fmla="*/ 788194 h 788194"/>
                <a:gd name="connsiteX5" fmla="*/ 283368 w 1413690"/>
                <a:gd name="connsiteY5" fmla="*/ 438150 h 788194"/>
                <a:gd name="connsiteX6" fmla="*/ 821531 w 1413690"/>
                <a:gd name="connsiteY6" fmla="*/ 371475 h 788194"/>
                <a:gd name="connsiteX7" fmla="*/ 1404937 w 1413690"/>
                <a:gd name="connsiteY7" fmla="*/ 635794 h 788194"/>
                <a:gd name="connsiteX0" fmla="*/ 1404937 w 1417413"/>
                <a:gd name="connsiteY0" fmla="*/ 635794 h 788194"/>
                <a:gd name="connsiteX1" fmla="*/ 1402556 w 1417413"/>
                <a:gd name="connsiteY1" fmla="*/ 64294 h 788194"/>
                <a:gd name="connsiteX2" fmla="*/ 547687 w 1417413"/>
                <a:gd name="connsiteY2" fmla="*/ 0 h 788194"/>
                <a:gd name="connsiteX3" fmla="*/ 14287 w 1417413"/>
                <a:gd name="connsiteY3" fmla="*/ 469106 h 788194"/>
                <a:gd name="connsiteX4" fmla="*/ 0 w 1417413"/>
                <a:gd name="connsiteY4" fmla="*/ 788194 h 788194"/>
                <a:gd name="connsiteX5" fmla="*/ 283368 w 1417413"/>
                <a:gd name="connsiteY5" fmla="*/ 438150 h 788194"/>
                <a:gd name="connsiteX6" fmla="*/ 821531 w 1417413"/>
                <a:gd name="connsiteY6" fmla="*/ 371475 h 788194"/>
                <a:gd name="connsiteX7" fmla="*/ 1404937 w 1417413"/>
                <a:gd name="connsiteY7" fmla="*/ 635794 h 788194"/>
                <a:gd name="connsiteX0" fmla="*/ 1404937 w 1417413"/>
                <a:gd name="connsiteY0" fmla="*/ 636458 h 788858"/>
                <a:gd name="connsiteX1" fmla="*/ 1402556 w 1417413"/>
                <a:gd name="connsiteY1" fmla="*/ 64958 h 788858"/>
                <a:gd name="connsiteX2" fmla="*/ 547687 w 1417413"/>
                <a:gd name="connsiteY2" fmla="*/ 664 h 788858"/>
                <a:gd name="connsiteX3" fmla="*/ 14287 w 1417413"/>
                <a:gd name="connsiteY3" fmla="*/ 469770 h 788858"/>
                <a:gd name="connsiteX4" fmla="*/ 0 w 1417413"/>
                <a:gd name="connsiteY4" fmla="*/ 788858 h 788858"/>
                <a:gd name="connsiteX5" fmla="*/ 283368 w 1417413"/>
                <a:gd name="connsiteY5" fmla="*/ 438814 h 788858"/>
                <a:gd name="connsiteX6" fmla="*/ 821531 w 1417413"/>
                <a:gd name="connsiteY6" fmla="*/ 372139 h 788858"/>
                <a:gd name="connsiteX7" fmla="*/ 1404937 w 1417413"/>
                <a:gd name="connsiteY7" fmla="*/ 636458 h 788858"/>
                <a:gd name="connsiteX0" fmla="*/ 1404937 w 1417413"/>
                <a:gd name="connsiteY0" fmla="*/ 659983 h 812383"/>
                <a:gd name="connsiteX1" fmla="*/ 1402556 w 1417413"/>
                <a:gd name="connsiteY1" fmla="*/ 88483 h 812383"/>
                <a:gd name="connsiteX2" fmla="*/ 547687 w 1417413"/>
                <a:gd name="connsiteY2" fmla="*/ 24189 h 812383"/>
                <a:gd name="connsiteX3" fmla="*/ 14287 w 1417413"/>
                <a:gd name="connsiteY3" fmla="*/ 493295 h 812383"/>
                <a:gd name="connsiteX4" fmla="*/ 0 w 1417413"/>
                <a:gd name="connsiteY4" fmla="*/ 812383 h 812383"/>
                <a:gd name="connsiteX5" fmla="*/ 283368 w 1417413"/>
                <a:gd name="connsiteY5" fmla="*/ 462339 h 812383"/>
                <a:gd name="connsiteX6" fmla="*/ 821531 w 1417413"/>
                <a:gd name="connsiteY6" fmla="*/ 395664 h 812383"/>
                <a:gd name="connsiteX7" fmla="*/ 1404937 w 1417413"/>
                <a:gd name="connsiteY7" fmla="*/ 659983 h 812383"/>
                <a:gd name="connsiteX0" fmla="*/ 1404937 w 1417413"/>
                <a:gd name="connsiteY0" fmla="*/ 674932 h 827332"/>
                <a:gd name="connsiteX1" fmla="*/ 1402556 w 1417413"/>
                <a:gd name="connsiteY1" fmla="*/ 103432 h 827332"/>
                <a:gd name="connsiteX2" fmla="*/ 547687 w 1417413"/>
                <a:gd name="connsiteY2" fmla="*/ 39138 h 827332"/>
                <a:gd name="connsiteX3" fmla="*/ 14287 w 1417413"/>
                <a:gd name="connsiteY3" fmla="*/ 508244 h 827332"/>
                <a:gd name="connsiteX4" fmla="*/ 0 w 1417413"/>
                <a:gd name="connsiteY4" fmla="*/ 827332 h 827332"/>
                <a:gd name="connsiteX5" fmla="*/ 283368 w 1417413"/>
                <a:gd name="connsiteY5" fmla="*/ 477288 h 827332"/>
                <a:gd name="connsiteX6" fmla="*/ 821531 w 1417413"/>
                <a:gd name="connsiteY6" fmla="*/ 410613 h 827332"/>
                <a:gd name="connsiteX7" fmla="*/ 1404937 w 1417413"/>
                <a:gd name="connsiteY7" fmla="*/ 674932 h 827332"/>
                <a:gd name="connsiteX0" fmla="*/ 1404937 w 1417413"/>
                <a:gd name="connsiteY0" fmla="*/ 674932 h 827332"/>
                <a:gd name="connsiteX1" fmla="*/ 1402556 w 1417413"/>
                <a:gd name="connsiteY1" fmla="*/ 103432 h 827332"/>
                <a:gd name="connsiteX2" fmla="*/ 547687 w 1417413"/>
                <a:gd name="connsiteY2" fmla="*/ 39138 h 827332"/>
                <a:gd name="connsiteX3" fmla="*/ 14287 w 1417413"/>
                <a:gd name="connsiteY3" fmla="*/ 508244 h 827332"/>
                <a:gd name="connsiteX4" fmla="*/ 0 w 1417413"/>
                <a:gd name="connsiteY4" fmla="*/ 827332 h 827332"/>
                <a:gd name="connsiteX5" fmla="*/ 283368 w 1417413"/>
                <a:gd name="connsiteY5" fmla="*/ 477288 h 827332"/>
                <a:gd name="connsiteX6" fmla="*/ 821531 w 1417413"/>
                <a:gd name="connsiteY6" fmla="*/ 410613 h 827332"/>
                <a:gd name="connsiteX7" fmla="*/ 1404937 w 1417413"/>
                <a:gd name="connsiteY7" fmla="*/ 674932 h 827332"/>
                <a:gd name="connsiteX0" fmla="*/ 1406804 w 1419280"/>
                <a:gd name="connsiteY0" fmla="*/ 674932 h 827332"/>
                <a:gd name="connsiteX1" fmla="*/ 1404423 w 1419280"/>
                <a:gd name="connsiteY1" fmla="*/ 103432 h 827332"/>
                <a:gd name="connsiteX2" fmla="*/ 549554 w 1419280"/>
                <a:gd name="connsiteY2" fmla="*/ 39138 h 827332"/>
                <a:gd name="connsiteX3" fmla="*/ 16154 w 1419280"/>
                <a:gd name="connsiteY3" fmla="*/ 508244 h 827332"/>
                <a:gd name="connsiteX4" fmla="*/ 1867 w 1419280"/>
                <a:gd name="connsiteY4" fmla="*/ 827332 h 827332"/>
                <a:gd name="connsiteX5" fmla="*/ 285235 w 1419280"/>
                <a:gd name="connsiteY5" fmla="*/ 477288 h 827332"/>
                <a:gd name="connsiteX6" fmla="*/ 823398 w 1419280"/>
                <a:gd name="connsiteY6" fmla="*/ 410613 h 827332"/>
                <a:gd name="connsiteX7" fmla="*/ 1406804 w 1419280"/>
                <a:gd name="connsiteY7" fmla="*/ 674932 h 827332"/>
                <a:gd name="connsiteX0" fmla="*/ 1409119 w 1421595"/>
                <a:gd name="connsiteY0" fmla="*/ 674932 h 827332"/>
                <a:gd name="connsiteX1" fmla="*/ 1406738 w 1421595"/>
                <a:gd name="connsiteY1" fmla="*/ 103432 h 827332"/>
                <a:gd name="connsiteX2" fmla="*/ 551869 w 1421595"/>
                <a:gd name="connsiteY2" fmla="*/ 39138 h 827332"/>
                <a:gd name="connsiteX3" fmla="*/ 18469 w 1421595"/>
                <a:gd name="connsiteY3" fmla="*/ 508244 h 827332"/>
                <a:gd name="connsiteX4" fmla="*/ 4182 w 1421595"/>
                <a:gd name="connsiteY4" fmla="*/ 827332 h 827332"/>
                <a:gd name="connsiteX5" fmla="*/ 287550 w 1421595"/>
                <a:gd name="connsiteY5" fmla="*/ 477288 h 827332"/>
                <a:gd name="connsiteX6" fmla="*/ 825713 w 1421595"/>
                <a:gd name="connsiteY6" fmla="*/ 410613 h 827332"/>
                <a:gd name="connsiteX7" fmla="*/ 1409119 w 1421595"/>
                <a:gd name="connsiteY7" fmla="*/ 674932 h 827332"/>
                <a:gd name="connsiteX0" fmla="*/ 1417088 w 1429564"/>
                <a:gd name="connsiteY0" fmla="*/ 674932 h 827332"/>
                <a:gd name="connsiteX1" fmla="*/ 1414707 w 1429564"/>
                <a:gd name="connsiteY1" fmla="*/ 103432 h 827332"/>
                <a:gd name="connsiteX2" fmla="*/ 559838 w 1429564"/>
                <a:gd name="connsiteY2" fmla="*/ 39138 h 827332"/>
                <a:gd name="connsiteX3" fmla="*/ 26438 w 1429564"/>
                <a:gd name="connsiteY3" fmla="*/ 508244 h 827332"/>
                <a:gd name="connsiteX4" fmla="*/ 12151 w 1429564"/>
                <a:gd name="connsiteY4" fmla="*/ 827332 h 827332"/>
                <a:gd name="connsiteX5" fmla="*/ 295519 w 1429564"/>
                <a:gd name="connsiteY5" fmla="*/ 477288 h 827332"/>
                <a:gd name="connsiteX6" fmla="*/ 833682 w 1429564"/>
                <a:gd name="connsiteY6" fmla="*/ 410613 h 827332"/>
                <a:gd name="connsiteX7" fmla="*/ 1417088 w 1429564"/>
                <a:gd name="connsiteY7" fmla="*/ 674932 h 827332"/>
                <a:gd name="connsiteX0" fmla="*/ 1417088 w 1429564"/>
                <a:gd name="connsiteY0" fmla="*/ 674932 h 827332"/>
                <a:gd name="connsiteX1" fmla="*/ 1414707 w 1429564"/>
                <a:gd name="connsiteY1" fmla="*/ 103432 h 827332"/>
                <a:gd name="connsiteX2" fmla="*/ 559838 w 1429564"/>
                <a:gd name="connsiteY2" fmla="*/ 39138 h 827332"/>
                <a:gd name="connsiteX3" fmla="*/ 26438 w 1429564"/>
                <a:gd name="connsiteY3" fmla="*/ 508244 h 827332"/>
                <a:gd name="connsiteX4" fmla="*/ 12151 w 1429564"/>
                <a:gd name="connsiteY4" fmla="*/ 827332 h 827332"/>
                <a:gd name="connsiteX5" fmla="*/ 295519 w 1429564"/>
                <a:gd name="connsiteY5" fmla="*/ 477288 h 827332"/>
                <a:gd name="connsiteX6" fmla="*/ 833682 w 1429564"/>
                <a:gd name="connsiteY6" fmla="*/ 410613 h 827332"/>
                <a:gd name="connsiteX7" fmla="*/ 1417088 w 1429564"/>
                <a:gd name="connsiteY7" fmla="*/ 674932 h 827332"/>
                <a:gd name="connsiteX0" fmla="*/ 1417088 w 1428573"/>
                <a:gd name="connsiteY0" fmla="*/ 674932 h 827332"/>
                <a:gd name="connsiteX1" fmla="*/ 1414707 w 1428573"/>
                <a:gd name="connsiteY1" fmla="*/ 103432 h 827332"/>
                <a:gd name="connsiteX2" fmla="*/ 559838 w 1428573"/>
                <a:gd name="connsiteY2" fmla="*/ 39138 h 827332"/>
                <a:gd name="connsiteX3" fmla="*/ 26438 w 1428573"/>
                <a:gd name="connsiteY3" fmla="*/ 508244 h 827332"/>
                <a:gd name="connsiteX4" fmla="*/ 12151 w 1428573"/>
                <a:gd name="connsiteY4" fmla="*/ 827332 h 827332"/>
                <a:gd name="connsiteX5" fmla="*/ 295519 w 1428573"/>
                <a:gd name="connsiteY5" fmla="*/ 477288 h 827332"/>
                <a:gd name="connsiteX6" fmla="*/ 833682 w 1428573"/>
                <a:gd name="connsiteY6" fmla="*/ 410613 h 827332"/>
                <a:gd name="connsiteX7" fmla="*/ 1417088 w 1428573"/>
                <a:gd name="connsiteY7" fmla="*/ 674932 h 827332"/>
                <a:gd name="connsiteX0" fmla="*/ 1417088 w 1428573"/>
                <a:gd name="connsiteY0" fmla="*/ 674932 h 827332"/>
                <a:gd name="connsiteX1" fmla="*/ 1414707 w 1428573"/>
                <a:gd name="connsiteY1" fmla="*/ 103432 h 827332"/>
                <a:gd name="connsiteX2" fmla="*/ 559838 w 1428573"/>
                <a:gd name="connsiteY2" fmla="*/ 39138 h 827332"/>
                <a:gd name="connsiteX3" fmla="*/ 26438 w 1428573"/>
                <a:gd name="connsiteY3" fmla="*/ 508244 h 827332"/>
                <a:gd name="connsiteX4" fmla="*/ 12151 w 1428573"/>
                <a:gd name="connsiteY4" fmla="*/ 827332 h 827332"/>
                <a:gd name="connsiteX5" fmla="*/ 295519 w 1428573"/>
                <a:gd name="connsiteY5" fmla="*/ 477288 h 827332"/>
                <a:gd name="connsiteX6" fmla="*/ 833682 w 1428573"/>
                <a:gd name="connsiteY6" fmla="*/ 410613 h 827332"/>
                <a:gd name="connsiteX7" fmla="*/ 1417088 w 1428573"/>
                <a:gd name="connsiteY7" fmla="*/ 674932 h 827332"/>
                <a:gd name="connsiteX0" fmla="*/ 1420075 w 1431560"/>
                <a:gd name="connsiteY0" fmla="*/ 674932 h 827332"/>
                <a:gd name="connsiteX1" fmla="*/ 1417694 w 1431560"/>
                <a:gd name="connsiteY1" fmla="*/ 103432 h 827332"/>
                <a:gd name="connsiteX2" fmla="*/ 562825 w 1431560"/>
                <a:gd name="connsiteY2" fmla="*/ 39138 h 827332"/>
                <a:gd name="connsiteX3" fmla="*/ 29425 w 1431560"/>
                <a:gd name="connsiteY3" fmla="*/ 508244 h 827332"/>
                <a:gd name="connsiteX4" fmla="*/ 15138 w 1431560"/>
                <a:gd name="connsiteY4" fmla="*/ 827332 h 827332"/>
                <a:gd name="connsiteX5" fmla="*/ 298506 w 1431560"/>
                <a:gd name="connsiteY5" fmla="*/ 477288 h 827332"/>
                <a:gd name="connsiteX6" fmla="*/ 836669 w 1431560"/>
                <a:gd name="connsiteY6" fmla="*/ 410613 h 827332"/>
                <a:gd name="connsiteX7" fmla="*/ 1420075 w 1431560"/>
                <a:gd name="connsiteY7" fmla="*/ 674932 h 827332"/>
                <a:gd name="connsiteX0" fmla="*/ 1420075 w 1431560"/>
                <a:gd name="connsiteY0" fmla="*/ 674932 h 827332"/>
                <a:gd name="connsiteX1" fmla="*/ 1417694 w 1431560"/>
                <a:gd name="connsiteY1" fmla="*/ 103432 h 827332"/>
                <a:gd name="connsiteX2" fmla="*/ 562825 w 1431560"/>
                <a:gd name="connsiteY2" fmla="*/ 39138 h 827332"/>
                <a:gd name="connsiteX3" fmla="*/ 29425 w 1431560"/>
                <a:gd name="connsiteY3" fmla="*/ 508244 h 827332"/>
                <a:gd name="connsiteX4" fmla="*/ 15138 w 1431560"/>
                <a:gd name="connsiteY4" fmla="*/ 827332 h 827332"/>
                <a:gd name="connsiteX5" fmla="*/ 298506 w 1431560"/>
                <a:gd name="connsiteY5" fmla="*/ 477288 h 827332"/>
                <a:gd name="connsiteX6" fmla="*/ 836669 w 1431560"/>
                <a:gd name="connsiteY6" fmla="*/ 410613 h 827332"/>
                <a:gd name="connsiteX7" fmla="*/ 1420075 w 1431560"/>
                <a:gd name="connsiteY7" fmla="*/ 674932 h 827332"/>
                <a:gd name="connsiteX0" fmla="*/ 1417089 w 1428574"/>
                <a:gd name="connsiteY0" fmla="*/ 674932 h 827332"/>
                <a:gd name="connsiteX1" fmla="*/ 1414708 w 1428574"/>
                <a:gd name="connsiteY1" fmla="*/ 103432 h 827332"/>
                <a:gd name="connsiteX2" fmla="*/ 559839 w 1428574"/>
                <a:gd name="connsiteY2" fmla="*/ 39138 h 827332"/>
                <a:gd name="connsiteX3" fmla="*/ 26439 w 1428574"/>
                <a:gd name="connsiteY3" fmla="*/ 508244 h 827332"/>
                <a:gd name="connsiteX4" fmla="*/ 12152 w 1428574"/>
                <a:gd name="connsiteY4" fmla="*/ 827332 h 827332"/>
                <a:gd name="connsiteX5" fmla="*/ 295520 w 1428574"/>
                <a:gd name="connsiteY5" fmla="*/ 477288 h 827332"/>
                <a:gd name="connsiteX6" fmla="*/ 833683 w 1428574"/>
                <a:gd name="connsiteY6" fmla="*/ 410613 h 827332"/>
                <a:gd name="connsiteX7" fmla="*/ 1417089 w 1428574"/>
                <a:gd name="connsiteY7" fmla="*/ 674932 h 827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28574" h="827332">
                  <a:moveTo>
                    <a:pt x="1417089" y="674932"/>
                  </a:moveTo>
                  <a:cubicBezTo>
                    <a:pt x="1435346" y="448714"/>
                    <a:pt x="1429789" y="289169"/>
                    <a:pt x="1414708" y="103432"/>
                  </a:cubicBezTo>
                  <a:cubicBezTo>
                    <a:pt x="1129752" y="1038"/>
                    <a:pt x="880514" y="-34681"/>
                    <a:pt x="559839" y="39138"/>
                  </a:cubicBezTo>
                  <a:cubicBezTo>
                    <a:pt x="324968" y="93205"/>
                    <a:pt x="103590" y="255487"/>
                    <a:pt x="26439" y="508244"/>
                  </a:cubicBezTo>
                  <a:cubicBezTo>
                    <a:pt x="-7732" y="620193"/>
                    <a:pt x="-4518" y="728112"/>
                    <a:pt x="12152" y="827332"/>
                  </a:cubicBezTo>
                  <a:cubicBezTo>
                    <a:pt x="28424" y="650723"/>
                    <a:pt x="130471" y="560134"/>
                    <a:pt x="295520" y="477288"/>
                  </a:cubicBezTo>
                  <a:cubicBezTo>
                    <a:pt x="460084" y="394686"/>
                    <a:pt x="654458" y="387116"/>
                    <a:pt x="833683" y="410613"/>
                  </a:cubicBezTo>
                  <a:cubicBezTo>
                    <a:pt x="1142452" y="451094"/>
                    <a:pt x="1298820" y="584445"/>
                    <a:pt x="1417089" y="674932"/>
                  </a:cubicBezTo>
                  <a:close/>
                </a:path>
              </a:pathLst>
            </a:custGeom>
            <a:solidFill>
              <a:srgbClr val="0F238D"/>
            </a:solidFill>
            <a:ln w="127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noProof="0">
                <a:solidFill>
                  <a:schemeClr val="accent1"/>
                </a:solidFill>
              </a:endParaRPr>
            </a:p>
          </p:txBody>
        </p:sp>
      </p:grpSp>
      <p:sp>
        <p:nvSpPr>
          <p:cNvPr id="32" name="Footer Placeholder 4"/>
          <p:cNvSpPr>
            <a:spLocks noGrp="1"/>
          </p:cNvSpPr>
          <p:nvPr>
            <p:ph type="ftr" sz="quarter" idx="3"/>
          </p:nvPr>
        </p:nvSpPr>
        <p:spPr>
          <a:xfrm>
            <a:off x="8252229" y="514800"/>
            <a:ext cx="751973" cy="91440"/>
          </a:xfrm>
          <a:prstGeom prst="rect">
            <a:avLst/>
          </a:prstGeom>
        </p:spPr>
        <p:txBody>
          <a:bodyPr lIns="0" tIns="0" rIns="0" bIns="0" anchor="ctr" anchorCtr="0"/>
          <a:lstStyle>
            <a:lvl1pPr algn="r">
              <a:defRPr sz="700" b="1">
                <a:solidFill>
                  <a:schemeClr val="tx1"/>
                </a:solidFill>
                <a:latin typeface="+mn-lt"/>
              </a:defRPr>
            </a:lvl1pPr>
          </a:lstStyle>
          <a:p>
            <a:r>
              <a:rPr lang="en-US" noProof="0"/>
              <a:t>Confidential</a:t>
            </a:r>
          </a:p>
        </p:txBody>
      </p:sp>
      <p:pic>
        <p:nvPicPr>
          <p:cNvPr id="33" name="Picture 15"/>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0" y="0"/>
            <a:ext cx="371475" cy="5143500"/>
          </a:xfrm>
          <a:prstGeom prst="rect">
            <a:avLst/>
          </a:prstGeom>
        </p:spPr>
      </p:pic>
    </p:spTree>
    <p:extLst>
      <p:ext uri="{BB962C8B-B14F-4D97-AF65-F5344CB8AC3E}">
        <p14:creationId xmlns:p14="http://schemas.microsoft.com/office/powerpoint/2010/main" val="573364550"/>
      </p:ext>
    </p:extLst>
  </p:cSld>
  <p:clrMap bg1="lt1" tx1="dk1" bg2="lt2" tx2="dk2" accent1="accent1" accent2="accent2" accent3="accent3" accent4="accent4" accent5="accent5" accent6="accent6" hlink="hlink" folHlink="folHlink"/>
  <p:sldLayoutIdLst>
    <p:sldLayoutId id="2147483785" r:id="rId1"/>
    <p:sldLayoutId id="2147483786" r:id="rId2"/>
    <p:sldLayoutId id="2147483787" r:id="rId3"/>
    <p:sldLayoutId id="2147483788" r:id="rId4"/>
    <p:sldLayoutId id="2147483789" r:id="rId5"/>
    <p:sldLayoutId id="2147483790" r:id="rId6"/>
    <p:sldLayoutId id="2147483791" r:id="rId7"/>
    <p:sldLayoutId id="2147483792" r:id="rId8"/>
    <p:sldLayoutId id="2147483793" r:id="rId9"/>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jdelijke aanduiding voor tekst 5"/>
          <p:cNvSpPr>
            <a:spLocks noGrp="1"/>
          </p:cNvSpPr>
          <p:nvPr>
            <p:ph type="body" sz="quarter" idx="10"/>
          </p:nvPr>
        </p:nvSpPr>
        <p:spPr/>
        <p:txBody>
          <a:bodyPr/>
          <a:lstStyle/>
          <a:p>
            <a:r>
              <a:rPr lang="nl-NL" dirty="0"/>
              <a:t>RLKM</a:t>
            </a:r>
          </a:p>
        </p:txBody>
      </p:sp>
      <p:sp>
        <p:nvSpPr>
          <p:cNvPr id="7" name="Tijdelijke aanduiding voor tekst 6"/>
          <p:cNvSpPr>
            <a:spLocks noGrp="1"/>
          </p:cNvSpPr>
          <p:nvPr>
            <p:ph type="body" sz="quarter" idx="11"/>
          </p:nvPr>
        </p:nvSpPr>
        <p:spPr/>
        <p:txBody>
          <a:bodyPr/>
          <a:lstStyle/>
          <a:p>
            <a:r>
              <a:rPr lang="nl-NL" dirty="0"/>
              <a:t>Update: 01-10-2018, ACE</a:t>
            </a:r>
          </a:p>
        </p:txBody>
      </p:sp>
      <p:sp>
        <p:nvSpPr>
          <p:cNvPr id="8" name="Tijdelijke aanduiding voor tekst 7"/>
          <p:cNvSpPr>
            <a:spLocks noGrp="1"/>
          </p:cNvSpPr>
          <p:nvPr>
            <p:ph type="body" sz="quarter" idx="12"/>
          </p:nvPr>
        </p:nvSpPr>
        <p:spPr>
          <a:xfrm>
            <a:off x="225469" y="2840447"/>
            <a:ext cx="8180532" cy="615553"/>
          </a:xfrm>
        </p:spPr>
        <p:txBody>
          <a:bodyPr/>
          <a:lstStyle/>
          <a:p>
            <a:r>
              <a:rPr lang="en-US" dirty="0"/>
              <a:t>P369357 Automated EC change for CL module calibration tasks</a:t>
            </a:r>
          </a:p>
          <a:p>
            <a:r>
              <a:rPr lang="en-US" dirty="0"/>
              <a:t>Bamboo build failure and fix sharing</a:t>
            </a:r>
          </a:p>
        </p:txBody>
      </p:sp>
      <p:sp>
        <p:nvSpPr>
          <p:cNvPr id="11" name="Tijdelijke aanduiding voor voettekst 10"/>
          <p:cNvSpPr>
            <a:spLocks noGrp="1"/>
          </p:cNvSpPr>
          <p:nvPr>
            <p:ph type="ftr" sz="quarter" idx="13"/>
          </p:nvPr>
        </p:nvSpPr>
        <p:spPr/>
        <p:txBody>
          <a:bodyPr/>
          <a:lstStyle/>
          <a:p>
            <a:r>
              <a:rPr lang="en-US"/>
              <a:t>Confidential</a:t>
            </a:r>
            <a:endParaRPr lang="en-US" dirty="0">
              <a:latin typeface="+mj-lt"/>
            </a:endParaRPr>
          </a:p>
        </p:txBody>
      </p:sp>
      <p:sp>
        <p:nvSpPr>
          <p:cNvPr id="9" name="Tijdelijke aanduiding voor tekst 8"/>
          <p:cNvSpPr>
            <a:spLocks noGrp="1"/>
          </p:cNvSpPr>
          <p:nvPr>
            <p:ph type="body" sz="quarter" idx="14"/>
          </p:nvPr>
        </p:nvSpPr>
        <p:spPr/>
        <p:txBody>
          <a:bodyPr/>
          <a:lstStyle/>
          <a:p>
            <a:endParaRPr lang="nl-NL" dirty="0"/>
          </a:p>
        </p:txBody>
      </p:sp>
    </p:spTree>
    <p:extLst>
      <p:ext uri="{BB962C8B-B14F-4D97-AF65-F5344CB8AC3E}">
        <p14:creationId xmlns:p14="http://schemas.microsoft.com/office/powerpoint/2010/main" val="11133500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ctrTitle"/>
          </p:nvPr>
        </p:nvSpPr>
        <p:spPr>
          <a:xfrm>
            <a:off x="486000" y="2845864"/>
            <a:ext cx="7614060" cy="609600"/>
          </a:xfrm>
        </p:spPr>
        <p:txBody>
          <a:bodyPr/>
          <a:lstStyle/>
          <a:p>
            <a:pPr algn="l"/>
            <a:r>
              <a:rPr lang="en-US" sz="2000" dirty="0"/>
              <a:t>Lesson Learnt</a:t>
            </a:r>
          </a:p>
        </p:txBody>
      </p:sp>
      <p:sp>
        <p:nvSpPr>
          <p:cNvPr id="2" name="Tijdelijke aanduiding voor voettekst 1"/>
          <p:cNvSpPr>
            <a:spLocks noGrp="1"/>
          </p:cNvSpPr>
          <p:nvPr>
            <p:ph type="ftr" sz="quarter" idx="3"/>
          </p:nvPr>
        </p:nvSpPr>
        <p:spPr/>
        <p:txBody>
          <a:bodyPr/>
          <a:lstStyle/>
          <a:p>
            <a:r>
              <a:rPr lang="en-US" dirty="0"/>
              <a:t>Confidential</a:t>
            </a:r>
          </a:p>
        </p:txBody>
      </p:sp>
    </p:spTree>
    <p:extLst>
      <p:ext uri="{BB962C8B-B14F-4D97-AF65-F5344CB8AC3E}">
        <p14:creationId xmlns:p14="http://schemas.microsoft.com/office/powerpoint/2010/main" val="28284704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r>
              <a:rPr lang="nl-NL"/>
              <a:t>&lt;Dat</a:t>
            </a:r>
            <a:r>
              <a:rPr lang="en-US" noProof="0"/>
              <a:t>e&gt;</a:t>
            </a:r>
            <a:endParaRPr lang="en-US" noProof="0" dirty="0"/>
          </a:p>
        </p:txBody>
      </p:sp>
      <p:sp>
        <p:nvSpPr>
          <p:cNvPr id="4" name="Tijdelijke aanduiding voor dianummer 3"/>
          <p:cNvSpPr>
            <a:spLocks noGrp="1"/>
          </p:cNvSpPr>
          <p:nvPr>
            <p:ph type="sldNum" sz="quarter" idx="11"/>
          </p:nvPr>
        </p:nvSpPr>
        <p:spPr/>
        <p:txBody>
          <a:bodyPr/>
          <a:lstStyle/>
          <a:p>
            <a:r>
              <a:rPr lang="en-US" noProof="0"/>
              <a:t>Slide </a:t>
            </a:r>
            <a:fld id="{1D9B13CD-33A0-446D-8703-F89F9F109F54}" type="slidenum">
              <a:rPr lang="en-US" noProof="0" smtClean="0"/>
              <a:pPr/>
              <a:t>11</a:t>
            </a:fld>
            <a:endParaRPr lang="en-US" noProof="0"/>
          </a:p>
        </p:txBody>
      </p:sp>
      <p:sp>
        <p:nvSpPr>
          <p:cNvPr id="3" name="Tijdelijke aanduiding voor voettekst 2"/>
          <p:cNvSpPr>
            <a:spLocks noGrp="1"/>
          </p:cNvSpPr>
          <p:nvPr>
            <p:ph type="ftr" sz="quarter" idx="12"/>
          </p:nvPr>
        </p:nvSpPr>
        <p:spPr/>
        <p:txBody>
          <a:bodyPr/>
          <a:lstStyle/>
          <a:p>
            <a:r>
              <a:rPr lang="en-US" noProof="0"/>
              <a:t>Confidential</a:t>
            </a:r>
            <a:endParaRPr lang="en-US" noProof="0" dirty="0"/>
          </a:p>
        </p:txBody>
      </p:sp>
      <p:sp>
        <p:nvSpPr>
          <p:cNvPr id="5" name="Titel 4"/>
          <p:cNvSpPr>
            <a:spLocks noGrp="1"/>
          </p:cNvSpPr>
          <p:nvPr>
            <p:ph type="title"/>
          </p:nvPr>
        </p:nvSpPr>
        <p:spPr/>
        <p:txBody>
          <a:bodyPr/>
          <a:lstStyle/>
          <a:p>
            <a:r>
              <a:rPr lang="en-US" dirty="0"/>
              <a:t>Lesson Learnt</a:t>
            </a:r>
          </a:p>
        </p:txBody>
      </p:sp>
      <p:sp>
        <p:nvSpPr>
          <p:cNvPr id="6" name="Tijdelijke aanduiding voor tekst 5"/>
          <p:cNvSpPr>
            <a:spLocks noGrp="1"/>
          </p:cNvSpPr>
          <p:nvPr>
            <p:ph type="body" sz="quarter" idx="13"/>
          </p:nvPr>
        </p:nvSpPr>
        <p:spPr>
          <a:xfrm>
            <a:off x="454151" y="1135140"/>
            <a:ext cx="7715813" cy="2654982"/>
          </a:xfrm>
        </p:spPr>
        <p:txBody>
          <a:bodyPr>
            <a:normAutofit/>
          </a:bodyPr>
          <a:lstStyle/>
          <a:p>
            <a:pPr marL="285750" indent="-285750">
              <a:buFont typeface="Arial" panose="020B0604020202020204" pitchFamily="34" charset="0"/>
              <a:buChar char="•"/>
            </a:pPr>
            <a:r>
              <a:rPr lang="en-US" dirty="0"/>
              <a:t>Thanks for the helps from Benny, </a:t>
            </a:r>
            <a:r>
              <a:rPr lang="en-US" dirty="0" err="1"/>
              <a:t>Yalin</a:t>
            </a:r>
            <a:r>
              <a:rPr lang="en-US" dirty="0"/>
              <a:t> and Dale to teach me how to reproduce this problem and debugging.</a:t>
            </a:r>
          </a:p>
          <a:p>
            <a:endParaRPr lang="en-US" dirty="0"/>
          </a:p>
          <a:p>
            <a:pPr marL="285750" indent="-285750">
              <a:buFont typeface="Arial" panose="020B0604020202020204" pitchFamily="34" charset="0"/>
              <a:buChar char="•"/>
            </a:pPr>
            <a:r>
              <a:rPr lang="en-US" dirty="0"/>
              <a:t>Lesson Learnt</a:t>
            </a:r>
          </a:p>
          <a:p>
            <a:pPr marL="230187" lvl="1" indent="0">
              <a:buNone/>
            </a:pPr>
            <a:r>
              <a:rPr lang="en-US" dirty="0"/>
              <a:t>1) The behind mechanism of bamboo build process</a:t>
            </a:r>
          </a:p>
          <a:p>
            <a:pPr marL="230187" lvl="1" indent="0">
              <a:buNone/>
            </a:pPr>
            <a:r>
              <a:rPr lang="en-US" dirty="0"/>
              <a:t>2) The necessary precondition before running replay-s1375_aro30x30.bat</a:t>
            </a:r>
          </a:p>
          <a:p>
            <a:pPr marL="230187" lvl="1" indent="0">
              <a:buNone/>
            </a:pPr>
            <a:r>
              <a:rPr lang="en-US" dirty="0"/>
              <a:t>3) The process of debugging Bamboo build failure.</a:t>
            </a:r>
          </a:p>
          <a:p>
            <a:pPr marL="230187" lvl="1" indent="0">
              <a:buNone/>
            </a:pPr>
            <a:r>
              <a:rPr lang="en-US" dirty="0"/>
              <a:t>4) Ace Bamboo server is not stable with respect to test result.</a:t>
            </a:r>
          </a:p>
        </p:txBody>
      </p:sp>
      <p:sp>
        <p:nvSpPr>
          <p:cNvPr id="7" name="Tijdelijke aanduiding voor tekst 6"/>
          <p:cNvSpPr>
            <a:spLocks noGrp="1"/>
          </p:cNvSpPr>
          <p:nvPr>
            <p:ph type="body" sz="quarter" idx="14"/>
          </p:nvPr>
        </p:nvSpPr>
        <p:spPr/>
        <p:txBody>
          <a:bodyPr/>
          <a:lstStyle/>
          <a:p>
            <a:endParaRPr lang="en-US" dirty="0"/>
          </a:p>
        </p:txBody>
      </p:sp>
    </p:spTree>
    <p:extLst>
      <p:ext uri="{BB962C8B-B14F-4D97-AF65-F5344CB8AC3E}">
        <p14:creationId xmlns:p14="http://schemas.microsoft.com/office/powerpoint/2010/main" val="22517583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888106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a:t>
            </a:r>
          </a:p>
        </p:txBody>
      </p:sp>
      <p:sp>
        <p:nvSpPr>
          <p:cNvPr id="3" name="Text Placeholder 2"/>
          <p:cNvSpPr>
            <a:spLocks noGrp="1"/>
          </p:cNvSpPr>
          <p:nvPr>
            <p:ph type="body" sz="quarter" idx="11"/>
          </p:nvPr>
        </p:nvSpPr>
        <p:spPr/>
        <p:txBody>
          <a:bodyPr/>
          <a:lstStyle/>
          <a:p>
            <a:pPr marL="285750" indent="-285750">
              <a:buFont typeface="Arial" panose="020B0604020202020204" pitchFamily="34" charset="0"/>
              <a:buChar char="•"/>
            </a:pPr>
            <a:r>
              <a:rPr lang="en-US" dirty="0"/>
              <a:t>Problem and Goal</a:t>
            </a:r>
          </a:p>
          <a:p>
            <a:pPr marL="285750" indent="-285750">
              <a:buFont typeface="Arial" panose="020B0604020202020204" pitchFamily="34" charset="0"/>
              <a:buChar char="•"/>
            </a:pPr>
            <a:r>
              <a:rPr lang="en-US" dirty="0"/>
              <a:t>Bamboo build failure reproducing and its mechanism</a:t>
            </a:r>
          </a:p>
          <a:p>
            <a:pPr marL="285750" indent="-285750">
              <a:buFont typeface="Arial" panose="020B0604020202020204" pitchFamily="34" charset="0"/>
              <a:buChar char="•"/>
            </a:pPr>
            <a:r>
              <a:rPr lang="en-US" dirty="0"/>
              <a:t>Learn learnt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4" name="Date Placeholder 3"/>
          <p:cNvSpPr>
            <a:spLocks noGrp="1"/>
          </p:cNvSpPr>
          <p:nvPr>
            <p:ph type="dt" sz="half" idx="10"/>
          </p:nvPr>
        </p:nvSpPr>
        <p:spPr/>
        <p:txBody>
          <a:bodyPr/>
          <a:lstStyle/>
          <a:p>
            <a:fld id="{C19E589B-AAA2-4E83-AFD3-2993C58A57EE}" type="datetime3">
              <a:rPr lang="en-US" smtClean="0"/>
              <a:pPr/>
              <a:t>2 October 2018</a:t>
            </a:fld>
            <a:endParaRPr lang="en-US" dirty="0"/>
          </a:p>
        </p:txBody>
      </p:sp>
      <p:sp>
        <p:nvSpPr>
          <p:cNvPr id="5" name="Footer Placeholder 4"/>
          <p:cNvSpPr>
            <a:spLocks noGrp="1"/>
          </p:cNvSpPr>
          <p:nvPr>
            <p:ph type="ftr" sz="quarter" idx="12"/>
          </p:nvPr>
        </p:nvSpPr>
        <p:spPr/>
        <p:txBody>
          <a:bodyPr/>
          <a:lstStyle/>
          <a:p>
            <a:r>
              <a:rPr lang="en-US"/>
              <a:t>Confidential</a:t>
            </a:r>
            <a:endParaRPr lang="en-US" dirty="0"/>
          </a:p>
        </p:txBody>
      </p:sp>
      <p:sp>
        <p:nvSpPr>
          <p:cNvPr id="6" name="Slide Number Placeholder 5"/>
          <p:cNvSpPr>
            <a:spLocks noGrp="1"/>
          </p:cNvSpPr>
          <p:nvPr>
            <p:ph type="sldNum" sz="quarter" idx="13"/>
          </p:nvPr>
        </p:nvSpPr>
        <p:spPr/>
        <p:txBody>
          <a:bodyPr/>
          <a:lstStyle/>
          <a:p>
            <a:r>
              <a:rPr lang="en-US"/>
              <a:t>Slide </a:t>
            </a:r>
            <a:fld id="{2BF23E3A-8558-42B9-AEEE-59D910584A16}" type="slidenum">
              <a:rPr lang="en-US" smtClean="0"/>
              <a:pPr/>
              <a:t>2</a:t>
            </a:fld>
            <a:endParaRPr lang="en-US" dirty="0"/>
          </a:p>
        </p:txBody>
      </p:sp>
    </p:spTree>
    <p:extLst>
      <p:ext uri="{BB962C8B-B14F-4D97-AF65-F5344CB8AC3E}">
        <p14:creationId xmlns:p14="http://schemas.microsoft.com/office/powerpoint/2010/main" val="32828105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ctrTitle"/>
          </p:nvPr>
        </p:nvSpPr>
        <p:spPr>
          <a:xfrm>
            <a:off x="486000" y="2845864"/>
            <a:ext cx="7614060" cy="609600"/>
          </a:xfrm>
        </p:spPr>
        <p:txBody>
          <a:bodyPr/>
          <a:lstStyle/>
          <a:p>
            <a:pPr algn="l"/>
            <a:r>
              <a:rPr lang="en-US" sz="2000" dirty="0"/>
              <a:t>Problem and Goal</a:t>
            </a:r>
          </a:p>
        </p:txBody>
      </p:sp>
      <p:sp>
        <p:nvSpPr>
          <p:cNvPr id="2" name="Tijdelijke aanduiding voor voettekst 1"/>
          <p:cNvSpPr>
            <a:spLocks noGrp="1"/>
          </p:cNvSpPr>
          <p:nvPr>
            <p:ph type="ftr" sz="quarter" idx="3"/>
          </p:nvPr>
        </p:nvSpPr>
        <p:spPr/>
        <p:txBody>
          <a:bodyPr/>
          <a:lstStyle/>
          <a:p>
            <a:r>
              <a:rPr lang="en-US" dirty="0"/>
              <a:t>Confidential</a:t>
            </a:r>
          </a:p>
        </p:txBody>
      </p:sp>
    </p:spTree>
    <p:extLst>
      <p:ext uri="{BB962C8B-B14F-4D97-AF65-F5344CB8AC3E}">
        <p14:creationId xmlns:p14="http://schemas.microsoft.com/office/powerpoint/2010/main" val="27796019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r>
              <a:rPr lang="nl-NL"/>
              <a:t>&lt;Dat</a:t>
            </a:r>
            <a:r>
              <a:rPr lang="en-US" noProof="0"/>
              <a:t>e&gt;</a:t>
            </a:r>
            <a:endParaRPr lang="en-US" noProof="0" dirty="0"/>
          </a:p>
        </p:txBody>
      </p:sp>
      <p:sp>
        <p:nvSpPr>
          <p:cNvPr id="4" name="Tijdelijke aanduiding voor dianummer 3"/>
          <p:cNvSpPr>
            <a:spLocks noGrp="1"/>
          </p:cNvSpPr>
          <p:nvPr>
            <p:ph type="sldNum" sz="quarter" idx="11"/>
          </p:nvPr>
        </p:nvSpPr>
        <p:spPr/>
        <p:txBody>
          <a:bodyPr/>
          <a:lstStyle/>
          <a:p>
            <a:r>
              <a:rPr lang="en-US" noProof="0"/>
              <a:t>Slide </a:t>
            </a:r>
            <a:fld id="{1D9B13CD-33A0-446D-8703-F89F9F109F54}" type="slidenum">
              <a:rPr lang="en-US" noProof="0" smtClean="0"/>
              <a:pPr/>
              <a:t>4</a:t>
            </a:fld>
            <a:endParaRPr lang="en-US" noProof="0"/>
          </a:p>
        </p:txBody>
      </p:sp>
      <p:sp>
        <p:nvSpPr>
          <p:cNvPr id="3" name="Tijdelijke aanduiding voor voettekst 2"/>
          <p:cNvSpPr>
            <a:spLocks noGrp="1"/>
          </p:cNvSpPr>
          <p:nvPr>
            <p:ph type="ftr" sz="quarter" idx="12"/>
          </p:nvPr>
        </p:nvSpPr>
        <p:spPr/>
        <p:txBody>
          <a:bodyPr/>
          <a:lstStyle/>
          <a:p>
            <a:r>
              <a:rPr lang="en-US" noProof="0"/>
              <a:t>Confidential</a:t>
            </a:r>
            <a:endParaRPr lang="en-US" noProof="0" dirty="0"/>
          </a:p>
        </p:txBody>
      </p:sp>
      <p:sp>
        <p:nvSpPr>
          <p:cNvPr id="5" name="Titel 4"/>
          <p:cNvSpPr>
            <a:spLocks noGrp="1"/>
          </p:cNvSpPr>
          <p:nvPr>
            <p:ph type="title"/>
          </p:nvPr>
        </p:nvSpPr>
        <p:spPr/>
        <p:txBody>
          <a:bodyPr/>
          <a:lstStyle/>
          <a:p>
            <a:r>
              <a:rPr lang="en-US" dirty="0"/>
              <a:t>Problem and Goal</a:t>
            </a:r>
          </a:p>
        </p:txBody>
      </p:sp>
      <p:sp>
        <p:nvSpPr>
          <p:cNvPr id="6" name="Tijdelijke aanduiding voor tekst 5"/>
          <p:cNvSpPr>
            <a:spLocks noGrp="1"/>
          </p:cNvSpPr>
          <p:nvPr>
            <p:ph type="body" sz="quarter" idx="13"/>
          </p:nvPr>
        </p:nvSpPr>
        <p:spPr>
          <a:xfrm>
            <a:off x="457200" y="1078304"/>
            <a:ext cx="6842760" cy="3860604"/>
          </a:xfrm>
        </p:spPr>
        <p:txBody>
          <a:bodyPr>
            <a:normAutofit/>
          </a:bodyPr>
          <a:lstStyle/>
          <a:p>
            <a:pPr marL="285750" indent="-285750">
              <a:buFont typeface="Arial" panose="020B0604020202020204" pitchFamily="34" charset="0"/>
              <a:buChar char="•"/>
            </a:pPr>
            <a:r>
              <a:rPr lang="en-US" dirty="0"/>
              <a:t>Problem</a:t>
            </a:r>
          </a:p>
          <a:p>
            <a:pPr marL="688975" lvl="1" indent="-285750"/>
            <a:r>
              <a:rPr lang="en-US" dirty="0"/>
              <a:t>After delivering code change, the bamboo build failed and STI team ask us to solve it</a:t>
            </a:r>
          </a:p>
          <a:p>
            <a:pPr marL="688975" lvl="1" indent="-285750"/>
            <a:endParaRPr lang="en-US" dirty="0"/>
          </a:p>
          <a:p>
            <a:pPr marL="688975" lvl="1" indent="-285750"/>
            <a:endParaRPr lang="en-US" dirty="0"/>
          </a:p>
          <a:p>
            <a:pPr lvl="1" indent="0">
              <a:buNone/>
            </a:pPr>
            <a:endParaRPr lang="en-US" dirty="0"/>
          </a:p>
          <a:p>
            <a:pPr marL="688975" lvl="1" indent="-285750"/>
            <a:endParaRPr lang="en-US" dirty="0"/>
          </a:p>
          <a:p>
            <a:pPr marL="285750" indent="-285750">
              <a:buFont typeface="Arial" panose="020B0604020202020204" pitchFamily="34" charset="0"/>
              <a:buChar char="•"/>
            </a:pPr>
            <a:r>
              <a:rPr lang="en-US" dirty="0"/>
              <a:t>Goal</a:t>
            </a:r>
          </a:p>
          <a:p>
            <a:pPr marL="688975" lvl="1" indent="-285750"/>
            <a:r>
              <a:rPr lang="en-US" dirty="0"/>
              <a:t>Fix the bamboo build failure so STI team could merge the pull request into SP18 release</a:t>
            </a:r>
          </a:p>
        </p:txBody>
      </p:sp>
      <p:sp>
        <p:nvSpPr>
          <p:cNvPr id="7" name="Tijdelijke aanduiding voor tekst 6"/>
          <p:cNvSpPr>
            <a:spLocks noGrp="1"/>
          </p:cNvSpPr>
          <p:nvPr>
            <p:ph type="body" sz="quarter" idx="14"/>
          </p:nvPr>
        </p:nvSpPr>
        <p:spPr/>
        <p:txBody>
          <a:bodyPr/>
          <a:lstStyle/>
          <a:p>
            <a:endParaRPr lang="en-US" dirty="0"/>
          </a:p>
        </p:txBody>
      </p:sp>
      <p:pic>
        <p:nvPicPr>
          <p:cNvPr id="8" name="Picture 7">
            <a:extLst>
              <a:ext uri="{FF2B5EF4-FFF2-40B4-BE49-F238E27FC236}">
                <a16:creationId xmlns:a16="http://schemas.microsoft.com/office/drawing/2014/main" id="{DE44144D-6929-4FAB-9AFF-747FF4864306}"/>
              </a:ext>
            </a:extLst>
          </p:cNvPr>
          <p:cNvPicPr>
            <a:picLocks noChangeAspect="1"/>
          </p:cNvPicPr>
          <p:nvPr/>
        </p:nvPicPr>
        <p:blipFill>
          <a:blip r:embed="rId3"/>
          <a:stretch>
            <a:fillRect/>
          </a:stretch>
        </p:blipFill>
        <p:spPr>
          <a:xfrm>
            <a:off x="1676582" y="1943888"/>
            <a:ext cx="5700143" cy="1586727"/>
          </a:xfrm>
          <a:prstGeom prst="rect">
            <a:avLst/>
          </a:prstGeom>
        </p:spPr>
      </p:pic>
    </p:spTree>
    <p:extLst>
      <p:ext uri="{BB962C8B-B14F-4D97-AF65-F5344CB8AC3E}">
        <p14:creationId xmlns:p14="http://schemas.microsoft.com/office/powerpoint/2010/main" val="23044846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ctrTitle"/>
          </p:nvPr>
        </p:nvSpPr>
        <p:spPr>
          <a:xfrm>
            <a:off x="486000" y="2845864"/>
            <a:ext cx="7614060" cy="609600"/>
          </a:xfrm>
        </p:spPr>
        <p:txBody>
          <a:bodyPr/>
          <a:lstStyle/>
          <a:p>
            <a:pPr algn="l"/>
            <a:r>
              <a:rPr lang="en-US" sz="2000" dirty="0"/>
              <a:t>Bamboo build failure reproducing and its mechanism</a:t>
            </a:r>
          </a:p>
        </p:txBody>
      </p:sp>
      <p:sp>
        <p:nvSpPr>
          <p:cNvPr id="2" name="Tijdelijke aanduiding voor voettekst 1"/>
          <p:cNvSpPr>
            <a:spLocks noGrp="1"/>
          </p:cNvSpPr>
          <p:nvPr>
            <p:ph type="ftr" sz="quarter" idx="3"/>
          </p:nvPr>
        </p:nvSpPr>
        <p:spPr/>
        <p:txBody>
          <a:bodyPr/>
          <a:lstStyle/>
          <a:p>
            <a:r>
              <a:rPr lang="en-US" dirty="0"/>
              <a:t>Confidential</a:t>
            </a:r>
          </a:p>
        </p:txBody>
      </p:sp>
    </p:spTree>
    <p:extLst>
      <p:ext uri="{BB962C8B-B14F-4D97-AF65-F5344CB8AC3E}">
        <p14:creationId xmlns:p14="http://schemas.microsoft.com/office/powerpoint/2010/main" val="24778326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r>
              <a:rPr lang="nl-NL"/>
              <a:t>&lt;Dat</a:t>
            </a:r>
            <a:r>
              <a:rPr lang="en-US" noProof="0"/>
              <a:t>e&gt;</a:t>
            </a:r>
            <a:endParaRPr lang="en-US" noProof="0" dirty="0"/>
          </a:p>
        </p:txBody>
      </p:sp>
      <p:sp>
        <p:nvSpPr>
          <p:cNvPr id="4" name="Tijdelijke aanduiding voor dianummer 3"/>
          <p:cNvSpPr>
            <a:spLocks noGrp="1"/>
          </p:cNvSpPr>
          <p:nvPr>
            <p:ph type="sldNum" sz="quarter" idx="11"/>
          </p:nvPr>
        </p:nvSpPr>
        <p:spPr/>
        <p:txBody>
          <a:bodyPr/>
          <a:lstStyle/>
          <a:p>
            <a:r>
              <a:rPr lang="en-US" noProof="0"/>
              <a:t>Slide </a:t>
            </a:r>
            <a:fld id="{1D9B13CD-33A0-446D-8703-F89F9F109F54}" type="slidenum">
              <a:rPr lang="en-US" noProof="0" smtClean="0"/>
              <a:pPr/>
              <a:t>6</a:t>
            </a:fld>
            <a:endParaRPr lang="en-US" noProof="0"/>
          </a:p>
        </p:txBody>
      </p:sp>
      <p:sp>
        <p:nvSpPr>
          <p:cNvPr id="3" name="Tijdelijke aanduiding voor voettekst 2"/>
          <p:cNvSpPr>
            <a:spLocks noGrp="1"/>
          </p:cNvSpPr>
          <p:nvPr>
            <p:ph type="ftr" sz="quarter" idx="12"/>
          </p:nvPr>
        </p:nvSpPr>
        <p:spPr/>
        <p:txBody>
          <a:bodyPr/>
          <a:lstStyle/>
          <a:p>
            <a:r>
              <a:rPr lang="en-US" noProof="0"/>
              <a:t>Confidential</a:t>
            </a:r>
            <a:endParaRPr lang="en-US" noProof="0" dirty="0"/>
          </a:p>
        </p:txBody>
      </p:sp>
      <p:sp>
        <p:nvSpPr>
          <p:cNvPr id="5" name="Titel 4"/>
          <p:cNvSpPr>
            <a:spLocks noGrp="1"/>
          </p:cNvSpPr>
          <p:nvPr>
            <p:ph type="title"/>
          </p:nvPr>
        </p:nvSpPr>
        <p:spPr/>
        <p:txBody>
          <a:bodyPr/>
          <a:lstStyle/>
          <a:p>
            <a:r>
              <a:rPr lang="en-US" dirty="0"/>
              <a:t>Bamboo build failure reproducing and its mechanism</a:t>
            </a:r>
          </a:p>
        </p:txBody>
      </p:sp>
      <p:sp>
        <p:nvSpPr>
          <p:cNvPr id="6" name="Tijdelijke aanduiding voor tekst 5"/>
          <p:cNvSpPr>
            <a:spLocks noGrp="1"/>
          </p:cNvSpPr>
          <p:nvPr>
            <p:ph type="body" sz="quarter" idx="13"/>
          </p:nvPr>
        </p:nvSpPr>
        <p:spPr>
          <a:xfrm>
            <a:off x="454152" y="1174896"/>
            <a:ext cx="5682631" cy="1879200"/>
          </a:xfrm>
        </p:spPr>
        <p:txBody>
          <a:bodyPr>
            <a:normAutofit/>
          </a:bodyPr>
          <a:lstStyle/>
          <a:p>
            <a:pPr marL="285750" indent="-285750">
              <a:buFont typeface="Arial" panose="020B0604020202020204" pitchFamily="34" charset="0"/>
              <a:buChar char="•"/>
            </a:pPr>
            <a:r>
              <a:rPr lang="en-US" dirty="0"/>
              <a:t>Bamboo build failure</a:t>
            </a:r>
          </a:p>
          <a:p>
            <a:pPr marL="688975" lvl="1" indent="-285750"/>
            <a:r>
              <a:rPr lang="en-US" dirty="0"/>
              <a:t>STI team ask us to run it locally to reproduce the issue</a:t>
            </a:r>
          </a:p>
          <a:p>
            <a:pPr marL="1027113" lvl="2" indent="-285750"/>
            <a:r>
              <a:rPr lang="en-US" dirty="0"/>
              <a:t>1) BuildOnly.bat</a:t>
            </a:r>
          </a:p>
          <a:p>
            <a:pPr marL="1027113" lvl="2" indent="-285750"/>
            <a:r>
              <a:rPr lang="en-US" dirty="0"/>
              <a:t>2) replay-s1375_ARO30x30.bat</a:t>
            </a:r>
          </a:p>
          <a:p>
            <a:pPr marL="688975" lvl="1" indent="-285750"/>
            <a:endParaRPr lang="en-US" dirty="0"/>
          </a:p>
        </p:txBody>
      </p:sp>
      <p:sp>
        <p:nvSpPr>
          <p:cNvPr id="7" name="Tijdelijke aanduiding voor tekst 6"/>
          <p:cNvSpPr>
            <a:spLocks noGrp="1"/>
          </p:cNvSpPr>
          <p:nvPr>
            <p:ph type="body" sz="quarter" idx="14"/>
          </p:nvPr>
        </p:nvSpPr>
        <p:spPr/>
        <p:txBody>
          <a:bodyPr/>
          <a:lstStyle/>
          <a:p>
            <a:endParaRPr lang="en-US" dirty="0"/>
          </a:p>
        </p:txBody>
      </p:sp>
      <p:pic>
        <p:nvPicPr>
          <p:cNvPr id="10" name="Picture 9">
            <a:extLst>
              <a:ext uri="{FF2B5EF4-FFF2-40B4-BE49-F238E27FC236}">
                <a16:creationId xmlns:a16="http://schemas.microsoft.com/office/drawing/2014/main" id="{EFE2C6C2-019A-43F4-890E-9E2BE674E1F4}"/>
              </a:ext>
            </a:extLst>
          </p:cNvPr>
          <p:cNvPicPr>
            <a:picLocks noChangeAspect="1"/>
          </p:cNvPicPr>
          <p:nvPr/>
        </p:nvPicPr>
        <p:blipFill>
          <a:blip r:embed="rId3"/>
          <a:stretch>
            <a:fillRect/>
          </a:stretch>
        </p:blipFill>
        <p:spPr>
          <a:xfrm>
            <a:off x="344903" y="2421370"/>
            <a:ext cx="4227097" cy="2074328"/>
          </a:xfrm>
          <a:prstGeom prst="rect">
            <a:avLst/>
          </a:prstGeom>
        </p:spPr>
      </p:pic>
      <p:sp>
        <p:nvSpPr>
          <p:cNvPr id="11" name="Tijdelijke aanduiding voor tekst 5">
            <a:extLst>
              <a:ext uri="{FF2B5EF4-FFF2-40B4-BE49-F238E27FC236}">
                <a16:creationId xmlns:a16="http://schemas.microsoft.com/office/drawing/2014/main" id="{2440F66B-C801-45EC-9CAB-CA4E39EEA190}"/>
              </a:ext>
            </a:extLst>
          </p:cNvPr>
          <p:cNvSpPr txBox="1">
            <a:spLocks/>
          </p:cNvSpPr>
          <p:nvPr/>
        </p:nvSpPr>
        <p:spPr>
          <a:xfrm>
            <a:off x="4341625" y="1983771"/>
            <a:ext cx="4731541" cy="1879200"/>
          </a:xfrm>
          <a:prstGeom prst="rect">
            <a:avLst/>
          </a:prstGeom>
        </p:spPr>
        <p:txBody>
          <a:bodyPr wrap="square" lIns="0" tIns="0" rIns="0" bIns="0">
            <a:normAutofit/>
          </a:bodyPr>
          <a:lstStyle>
            <a:lvl1pPr marL="0" indent="0" algn="l" defTabSz="914400" rtl="0" eaLnBrk="1" latinLnBrk="0" hangingPunct="1">
              <a:spcBef>
                <a:spcPts val="0"/>
              </a:spcBef>
              <a:spcAft>
                <a:spcPts val="600"/>
              </a:spcAft>
              <a:buFont typeface="Arial" pitchFamily="34" charset="0"/>
              <a:buNone/>
              <a:defRPr sz="1800" kern="1200">
                <a:solidFill>
                  <a:schemeClr val="tx2"/>
                </a:solidFill>
                <a:latin typeface="+mn-lt"/>
                <a:ea typeface="+mn-ea"/>
                <a:cs typeface="+mn-cs"/>
              </a:defRPr>
            </a:lvl1pPr>
            <a:lvl2pPr marL="403225" indent="-173038" algn="l" defTabSz="914400" rtl="0" eaLnBrk="1" latinLnBrk="0" hangingPunct="1">
              <a:spcBef>
                <a:spcPts val="0"/>
              </a:spcBef>
              <a:spcAft>
                <a:spcPts val="600"/>
              </a:spcAft>
              <a:buFont typeface="Arial" pitchFamily="34" charset="0"/>
              <a:buChar char="•"/>
              <a:tabLst/>
              <a:defRPr sz="1600" kern="1200">
                <a:solidFill>
                  <a:schemeClr val="tx2"/>
                </a:solidFill>
                <a:latin typeface="+mn-lt"/>
                <a:ea typeface="+mn-ea"/>
                <a:cs typeface="+mn-cs"/>
              </a:defRPr>
            </a:lvl2pPr>
            <a:lvl3pPr marL="741363" indent="-173038" algn="l" defTabSz="914400" rtl="0" eaLnBrk="1" latinLnBrk="0" hangingPunct="1">
              <a:spcBef>
                <a:spcPts val="0"/>
              </a:spcBef>
              <a:spcAft>
                <a:spcPts val="600"/>
              </a:spcAft>
              <a:buFont typeface="Arial" pitchFamily="34" charset="0"/>
              <a:buChar char="•"/>
              <a:defRPr sz="1400" kern="1200">
                <a:solidFill>
                  <a:schemeClr val="tx2"/>
                </a:solidFill>
                <a:latin typeface="+mn-lt"/>
                <a:ea typeface="+mn-ea"/>
                <a:cs typeface="+mn-cs"/>
              </a:defRPr>
            </a:lvl3pPr>
            <a:lvl4pPr marL="990600" indent="-180975" algn="l" defTabSz="914400" rtl="0" eaLnBrk="1" latinLnBrk="0" hangingPunct="1">
              <a:spcBef>
                <a:spcPct val="20000"/>
              </a:spcBef>
              <a:buFont typeface="Arial" pitchFamily="34" charset="0"/>
              <a:buChar char="•"/>
              <a:defRPr sz="1200" kern="1200">
                <a:solidFill>
                  <a:schemeClr val="tx2"/>
                </a:solidFill>
                <a:latin typeface="+mn-lt"/>
                <a:ea typeface="+mn-ea"/>
                <a:cs typeface="+mn-cs"/>
              </a:defRPr>
            </a:lvl4pPr>
            <a:lvl5pPr marL="1162050" indent="-171450" algn="l" defTabSz="914400" rtl="0" eaLnBrk="1" latinLnBrk="0" hangingPunct="1">
              <a:spcBef>
                <a:spcPct val="20000"/>
              </a:spcBef>
              <a:buFont typeface="Arial" pitchFamily="34" charset="0"/>
              <a:buChar char="•"/>
              <a:defRPr sz="1000" kern="1200">
                <a:solidFill>
                  <a:schemeClr val="tx2"/>
                </a:solidFill>
                <a:latin typeface="+mn-lt"/>
                <a:ea typeface="+mn-ea"/>
                <a:cs typeface="+mn-cs"/>
              </a:defRPr>
            </a:lvl5pPr>
            <a:lvl6pPr marL="1257300" indent="-95250" algn="l" defTabSz="914400" rtl="0" eaLnBrk="1" latinLnBrk="0" hangingPunct="1">
              <a:spcBef>
                <a:spcPct val="20000"/>
              </a:spcBef>
              <a:buFont typeface="Arial" pitchFamily="34" charset="0"/>
              <a:buChar char="•"/>
              <a:defRPr sz="800" kern="1200">
                <a:solidFill>
                  <a:schemeClr val="tx2"/>
                </a:solidFill>
                <a:latin typeface="+mn-lt"/>
                <a:ea typeface="+mn-ea"/>
                <a:cs typeface="+mn-cs"/>
              </a:defRPr>
            </a:lvl6pPr>
            <a:lvl7pPr marL="1343025" indent="-85725" algn="l" defTabSz="914400" rtl="0" eaLnBrk="1" latinLnBrk="0" hangingPunct="1">
              <a:spcBef>
                <a:spcPct val="20000"/>
              </a:spcBef>
              <a:buFont typeface="Arial" pitchFamily="34" charset="0"/>
              <a:buChar char="•"/>
              <a:defRPr sz="600" kern="1200">
                <a:solidFill>
                  <a:schemeClr val="tx2"/>
                </a:solidFill>
                <a:latin typeface="+mn-lt"/>
                <a:ea typeface="+mn-ea"/>
                <a:cs typeface="+mn-cs"/>
              </a:defRPr>
            </a:lvl7pPr>
            <a:lvl8pPr marL="1438275" indent="-95250" algn="l" defTabSz="914400" rtl="0" eaLnBrk="1" latinLnBrk="0" hangingPunct="1">
              <a:spcBef>
                <a:spcPct val="20000"/>
              </a:spcBef>
              <a:buFont typeface="Arial" pitchFamily="34" charset="0"/>
              <a:buChar char="•"/>
              <a:defRPr sz="400" kern="1200">
                <a:solidFill>
                  <a:schemeClr val="tx2"/>
                </a:solidFill>
                <a:latin typeface="+mn-lt"/>
                <a:ea typeface="+mn-ea"/>
                <a:cs typeface="+mn-cs"/>
              </a:defRPr>
            </a:lvl8pPr>
            <a:lvl9pPr marL="1524000" indent="-85725" algn="l" defTabSz="914400" rtl="0" eaLnBrk="1" latinLnBrk="0" hangingPunct="1">
              <a:spcBef>
                <a:spcPct val="20000"/>
              </a:spcBef>
              <a:buFont typeface="Arial" pitchFamily="34" charset="0"/>
              <a:buChar char="•"/>
              <a:defRPr sz="400" kern="1200" baseline="0">
                <a:solidFill>
                  <a:schemeClr val="tx2"/>
                </a:solidFill>
                <a:latin typeface="+mn-lt"/>
                <a:ea typeface="+mn-ea"/>
                <a:cs typeface="+mn-cs"/>
              </a:defRPr>
            </a:lvl9pPr>
          </a:lstStyle>
          <a:p>
            <a:pPr marL="285750" indent="-285750" fontAlgn="auto">
              <a:buFont typeface="Arial" pitchFamily="34" charset="0"/>
              <a:buChar char="•"/>
            </a:pPr>
            <a:r>
              <a:rPr lang="en-US" dirty="0"/>
              <a:t>Dale helps to find out the cause of the error message</a:t>
            </a:r>
          </a:p>
          <a:p>
            <a:pPr marL="688975" lvl="1" indent="-285750" fontAlgn="auto"/>
            <a:r>
              <a:rPr lang="en-US" dirty="0"/>
              <a:t>Lack the ipy.exe so it can’t run python locally</a:t>
            </a:r>
          </a:p>
          <a:p>
            <a:pPr lvl="2" indent="0" fontAlgn="auto">
              <a:buNone/>
            </a:pPr>
            <a:r>
              <a:rPr lang="en-US" dirty="0"/>
              <a:t>1) BuildOnly.bat</a:t>
            </a:r>
          </a:p>
          <a:p>
            <a:pPr lvl="2" indent="0" fontAlgn="auto">
              <a:buNone/>
            </a:pPr>
            <a:r>
              <a:rPr lang="en-US" dirty="0">
                <a:solidFill>
                  <a:srgbClr val="FF0000"/>
                </a:solidFill>
              </a:rPr>
              <a:t>2) CopyThirdPartyBinaries.bat</a:t>
            </a:r>
          </a:p>
          <a:p>
            <a:pPr lvl="2" indent="0" fontAlgn="auto">
              <a:buNone/>
            </a:pPr>
            <a:r>
              <a:rPr lang="en-US" dirty="0"/>
              <a:t>3) replay-s1375_ARO30x30.bat</a:t>
            </a:r>
          </a:p>
          <a:p>
            <a:pPr marL="688975" lvl="1" indent="-285750" fontAlgn="auto"/>
            <a:endParaRPr lang="en-US" dirty="0"/>
          </a:p>
        </p:txBody>
      </p:sp>
      <p:sp>
        <p:nvSpPr>
          <p:cNvPr id="12" name="Tijdelijke aanduiding voor tekst 5">
            <a:extLst>
              <a:ext uri="{FF2B5EF4-FFF2-40B4-BE49-F238E27FC236}">
                <a16:creationId xmlns:a16="http://schemas.microsoft.com/office/drawing/2014/main" id="{FDA9E7DB-5AD3-4728-B292-F28718885ABE}"/>
              </a:ext>
            </a:extLst>
          </p:cNvPr>
          <p:cNvSpPr txBox="1">
            <a:spLocks/>
          </p:cNvSpPr>
          <p:nvPr/>
        </p:nvSpPr>
        <p:spPr>
          <a:xfrm>
            <a:off x="431042" y="4545950"/>
            <a:ext cx="4140958" cy="1879200"/>
          </a:xfrm>
          <a:prstGeom prst="rect">
            <a:avLst/>
          </a:prstGeom>
        </p:spPr>
        <p:txBody>
          <a:bodyPr wrap="square" lIns="0" tIns="0" rIns="0" bIns="0">
            <a:normAutofit/>
          </a:bodyPr>
          <a:lstStyle>
            <a:lvl1pPr marL="0" indent="0" algn="l" defTabSz="914400" rtl="0" eaLnBrk="1" latinLnBrk="0" hangingPunct="1">
              <a:spcBef>
                <a:spcPts val="0"/>
              </a:spcBef>
              <a:spcAft>
                <a:spcPts val="600"/>
              </a:spcAft>
              <a:buFont typeface="Arial" pitchFamily="34" charset="0"/>
              <a:buNone/>
              <a:defRPr sz="1800" kern="1200">
                <a:solidFill>
                  <a:schemeClr val="tx2"/>
                </a:solidFill>
                <a:latin typeface="+mn-lt"/>
                <a:ea typeface="+mn-ea"/>
                <a:cs typeface="+mn-cs"/>
              </a:defRPr>
            </a:lvl1pPr>
            <a:lvl2pPr marL="403225" indent="-173038" algn="l" defTabSz="914400" rtl="0" eaLnBrk="1" latinLnBrk="0" hangingPunct="1">
              <a:spcBef>
                <a:spcPts val="0"/>
              </a:spcBef>
              <a:spcAft>
                <a:spcPts val="600"/>
              </a:spcAft>
              <a:buFont typeface="Arial" pitchFamily="34" charset="0"/>
              <a:buChar char="•"/>
              <a:tabLst/>
              <a:defRPr sz="1600" kern="1200">
                <a:solidFill>
                  <a:schemeClr val="tx2"/>
                </a:solidFill>
                <a:latin typeface="+mn-lt"/>
                <a:ea typeface="+mn-ea"/>
                <a:cs typeface="+mn-cs"/>
              </a:defRPr>
            </a:lvl2pPr>
            <a:lvl3pPr marL="741363" indent="-173038" algn="l" defTabSz="914400" rtl="0" eaLnBrk="1" latinLnBrk="0" hangingPunct="1">
              <a:spcBef>
                <a:spcPts val="0"/>
              </a:spcBef>
              <a:spcAft>
                <a:spcPts val="600"/>
              </a:spcAft>
              <a:buFont typeface="Arial" pitchFamily="34" charset="0"/>
              <a:buChar char="•"/>
              <a:defRPr sz="1400" kern="1200">
                <a:solidFill>
                  <a:schemeClr val="tx2"/>
                </a:solidFill>
                <a:latin typeface="+mn-lt"/>
                <a:ea typeface="+mn-ea"/>
                <a:cs typeface="+mn-cs"/>
              </a:defRPr>
            </a:lvl3pPr>
            <a:lvl4pPr marL="990600" indent="-180975" algn="l" defTabSz="914400" rtl="0" eaLnBrk="1" latinLnBrk="0" hangingPunct="1">
              <a:spcBef>
                <a:spcPct val="20000"/>
              </a:spcBef>
              <a:buFont typeface="Arial" pitchFamily="34" charset="0"/>
              <a:buChar char="•"/>
              <a:defRPr sz="1200" kern="1200">
                <a:solidFill>
                  <a:schemeClr val="tx2"/>
                </a:solidFill>
                <a:latin typeface="+mn-lt"/>
                <a:ea typeface="+mn-ea"/>
                <a:cs typeface="+mn-cs"/>
              </a:defRPr>
            </a:lvl4pPr>
            <a:lvl5pPr marL="1162050" indent="-171450" algn="l" defTabSz="914400" rtl="0" eaLnBrk="1" latinLnBrk="0" hangingPunct="1">
              <a:spcBef>
                <a:spcPct val="20000"/>
              </a:spcBef>
              <a:buFont typeface="Arial" pitchFamily="34" charset="0"/>
              <a:buChar char="•"/>
              <a:defRPr sz="1000" kern="1200">
                <a:solidFill>
                  <a:schemeClr val="tx2"/>
                </a:solidFill>
                <a:latin typeface="+mn-lt"/>
                <a:ea typeface="+mn-ea"/>
                <a:cs typeface="+mn-cs"/>
              </a:defRPr>
            </a:lvl5pPr>
            <a:lvl6pPr marL="1257300" indent="-95250" algn="l" defTabSz="914400" rtl="0" eaLnBrk="1" latinLnBrk="0" hangingPunct="1">
              <a:spcBef>
                <a:spcPct val="20000"/>
              </a:spcBef>
              <a:buFont typeface="Arial" pitchFamily="34" charset="0"/>
              <a:buChar char="•"/>
              <a:defRPr sz="800" kern="1200">
                <a:solidFill>
                  <a:schemeClr val="tx2"/>
                </a:solidFill>
                <a:latin typeface="+mn-lt"/>
                <a:ea typeface="+mn-ea"/>
                <a:cs typeface="+mn-cs"/>
              </a:defRPr>
            </a:lvl6pPr>
            <a:lvl7pPr marL="1343025" indent="-85725" algn="l" defTabSz="914400" rtl="0" eaLnBrk="1" latinLnBrk="0" hangingPunct="1">
              <a:spcBef>
                <a:spcPct val="20000"/>
              </a:spcBef>
              <a:buFont typeface="Arial" pitchFamily="34" charset="0"/>
              <a:buChar char="•"/>
              <a:defRPr sz="600" kern="1200">
                <a:solidFill>
                  <a:schemeClr val="tx2"/>
                </a:solidFill>
                <a:latin typeface="+mn-lt"/>
                <a:ea typeface="+mn-ea"/>
                <a:cs typeface="+mn-cs"/>
              </a:defRPr>
            </a:lvl7pPr>
            <a:lvl8pPr marL="1438275" indent="-95250" algn="l" defTabSz="914400" rtl="0" eaLnBrk="1" latinLnBrk="0" hangingPunct="1">
              <a:spcBef>
                <a:spcPct val="20000"/>
              </a:spcBef>
              <a:buFont typeface="Arial" pitchFamily="34" charset="0"/>
              <a:buChar char="•"/>
              <a:defRPr sz="400" kern="1200">
                <a:solidFill>
                  <a:schemeClr val="tx2"/>
                </a:solidFill>
                <a:latin typeface="+mn-lt"/>
                <a:ea typeface="+mn-ea"/>
                <a:cs typeface="+mn-cs"/>
              </a:defRPr>
            </a:lvl8pPr>
            <a:lvl9pPr marL="1524000" indent="-85725" algn="l" defTabSz="914400" rtl="0" eaLnBrk="1" latinLnBrk="0" hangingPunct="1">
              <a:spcBef>
                <a:spcPct val="20000"/>
              </a:spcBef>
              <a:buFont typeface="Arial" pitchFamily="34" charset="0"/>
              <a:buChar char="•"/>
              <a:defRPr sz="400" kern="1200" baseline="0">
                <a:solidFill>
                  <a:schemeClr val="tx2"/>
                </a:solidFill>
                <a:latin typeface="+mn-lt"/>
                <a:ea typeface="+mn-ea"/>
                <a:cs typeface="+mn-cs"/>
              </a:defRPr>
            </a:lvl9pPr>
          </a:lstStyle>
          <a:p>
            <a:pPr fontAlgn="auto"/>
            <a:r>
              <a:rPr lang="en-US" sz="1200" dirty="0">
                <a:solidFill>
                  <a:schemeClr val="tx1"/>
                </a:solidFill>
              </a:rPr>
              <a:t>The error shown both in target branch and SP18 release, so we doubted there’s a problem in the SP18 itself. In Ace Bamboo server, both branches failed for Job27</a:t>
            </a:r>
          </a:p>
        </p:txBody>
      </p:sp>
    </p:spTree>
    <p:extLst>
      <p:ext uri="{BB962C8B-B14F-4D97-AF65-F5344CB8AC3E}">
        <p14:creationId xmlns:p14="http://schemas.microsoft.com/office/powerpoint/2010/main" val="3933179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r>
              <a:rPr lang="nl-NL"/>
              <a:t>&lt;Dat</a:t>
            </a:r>
            <a:r>
              <a:rPr lang="en-US" noProof="0"/>
              <a:t>e&gt;</a:t>
            </a:r>
            <a:endParaRPr lang="en-US" noProof="0" dirty="0"/>
          </a:p>
        </p:txBody>
      </p:sp>
      <p:sp>
        <p:nvSpPr>
          <p:cNvPr id="4" name="Tijdelijke aanduiding voor dianummer 3"/>
          <p:cNvSpPr>
            <a:spLocks noGrp="1"/>
          </p:cNvSpPr>
          <p:nvPr>
            <p:ph type="sldNum" sz="quarter" idx="11"/>
          </p:nvPr>
        </p:nvSpPr>
        <p:spPr/>
        <p:txBody>
          <a:bodyPr/>
          <a:lstStyle/>
          <a:p>
            <a:r>
              <a:rPr lang="en-US" noProof="0"/>
              <a:t>Slide </a:t>
            </a:r>
            <a:fld id="{1D9B13CD-33A0-446D-8703-F89F9F109F54}" type="slidenum">
              <a:rPr lang="en-US" noProof="0" smtClean="0"/>
              <a:pPr/>
              <a:t>7</a:t>
            </a:fld>
            <a:endParaRPr lang="en-US" noProof="0"/>
          </a:p>
        </p:txBody>
      </p:sp>
      <p:sp>
        <p:nvSpPr>
          <p:cNvPr id="3" name="Tijdelijke aanduiding voor voettekst 2"/>
          <p:cNvSpPr>
            <a:spLocks noGrp="1"/>
          </p:cNvSpPr>
          <p:nvPr>
            <p:ph type="ftr" sz="quarter" idx="12"/>
          </p:nvPr>
        </p:nvSpPr>
        <p:spPr/>
        <p:txBody>
          <a:bodyPr/>
          <a:lstStyle/>
          <a:p>
            <a:r>
              <a:rPr lang="en-US" noProof="0"/>
              <a:t>Confidential</a:t>
            </a:r>
            <a:endParaRPr lang="en-US" noProof="0" dirty="0"/>
          </a:p>
        </p:txBody>
      </p:sp>
      <p:sp>
        <p:nvSpPr>
          <p:cNvPr id="5" name="Titel 4"/>
          <p:cNvSpPr>
            <a:spLocks noGrp="1"/>
          </p:cNvSpPr>
          <p:nvPr>
            <p:ph type="title"/>
          </p:nvPr>
        </p:nvSpPr>
        <p:spPr/>
        <p:txBody>
          <a:bodyPr/>
          <a:lstStyle/>
          <a:p>
            <a:r>
              <a:rPr lang="en-US" dirty="0"/>
              <a:t>Bamboo build failure reproducing and its mechanism</a:t>
            </a:r>
          </a:p>
        </p:txBody>
      </p:sp>
      <p:sp>
        <p:nvSpPr>
          <p:cNvPr id="6" name="Tijdelijke aanduiding voor tekst 5"/>
          <p:cNvSpPr>
            <a:spLocks noGrp="1"/>
          </p:cNvSpPr>
          <p:nvPr>
            <p:ph type="body" sz="quarter" idx="13"/>
          </p:nvPr>
        </p:nvSpPr>
        <p:spPr>
          <a:xfrm>
            <a:off x="454152" y="1174896"/>
            <a:ext cx="6842760" cy="1879200"/>
          </a:xfrm>
        </p:spPr>
        <p:txBody>
          <a:bodyPr>
            <a:normAutofit/>
          </a:bodyPr>
          <a:lstStyle/>
          <a:p>
            <a:pPr marL="285750" indent="-285750">
              <a:buFont typeface="Arial" panose="020B0604020202020204" pitchFamily="34" charset="0"/>
              <a:buChar char="•"/>
            </a:pPr>
            <a:r>
              <a:rPr lang="en-US" dirty="0"/>
              <a:t>If replayDataS1375_ARO30x30.bat run successfully : </a:t>
            </a:r>
          </a:p>
        </p:txBody>
      </p:sp>
      <p:sp>
        <p:nvSpPr>
          <p:cNvPr id="7" name="Tijdelijke aanduiding voor tekst 6"/>
          <p:cNvSpPr>
            <a:spLocks noGrp="1"/>
          </p:cNvSpPr>
          <p:nvPr>
            <p:ph type="body" sz="quarter" idx="14"/>
          </p:nvPr>
        </p:nvSpPr>
        <p:spPr/>
        <p:txBody>
          <a:bodyPr/>
          <a:lstStyle/>
          <a:p>
            <a:endParaRPr lang="en-US" dirty="0"/>
          </a:p>
        </p:txBody>
      </p:sp>
      <p:pic>
        <p:nvPicPr>
          <p:cNvPr id="10" name="Picture 9">
            <a:extLst>
              <a:ext uri="{FF2B5EF4-FFF2-40B4-BE49-F238E27FC236}">
                <a16:creationId xmlns:a16="http://schemas.microsoft.com/office/drawing/2014/main" id="{3297FD89-C2DF-4BF8-8EEE-3D84FAFB3385}"/>
              </a:ext>
            </a:extLst>
          </p:cNvPr>
          <p:cNvPicPr>
            <a:picLocks noChangeAspect="1"/>
          </p:cNvPicPr>
          <p:nvPr/>
        </p:nvPicPr>
        <p:blipFill>
          <a:blip r:embed="rId3"/>
          <a:stretch>
            <a:fillRect/>
          </a:stretch>
        </p:blipFill>
        <p:spPr>
          <a:xfrm>
            <a:off x="751067" y="1456671"/>
            <a:ext cx="7131003" cy="2511932"/>
          </a:xfrm>
          <a:prstGeom prst="rect">
            <a:avLst/>
          </a:prstGeom>
        </p:spPr>
      </p:pic>
      <p:sp>
        <p:nvSpPr>
          <p:cNvPr id="13" name="Tijdelijke aanduiding voor tekst 5">
            <a:extLst>
              <a:ext uri="{FF2B5EF4-FFF2-40B4-BE49-F238E27FC236}">
                <a16:creationId xmlns:a16="http://schemas.microsoft.com/office/drawing/2014/main" id="{766BB8BA-D496-4C31-A782-5B9CF35D842F}"/>
              </a:ext>
            </a:extLst>
          </p:cNvPr>
          <p:cNvSpPr txBox="1">
            <a:spLocks/>
          </p:cNvSpPr>
          <p:nvPr/>
        </p:nvSpPr>
        <p:spPr>
          <a:xfrm>
            <a:off x="1967351" y="3964691"/>
            <a:ext cx="6842760" cy="1879200"/>
          </a:xfrm>
          <a:prstGeom prst="rect">
            <a:avLst/>
          </a:prstGeom>
        </p:spPr>
        <p:txBody>
          <a:bodyPr wrap="square" lIns="0" tIns="0" rIns="0" bIns="0">
            <a:normAutofit/>
          </a:bodyPr>
          <a:lstStyle>
            <a:lvl1pPr marL="0" indent="0" algn="l" defTabSz="914400" rtl="0" eaLnBrk="1" latinLnBrk="0" hangingPunct="1">
              <a:spcBef>
                <a:spcPts val="0"/>
              </a:spcBef>
              <a:spcAft>
                <a:spcPts val="600"/>
              </a:spcAft>
              <a:buFont typeface="Arial" pitchFamily="34" charset="0"/>
              <a:buNone/>
              <a:defRPr sz="1800" kern="1200">
                <a:solidFill>
                  <a:schemeClr val="tx2"/>
                </a:solidFill>
                <a:latin typeface="+mn-lt"/>
                <a:ea typeface="+mn-ea"/>
                <a:cs typeface="+mn-cs"/>
              </a:defRPr>
            </a:lvl1pPr>
            <a:lvl2pPr marL="403225" indent="-173038" algn="l" defTabSz="914400" rtl="0" eaLnBrk="1" latinLnBrk="0" hangingPunct="1">
              <a:spcBef>
                <a:spcPts val="0"/>
              </a:spcBef>
              <a:spcAft>
                <a:spcPts val="600"/>
              </a:spcAft>
              <a:buFont typeface="Arial" pitchFamily="34" charset="0"/>
              <a:buChar char="•"/>
              <a:tabLst/>
              <a:defRPr sz="1600" kern="1200">
                <a:solidFill>
                  <a:schemeClr val="tx2"/>
                </a:solidFill>
                <a:latin typeface="+mn-lt"/>
                <a:ea typeface="+mn-ea"/>
                <a:cs typeface="+mn-cs"/>
              </a:defRPr>
            </a:lvl2pPr>
            <a:lvl3pPr marL="741363" indent="-173038" algn="l" defTabSz="914400" rtl="0" eaLnBrk="1" latinLnBrk="0" hangingPunct="1">
              <a:spcBef>
                <a:spcPts val="0"/>
              </a:spcBef>
              <a:spcAft>
                <a:spcPts val="600"/>
              </a:spcAft>
              <a:buFont typeface="Arial" pitchFamily="34" charset="0"/>
              <a:buChar char="•"/>
              <a:defRPr sz="1400" kern="1200">
                <a:solidFill>
                  <a:schemeClr val="tx2"/>
                </a:solidFill>
                <a:latin typeface="+mn-lt"/>
                <a:ea typeface="+mn-ea"/>
                <a:cs typeface="+mn-cs"/>
              </a:defRPr>
            </a:lvl3pPr>
            <a:lvl4pPr marL="990600" indent="-180975" algn="l" defTabSz="914400" rtl="0" eaLnBrk="1" latinLnBrk="0" hangingPunct="1">
              <a:spcBef>
                <a:spcPct val="20000"/>
              </a:spcBef>
              <a:buFont typeface="Arial" pitchFamily="34" charset="0"/>
              <a:buChar char="•"/>
              <a:defRPr sz="1200" kern="1200">
                <a:solidFill>
                  <a:schemeClr val="tx2"/>
                </a:solidFill>
                <a:latin typeface="+mn-lt"/>
                <a:ea typeface="+mn-ea"/>
                <a:cs typeface="+mn-cs"/>
              </a:defRPr>
            </a:lvl4pPr>
            <a:lvl5pPr marL="1162050" indent="-171450" algn="l" defTabSz="914400" rtl="0" eaLnBrk="1" latinLnBrk="0" hangingPunct="1">
              <a:spcBef>
                <a:spcPct val="20000"/>
              </a:spcBef>
              <a:buFont typeface="Arial" pitchFamily="34" charset="0"/>
              <a:buChar char="•"/>
              <a:defRPr sz="1000" kern="1200">
                <a:solidFill>
                  <a:schemeClr val="tx2"/>
                </a:solidFill>
                <a:latin typeface="+mn-lt"/>
                <a:ea typeface="+mn-ea"/>
                <a:cs typeface="+mn-cs"/>
              </a:defRPr>
            </a:lvl5pPr>
            <a:lvl6pPr marL="1257300" indent="-95250" algn="l" defTabSz="914400" rtl="0" eaLnBrk="1" latinLnBrk="0" hangingPunct="1">
              <a:spcBef>
                <a:spcPct val="20000"/>
              </a:spcBef>
              <a:buFont typeface="Arial" pitchFamily="34" charset="0"/>
              <a:buChar char="•"/>
              <a:defRPr sz="800" kern="1200">
                <a:solidFill>
                  <a:schemeClr val="tx2"/>
                </a:solidFill>
                <a:latin typeface="+mn-lt"/>
                <a:ea typeface="+mn-ea"/>
                <a:cs typeface="+mn-cs"/>
              </a:defRPr>
            </a:lvl6pPr>
            <a:lvl7pPr marL="1343025" indent="-85725" algn="l" defTabSz="914400" rtl="0" eaLnBrk="1" latinLnBrk="0" hangingPunct="1">
              <a:spcBef>
                <a:spcPct val="20000"/>
              </a:spcBef>
              <a:buFont typeface="Arial" pitchFamily="34" charset="0"/>
              <a:buChar char="•"/>
              <a:defRPr sz="600" kern="1200">
                <a:solidFill>
                  <a:schemeClr val="tx2"/>
                </a:solidFill>
                <a:latin typeface="+mn-lt"/>
                <a:ea typeface="+mn-ea"/>
                <a:cs typeface="+mn-cs"/>
              </a:defRPr>
            </a:lvl7pPr>
            <a:lvl8pPr marL="1438275" indent="-95250" algn="l" defTabSz="914400" rtl="0" eaLnBrk="1" latinLnBrk="0" hangingPunct="1">
              <a:spcBef>
                <a:spcPct val="20000"/>
              </a:spcBef>
              <a:buFont typeface="Arial" pitchFamily="34" charset="0"/>
              <a:buChar char="•"/>
              <a:defRPr sz="400" kern="1200">
                <a:solidFill>
                  <a:schemeClr val="tx2"/>
                </a:solidFill>
                <a:latin typeface="+mn-lt"/>
                <a:ea typeface="+mn-ea"/>
                <a:cs typeface="+mn-cs"/>
              </a:defRPr>
            </a:lvl8pPr>
            <a:lvl9pPr marL="1524000" indent="-85725" algn="l" defTabSz="914400" rtl="0" eaLnBrk="1" latinLnBrk="0" hangingPunct="1">
              <a:spcBef>
                <a:spcPct val="20000"/>
              </a:spcBef>
              <a:buFont typeface="Arial" pitchFamily="34" charset="0"/>
              <a:buChar char="•"/>
              <a:defRPr sz="400" kern="1200" baseline="0">
                <a:solidFill>
                  <a:schemeClr val="tx2"/>
                </a:solidFill>
                <a:latin typeface="+mn-lt"/>
                <a:ea typeface="+mn-ea"/>
                <a:cs typeface="+mn-cs"/>
              </a:defRPr>
            </a:lvl9pPr>
          </a:lstStyle>
          <a:p>
            <a:pPr fontAlgn="auto"/>
            <a:r>
              <a:rPr lang="en-US" sz="1400" dirty="0">
                <a:solidFill>
                  <a:schemeClr val="tx1"/>
                </a:solidFill>
              </a:rPr>
              <a:t>In the </a:t>
            </a:r>
            <a:r>
              <a:rPr lang="en-US" sz="1400" b="1" dirty="0">
                <a:solidFill>
                  <a:schemeClr val="tx1"/>
                </a:solidFill>
              </a:rPr>
              <a:t>lot operation page</a:t>
            </a:r>
            <a:r>
              <a:rPr lang="en-US" sz="1400" dirty="0">
                <a:solidFill>
                  <a:schemeClr val="tx1"/>
                </a:solidFill>
              </a:rPr>
              <a:t>, it shows the measurement process.</a:t>
            </a:r>
          </a:p>
        </p:txBody>
      </p:sp>
      <p:grpSp>
        <p:nvGrpSpPr>
          <p:cNvPr id="15" name="Group 14">
            <a:extLst>
              <a:ext uri="{FF2B5EF4-FFF2-40B4-BE49-F238E27FC236}">
                <a16:creationId xmlns:a16="http://schemas.microsoft.com/office/drawing/2014/main" id="{EF223F55-86D8-4847-BD65-E411B33CB98A}"/>
              </a:ext>
            </a:extLst>
          </p:cNvPr>
          <p:cNvGrpSpPr/>
          <p:nvPr/>
        </p:nvGrpSpPr>
        <p:grpSpPr>
          <a:xfrm>
            <a:off x="1503331" y="2197956"/>
            <a:ext cx="6842760" cy="4104843"/>
            <a:chOff x="2301240" y="2301975"/>
            <a:chExt cx="6842760" cy="4104843"/>
          </a:xfrm>
        </p:grpSpPr>
        <p:pic>
          <p:nvPicPr>
            <p:cNvPr id="11" name="Picture 10">
              <a:extLst>
                <a:ext uri="{FF2B5EF4-FFF2-40B4-BE49-F238E27FC236}">
                  <a16:creationId xmlns:a16="http://schemas.microsoft.com/office/drawing/2014/main" id="{4E29CFC1-FE76-429B-BBFF-A5400842929D}"/>
                </a:ext>
              </a:extLst>
            </p:cNvPr>
            <p:cNvPicPr>
              <a:picLocks noChangeAspect="1"/>
            </p:cNvPicPr>
            <p:nvPr/>
          </p:nvPicPr>
          <p:blipFill>
            <a:blip r:embed="rId4"/>
            <a:stretch>
              <a:fillRect/>
            </a:stretch>
          </p:blipFill>
          <p:spPr>
            <a:xfrm>
              <a:off x="2612667" y="2301975"/>
              <a:ext cx="5144024" cy="2197125"/>
            </a:xfrm>
            <a:prstGeom prst="rect">
              <a:avLst/>
            </a:prstGeom>
          </p:spPr>
        </p:pic>
        <p:sp>
          <p:nvSpPr>
            <p:cNvPr id="14" name="Tijdelijke aanduiding voor tekst 5">
              <a:extLst>
                <a:ext uri="{FF2B5EF4-FFF2-40B4-BE49-F238E27FC236}">
                  <a16:creationId xmlns:a16="http://schemas.microsoft.com/office/drawing/2014/main" id="{C70D3595-3981-4A50-9F31-726D109C9901}"/>
                </a:ext>
              </a:extLst>
            </p:cNvPr>
            <p:cNvSpPr txBox="1">
              <a:spLocks/>
            </p:cNvSpPr>
            <p:nvPr/>
          </p:nvSpPr>
          <p:spPr>
            <a:xfrm>
              <a:off x="2301240" y="4527618"/>
              <a:ext cx="6842760" cy="1879200"/>
            </a:xfrm>
            <a:prstGeom prst="rect">
              <a:avLst/>
            </a:prstGeom>
          </p:spPr>
          <p:txBody>
            <a:bodyPr wrap="square" lIns="0" tIns="0" rIns="0" bIns="0">
              <a:normAutofit/>
            </a:bodyPr>
            <a:lstStyle>
              <a:lvl1pPr marL="0" indent="0" algn="l" defTabSz="914400" rtl="0" eaLnBrk="1" latinLnBrk="0" hangingPunct="1">
                <a:spcBef>
                  <a:spcPts val="0"/>
                </a:spcBef>
                <a:spcAft>
                  <a:spcPts val="600"/>
                </a:spcAft>
                <a:buFont typeface="Arial" pitchFamily="34" charset="0"/>
                <a:buNone/>
                <a:defRPr sz="1800" kern="1200">
                  <a:solidFill>
                    <a:schemeClr val="tx2"/>
                  </a:solidFill>
                  <a:latin typeface="+mn-lt"/>
                  <a:ea typeface="+mn-ea"/>
                  <a:cs typeface="+mn-cs"/>
                </a:defRPr>
              </a:lvl1pPr>
              <a:lvl2pPr marL="403225" indent="-173038" algn="l" defTabSz="914400" rtl="0" eaLnBrk="1" latinLnBrk="0" hangingPunct="1">
                <a:spcBef>
                  <a:spcPts val="0"/>
                </a:spcBef>
                <a:spcAft>
                  <a:spcPts val="600"/>
                </a:spcAft>
                <a:buFont typeface="Arial" pitchFamily="34" charset="0"/>
                <a:buChar char="•"/>
                <a:tabLst/>
                <a:defRPr sz="1600" kern="1200">
                  <a:solidFill>
                    <a:schemeClr val="tx2"/>
                  </a:solidFill>
                  <a:latin typeface="+mn-lt"/>
                  <a:ea typeface="+mn-ea"/>
                  <a:cs typeface="+mn-cs"/>
                </a:defRPr>
              </a:lvl2pPr>
              <a:lvl3pPr marL="741363" indent="-173038" algn="l" defTabSz="914400" rtl="0" eaLnBrk="1" latinLnBrk="0" hangingPunct="1">
                <a:spcBef>
                  <a:spcPts val="0"/>
                </a:spcBef>
                <a:spcAft>
                  <a:spcPts val="600"/>
                </a:spcAft>
                <a:buFont typeface="Arial" pitchFamily="34" charset="0"/>
                <a:buChar char="•"/>
                <a:defRPr sz="1400" kern="1200">
                  <a:solidFill>
                    <a:schemeClr val="tx2"/>
                  </a:solidFill>
                  <a:latin typeface="+mn-lt"/>
                  <a:ea typeface="+mn-ea"/>
                  <a:cs typeface="+mn-cs"/>
                </a:defRPr>
              </a:lvl3pPr>
              <a:lvl4pPr marL="990600" indent="-180975" algn="l" defTabSz="914400" rtl="0" eaLnBrk="1" latinLnBrk="0" hangingPunct="1">
                <a:spcBef>
                  <a:spcPct val="20000"/>
                </a:spcBef>
                <a:buFont typeface="Arial" pitchFamily="34" charset="0"/>
                <a:buChar char="•"/>
                <a:defRPr sz="1200" kern="1200">
                  <a:solidFill>
                    <a:schemeClr val="tx2"/>
                  </a:solidFill>
                  <a:latin typeface="+mn-lt"/>
                  <a:ea typeface="+mn-ea"/>
                  <a:cs typeface="+mn-cs"/>
                </a:defRPr>
              </a:lvl4pPr>
              <a:lvl5pPr marL="1162050" indent="-171450" algn="l" defTabSz="914400" rtl="0" eaLnBrk="1" latinLnBrk="0" hangingPunct="1">
                <a:spcBef>
                  <a:spcPct val="20000"/>
                </a:spcBef>
                <a:buFont typeface="Arial" pitchFamily="34" charset="0"/>
                <a:buChar char="•"/>
                <a:defRPr sz="1000" kern="1200">
                  <a:solidFill>
                    <a:schemeClr val="tx2"/>
                  </a:solidFill>
                  <a:latin typeface="+mn-lt"/>
                  <a:ea typeface="+mn-ea"/>
                  <a:cs typeface="+mn-cs"/>
                </a:defRPr>
              </a:lvl5pPr>
              <a:lvl6pPr marL="1257300" indent="-95250" algn="l" defTabSz="914400" rtl="0" eaLnBrk="1" latinLnBrk="0" hangingPunct="1">
                <a:spcBef>
                  <a:spcPct val="20000"/>
                </a:spcBef>
                <a:buFont typeface="Arial" pitchFamily="34" charset="0"/>
                <a:buChar char="•"/>
                <a:defRPr sz="800" kern="1200">
                  <a:solidFill>
                    <a:schemeClr val="tx2"/>
                  </a:solidFill>
                  <a:latin typeface="+mn-lt"/>
                  <a:ea typeface="+mn-ea"/>
                  <a:cs typeface="+mn-cs"/>
                </a:defRPr>
              </a:lvl6pPr>
              <a:lvl7pPr marL="1343025" indent="-85725" algn="l" defTabSz="914400" rtl="0" eaLnBrk="1" latinLnBrk="0" hangingPunct="1">
                <a:spcBef>
                  <a:spcPct val="20000"/>
                </a:spcBef>
                <a:buFont typeface="Arial" pitchFamily="34" charset="0"/>
                <a:buChar char="•"/>
                <a:defRPr sz="600" kern="1200">
                  <a:solidFill>
                    <a:schemeClr val="tx2"/>
                  </a:solidFill>
                  <a:latin typeface="+mn-lt"/>
                  <a:ea typeface="+mn-ea"/>
                  <a:cs typeface="+mn-cs"/>
                </a:defRPr>
              </a:lvl7pPr>
              <a:lvl8pPr marL="1438275" indent="-95250" algn="l" defTabSz="914400" rtl="0" eaLnBrk="1" latinLnBrk="0" hangingPunct="1">
                <a:spcBef>
                  <a:spcPct val="20000"/>
                </a:spcBef>
                <a:buFont typeface="Arial" pitchFamily="34" charset="0"/>
                <a:buChar char="•"/>
                <a:defRPr sz="400" kern="1200">
                  <a:solidFill>
                    <a:schemeClr val="tx2"/>
                  </a:solidFill>
                  <a:latin typeface="+mn-lt"/>
                  <a:ea typeface="+mn-ea"/>
                  <a:cs typeface="+mn-cs"/>
                </a:defRPr>
              </a:lvl8pPr>
              <a:lvl9pPr marL="1524000" indent="-85725" algn="l" defTabSz="914400" rtl="0" eaLnBrk="1" latinLnBrk="0" hangingPunct="1">
                <a:spcBef>
                  <a:spcPct val="20000"/>
                </a:spcBef>
                <a:buFont typeface="Arial" pitchFamily="34" charset="0"/>
                <a:buChar char="•"/>
                <a:defRPr sz="400" kern="1200" baseline="0">
                  <a:solidFill>
                    <a:schemeClr val="tx2"/>
                  </a:solidFill>
                  <a:latin typeface="+mn-lt"/>
                  <a:ea typeface="+mn-ea"/>
                  <a:cs typeface="+mn-cs"/>
                </a:defRPr>
              </a:lvl9pPr>
            </a:lstStyle>
            <a:p>
              <a:pPr fontAlgn="auto"/>
              <a:r>
                <a:rPr lang="en-US" sz="1400" dirty="0">
                  <a:solidFill>
                    <a:schemeClr val="tx1"/>
                  </a:solidFill>
                </a:rPr>
                <a:t>After measurement, it is ready to output replay_output.xml for comparison</a:t>
              </a:r>
            </a:p>
          </p:txBody>
        </p:sp>
      </p:grpSp>
    </p:spTree>
    <p:extLst>
      <p:ext uri="{BB962C8B-B14F-4D97-AF65-F5344CB8AC3E}">
        <p14:creationId xmlns:p14="http://schemas.microsoft.com/office/powerpoint/2010/main" val="3702696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r>
              <a:rPr lang="nl-NL"/>
              <a:t>&lt;Dat</a:t>
            </a:r>
            <a:r>
              <a:rPr lang="en-US" noProof="0"/>
              <a:t>e&gt;</a:t>
            </a:r>
            <a:endParaRPr lang="en-US" noProof="0" dirty="0"/>
          </a:p>
        </p:txBody>
      </p:sp>
      <p:sp>
        <p:nvSpPr>
          <p:cNvPr id="4" name="Tijdelijke aanduiding voor dianummer 3"/>
          <p:cNvSpPr>
            <a:spLocks noGrp="1"/>
          </p:cNvSpPr>
          <p:nvPr>
            <p:ph type="sldNum" sz="quarter" idx="11"/>
          </p:nvPr>
        </p:nvSpPr>
        <p:spPr/>
        <p:txBody>
          <a:bodyPr/>
          <a:lstStyle/>
          <a:p>
            <a:r>
              <a:rPr lang="en-US" noProof="0"/>
              <a:t>Slide </a:t>
            </a:r>
            <a:fld id="{1D9B13CD-33A0-446D-8703-F89F9F109F54}" type="slidenum">
              <a:rPr lang="en-US" noProof="0" smtClean="0"/>
              <a:pPr/>
              <a:t>8</a:t>
            </a:fld>
            <a:endParaRPr lang="en-US" noProof="0"/>
          </a:p>
        </p:txBody>
      </p:sp>
      <p:sp>
        <p:nvSpPr>
          <p:cNvPr id="3" name="Tijdelijke aanduiding voor voettekst 2"/>
          <p:cNvSpPr>
            <a:spLocks noGrp="1"/>
          </p:cNvSpPr>
          <p:nvPr>
            <p:ph type="ftr" sz="quarter" idx="12"/>
          </p:nvPr>
        </p:nvSpPr>
        <p:spPr/>
        <p:txBody>
          <a:bodyPr/>
          <a:lstStyle/>
          <a:p>
            <a:r>
              <a:rPr lang="en-US" noProof="0"/>
              <a:t>Confidential</a:t>
            </a:r>
            <a:endParaRPr lang="en-US" noProof="0" dirty="0"/>
          </a:p>
        </p:txBody>
      </p:sp>
      <p:sp>
        <p:nvSpPr>
          <p:cNvPr id="5" name="Titel 4"/>
          <p:cNvSpPr>
            <a:spLocks noGrp="1"/>
          </p:cNvSpPr>
          <p:nvPr>
            <p:ph type="title"/>
          </p:nvPr>
        </p:nvSpPr>
        <p:spPr/>
        <p:txBody>
          <a:bodyPr/>
          <a:lstStyle/>
          <a:p>
            <a:r>
              <a:rPr lang="en-US" dirty="0"/>
              <a:t>Bamboo build failure reproducing and its mechanism</a:t>
            </a:r>
          </a:p>
        </p:txBody>
      </p:sp>
      <p:sp>
        <p:nvSpPr>
          <p:cNvPr id="6" name="Tijdelijke aanduiding voor tekst 5"/>
          <p:cNvSpPr>
            <a:spLocks noGrp="1"/>
          </p:cNvSpPr>
          <p:nvPr>
            <p:ph type="body" sz="quarter" idx="13"/>
          </p:nvPr>
        </p:nvSpPr>
        <p:spPr>
          <a:xfrm>
            <a:off x="454152" y="1174896"/>
            <a:ext cx="6842760" cy="1879200"/>
          </a:xfrm>
        </p:spPr>
        <p:txBody>
          <a:bodyPr>
            <a:normAutofit/>
          </a:bodyPr>
          <a:lstStyle/>
          <a:p>
            <a:pPr marL="285750" indent="-285750">
              <a:buFont typeface="Arial" panose="020B0604020202020204" pitchFamily="34" charset="0"/>
              <a:buChar char="•"/>
            </a:pPr>
            <a:r>
              <a:rPr lang="en-US" dirty="0"/>
              <a:t>Comparison between replay_output.xml and ReplayDataS1375_ARO30x30.xml</a:t>
            </a:r>
          </a:p>
        </p:txBody>
      </p:sp>
      <p:sp>
        <p:nvSpPr>
          <p:cNvPr id="7" name="Tijdelijke aanduiding voor tekst 6"/>
          <p:cNvSpPr>
            <a:spLocks noGrp="1"/>
          </p:cNvSpPr>
          <p:nvPr>
            <p:ph type="body" sz="quarter" idx="14"/>
          </p:nvPr>
        </p:nvSpPr>
        <p:spPr/>
        <p:txBody>
          <a:bodyPr/>
          <a:lstStyle/>
          <a:p>
            <a:endParaRPr lang="en-US" dirty="0"/>
          </a:p>
        </p:txBody>
      </p:sp>
      <p:pic>
        <p:nvPicPr>
          <p:cNvPr id="8" name="Picture 7">
            <a:extLst>
              <a:ext uri="{FF2B5EF4-FFF2-40B4-BE49-F238E27FC236}">
                <a16:creationId xmlns:a16="http://schemas.microsoft.com/office/drawing/2014/main" id="{C30C06C1-5A5C-4FA2-B6D1-2D5A8BEC8997}"/>
              </a:ext>
            </a:extLst>
          </p:cNvPr>
          <p:cNvPicPr>
            <a:picLocks noChangeAspect="1"/>
          </p:cNvPicPr>
          <p:nvPr/>
        </p:nvPicPr>
        <p:blipFill>
          <a:blip r:embed="rId3"/>
          <a:stretch>
            <a:fillRect/>
          </a:stretch>
        </p:blipFill>
        <p:spPr>
          <a:xfrm>
            <a:off x="377687" y="1821212"/>
            <a:ext cx="4455070" cy="3087557"/>
          </a:xfrm>
          <a:prstGeom prst="rect">
            <a:avLst/>
          </a:prstGeom>
        </p:spPr>
      </p:pic>
      <p:pic>
        <p:nvPicPr>
          <p:cNvPr id="10" name="Picture 9">
            <a:extLst>
              <a:ext uri="{FF2B5EF4-FFF2-40B4-BE49-F238E27FC236}">
                <a16:creationId xmlns:a16="http://schemas.microsoft.com/office/drawing/2014/main" id="{8F8DAE4C-9CEC-4B9B-A23C-13FF4E3D8DBF}"/>
              </a:ext>
            </a:extLst>
          </p:cNvPr>
          <p:cNvPicPr>
            <a:picLocks noChangeAspect="1"/>
          </p:cNvPicPr>
          <p:nvPr/>
        </p:nvPicPr>
        <p:blipFill>
          <a:blip r:embed="rId4"/>
          <a:stretch>
            <a:fillRect/>
          </a:stretch>
        </p:blipFill>
        <p:spPr>
          <a:xfrm>
            <a:off x="4957961" y="2471465"/>
            <a:ext cx="4045639" cy="1497139"/>
          </a:xfrm>
          <a:prstGeom prst="rect">
            <a:avLst/>
          </a:prstGeom>
        </p:spPr>
      </p:pic>
      <p:sp>
        <p:nvSpPr>
          <p:cNvPr id="11" name="Tijdelijke aanduiding voor tekst 5">
            <a:extLst>
              <a:ext uri="{FF2B5EF4-FFF2-40B4-BE49-F238E27FC236}">
                <a16:creationId xmlns:a16="http://schemas.microsoft.com/office/drawing/2014/main" id="{A2F76FB8-78D7-4D32-9712-5ECDCA025EF2}"/>
              </a:ext>
            </a:extLst>
          </p:cNvPr>
          <p:cNvSpPr txBox="1">
            <a:spLocks/>
          </p:cNvSpPr>
          <p:nvPr/>
        </p:nvSpPr>
        <p:spPr>
          <a:xfrm>
            <a:off x="5028603" y="3979721"/>
            <a:ext cx="6842760" cy="1879200"/>
          </a:xfrm>
          <a:prstGeom prst="rect">
            <a:avLst/>
          </a:prstGeom>
        </p:spPr>
        <p:txBody>
          <a:bodyPr wrap="square" lIns="0" tIns="0" rIns="0" bIns="0">
            <a:normAutofit/>
          </a:bodyPr>
          <a:lstStyle>
            <a:lvl1pPr marL="0" indent="0" algn="l" defTabSz="914400" rtl="0" eaLnBrk="1" latinLnBrk="0" hangingPunct="1">
              <a:spcBef>
                <a:spcPts val="0"/>
              </a:spcBef>
              <a:spcAft>
                <a:spcPts val="600"/>
              </a:spcAft>
              <a:buFont typeface="Arial" pitchFamily="34" charset="0"/>
              <a:buNone/>
              <a:defRPr sz="1800" kern="1200">
                <a:solidFill>
                  <a:schemeClr val="tx2"/>
                </a:solidFill>
                <a:latin typeface="+mn-lt"/>
                <a:ea typeface="+mn-ea"/>
                <a:cs typeface="+mn-cs"/>
              </a:defRPr>
            </a:lvl1pPr>
            <a:lvl2pPr marL="403225" indent="-173038" algn="l" defTabSz="914400" rtl="0" eaLnBrk="1" latinLnBrk="0" hangingPunct="1">
              <a:spcBef>
                <a:spcPts val="0"/>
              </a:spcBef>
              <a:spcAft>
                <a:spcPts val="600"/>
              </a:spcAft>
              <a:buFont typeface="Arial" pitchFamily="34" charset="0"/>
              <a:buChar char="•"/>
              <a:tabLst/>
              <a:defRPr sz="1600" kern="1200">
                <a:solidFill>
                  <a:schemeClr val="tx2"/>
                </a:solidFill>
                <a:latin typeface="+mn-lt"/>
                <a:ea typeface="+mn-ea"/>
                <a:cs typeface="+mn-cs"/>
              </a:defRPr>
            </a:lvl2pPr>
            <a:lvl3pPr marL="741363" indent="-173038" algn="l" defTabSz="914400" rtl="0" eaLnBrk="1" latinLnBrk="0" hangingPunct="1">
              <a:spcBef>
                <a:spcPts val="0"/>
              </a:spcBef>
              <a:spcAft>
                <a:spcPts val="600"/>
              </a:spcAft>
              <a:buFont typeface="Arial" pitchFamily="34" charset="0"/>
              <a:buChar char="•"/>
              <a:defRPr sz="1400" kern="1200">
                <a:solidFill>
                  <a:schemeClr val="tx2"/>
                </a:solidFill>
                <a:latin typeface="+mn-lt"/>
                <a:ea typeface="+mn-ea"/>
                <a:cs typeface="+mn-cs"/>
              </a:defRPr>
            </a:lvl3pPr>
            <a:lvl4pPr marL="990600" indent="-180975" algn="l" defTabSz="914400" rtl="0" eaLnBrk="1" latinLnBrk="0" hangingPunct="1">
              <a:spcBef>
                <a:spcPct val="20000"/>
              </a:spcBef>
              <a:buFont typeface="Arial" pitchFamily="34" charset="0"/>
              <a:buChar char="•"/>
              <a:defRPr sz="1200" kern="1200">
                <a:solidFill>
                  <a:schemeClr val="tx2"/>
                </a:solidFill>
                <a:latin typeface="+mn-lt"/>
                <a:ea typeface="+mn-ea"/>
                <a:cs typeface="+mn-cs"/>
              </a:defRPr>
            </a:lvl4pPr>
            <a:lvl5pPr marL="1162050" indent="-171450" algn="l" defTabSz="914400" rtl="0" eaLnBrk="1" latinLnBrk="0" hangingPunct="1">
              <a:spcBef>
                <a:spcPct val="20000"/>
              </a:spcBef>
              <a:buFont typeface="Arial" pitchFamily="34" charset="0"/>
              <a:buChar char="•"/>
              <a:defRPr sz="1000" kern="1200">
                <a:solidFill>
                  <a:schemeClr val="tx2"/>
                </a:solidFill>
                <a:latin typeface="+mn-lt"/>
                <a:ea typeface="+mn-ea"/>
                <a:cs typeface="+mn-cs"/>
              </a:defRPr>
            </a:lvl5pPr>
            <a:lvl6pPr marL="1257300" indent="-95250" algn="l" defTabSz="914400" rtl="0" eaLnBrk="1" latinLnBrk="0" hangingPunct="1">
              <a:spcBef>
                <a:spcPct val="20000"/>
              </a:spcBef>
              <a:buFont typeface="Arial" pitchFamily="34" charset="0"/>
              <a:buChar char="•"/>
              <a:defRPr sz="800" kern="1200">
                <a:solidFill>
                  <a:schemeClr val="tx2"/>
                </a:solidFill>
                <a:latin typeface="+mn-lt"/>
                <a:ea typeface="+mn-ea"/>
                <a:cs typeface="+mn-cs"/>
              </a:defRPr>
            </a:lvl6pPr>
            <a:lvl7pPr marL="1343025" indent="-85725" algn="l" defTabSz="914400" rtl="0" eaLnBrk="1" latinLnBrk="0" hangingPunct="1">
              <a:spcBef>
                <a:spcPct val="20000"/>
              </a:spcBef>
              <a:buFont typeface="Arial" pitchFamily="34" charset="0"/>
              <a:buChar char="•"/>
              <a:defRPr sz="600" kern="1200">
                <a:solidFill>
                  <a:schemeClr val="tx2"/>
                </a:solidFill>
                <a:latin typeface="+mn-lt"/>
                <a:ea typeface="+mn-ea"/>
                <a:cs typeface="+mn-cs"/>
              </a:defRPr>
            </a:lvl7pPr>
            <a:lvl8pPr marL="1438275" indent="-95250" algn="l" defTabSz="914400" rtl="0" eaLnBrk="1" latinLnBrk="0" hangingPunct="1">
              <a:spcBef>
                <a:spcPct val="20000"/>
              </a:spcBef>
              <a:buFont typeface="Arial" pitchFamily="34" charset="0"/>
              <a:buChar char="•"/>
              <a:defRPr sz="400" kern="1200">
                <a:solidFill>
                  <a:schemeClr val="tx2"/>
                </a:solidFill>
                <a:latin typeface="+mn-lt"/>
                <a:ea typeface="+mn-ea"/>
                <a:cs typeface="+mn-cs"/>
              </a:defRPr>
            </a:lvl8pPr>
            <a:lvl9pPr marL="1524000" indent="-85725" algn="l" defTabSz="914400" rtl="0" eaLnBrk="1" latinLnBrk="0" hangingPunct="1">
              <a:spcBef>
                <a:spcPct val="20000"/>
              </a:spcBef>
              <a:buFont typeface="Arial" pitchFamily="34" charset="0"/>
              <a:buChar char="•"/>
              <a:defRPr sz="400" kern="1200" baseline="0">
                <a:solidFill>
                  <a:schemeClr val="tx2"/>
                </a:solidFill>
                <a:latin typeface="+mn-lt"/>
                <a:ea typeface="+mn-ea"/>
                <a:cs typeface="+mn-cs"/>
              </a:defRPr>
            </a:lvl9pPr>
          </a:lstStyle>
          <a:p>
            <a:pPr fontAlgn="auto"/>
            <a:r>
              <a:rPr lang="en-US" sz="1400" dirty="0">
                <a:solidFill>
                  <a:srgbClr val="FF0000"/>
                </a:solidFill>
              </a:rPr>
              <a:t>No Differences found</a:t>
            </a:r>
            <a:r>
              <a:rPr lang="en-US" sz="1400" dirty="0"/>
              <a:t> means it runs successfully.</a:t>
            </a:r>
          </a:p>
        </p:txBody>
      </p:sp>
    </p:spTree>
    <p:extLst>
      <p:ext uri="{BB962C8B-B14F-4D97-AF65-F5344CB8AC3E}">
        <p14:creationId xmlns:p14="http://schemas.microsoft.com/office/powerpoint/2010/main" val="41939968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r>
              <a:rPr lang="nl-NL"/>
              <a:t>&lt;Dat</a:t>
            </a:r>
            <a:r>
              <a:rPr lang="en-US" noProof="0"/>
              <a:t>e&gt;</a:t>
            </a:r>
            <a:endParaRPr lang="en-US" noProof="0" dirty="0"/>
          </a:p>
        </p:txBody>
      </p:sp>
      <p:sp>
        <p:nvSpPr>
          <p:cNvPr id="4" name="Tijdelijke aanduiding voor dianummer 3"/>
          <p:cNvSpPr>
            <a:spLocks noGrp="1"/>
          </p:cNvSpPr>
          <p:nvPr>
            <p:ph type="sldNum" sz="quarter" idx="11"/>
          </p:nvPr>
        </p:nvSpPr>
        <p:spPr/>
        <p:txBody>
          <a:bodyPr/>
          <a:lstStyle/>
          <a:p>
            <a:r>
              <a:rPr lang="en-US" noProof="0"/>
              <a:t>Slide </a:t>
            </a:r>
            <a:fld id="{1D9B13CD-33A0-446D-8703-F89F9F109F54}" type="slidenum">
              <a:rPr lang="en-US" noProof="0" smtClean="0"/>
              <a:pPr/>
              <a:t>9</a:t>
            </a:fld>
            <a:endParaRPr lang="en-US" noProof="0"/>
          </a:p>
        </p:txBody>
      </p:sp>
      <p:sp>
        <p:nvSpPr>
          <p:cNvPr id="3" name="Tijdelijke aanduiding voor voettekst 2"/>
          <p:cNvSpPr>
            <a:spLocks noGrp="1"/>
          </p:cNvSpPr>
          <p:nvPr>
            <p:ph type="ftr" sz="quarter" idx="12"/>
          </p:nvPr>
        </p:nvSpPr>
        <p:spPr/>
        <p:txBody>
          <a:bodyPr/>
          <a:lstStyle/>
          <a:p>
            <a:r>
              <a:rPr lang="en-US" noProof="0"/>
              <a:t>Confidential</a:t>
            </a:r>
            <a:endParaRPr lang="en-US" noProof="0" dirty="0"/>
          </a:p>
        </p:txBody>
      </p:sp>
      <p:sp>
        <p:nvSpPr>
          <p:cNvPr id="5" name="Titel 4"/>
          <p:cNvSpPr>
            <a:spLocks noGrp="1"/>
          </p:cNvSpPr>
          <p:nvPr>
            <p:ph type="title"/>
          </p:nvPr>
        </p:nvSpPr>
        <p:spPr/>
        <p:txBody>
          <a:bodyPr/>
          <a:lstStyle/>
          <a:p>
            <a:r>
              <a:rPr lang="en-US" dirty="0"/>
              <a:t>Bamboo build failure reproducing and its mechanism</a:t>
            </a:r>
          </a:p>
        </p:txBody>
      </p:sp>
      <p:sp>
        <p:nvSpPr>
          <p:cNvPr id="6" name="Tijdelijke aanduiding voor tekst 5"/>
          <p:cNvSpPr>
            <a:spLocks noGrp="1"/>
          </p:cNvSpPr>
          <p:nvPr>
            <p:ph type="body" sz="quarter" idx="13"/>
          </p:nvPr>
        </p:nvSpPr>
        <p:spPr>
          <a:xfrm>
            <a:off x="454152" y="1174896"/>
            <a:ext cx="6842760" cy="1879200"/>
          </a:xfrm>
        </p:spPr>
        <p:txBody>
          <a:bodyPr>
            <a:normAutofit/>
          </a:bodyPr>
          <a:lstStyle/>
          <a:p>
            <a:pPr marL="285750" indent="-285750">
              <a:buFont typeface="Arial" panose="020B0604020202020204" pitchFamily="34" charset="0"/>
              <a:buChar char="•"/>
            </a:pPr>
            <a:r>
              <a:rPr lang="en-US" dirty="0"/>
              <a:t>The root cause : EC table is not complete</a:t>
            </a:r>
          </a:p>
          <a:p>
            <a:pPr marL="688975" lvl="1" indent="-285750"/>
            <a:r>
              <a:rPr lang="en-US" dirty="0"/>
              <a:t>In the code change, the default value of </a:t>
            </a:r>
            <a:r>
              <a:rPr lang="en-US" dirty="0" err="1"/>
              <a:t>PixelToWaveLengthCorrectionType</a:t>
            </a:r>
            <a:r>
              <a:rPr lang="en-US" dirty="0"/>
              <a:t> is set to fine for YS1375 machine. But when it set as fine, Another EC entry is needed to be filled. If it’s empty, it cause the SW exception when running replay-s1375_aro30x30.bat</a:t>
            </a:r>
          </a:p>
        </p:txBody>
      </p:sp>
      <p:sp>
        <p:nvSpPr>
          <p:cNvPr id="7" name="Tijdelijke aanduiding voor tekst 6"/>
          <p:cNvSpPr>
            <a:spLocks noGrp="1"/>
          </p:cNvSpPr>
          <p:nvPr>
            <p:ph type="body" sz="quarter" idx="14"/>
          </p:nvPr>
        </p:nvSpPr>
        <p:spPr/>
        <p:txBody>
          <a:bodyPr/>
          <a:lstStyle/>
          <a:p>
            <a:endParaRPr lang="en-US" dirty="0"/>
          </a:p>
        </p:txBody>
      </p:sp>
      <p:pic>
        <p:nvPicPr>
          <p:cNvPr id="9" name="Picture 8">
            <a:extLst>
              <a:ext uri="{FF2B5EF4-FFF2-40B4-BE49-F238E27FC236}">
                <a16:creationId xmlns:a16="http://schemas.microsoft.com/office/drawing/2014/main" id="{4CBC7D93-0658-4466-A47C-58374BA93DF9}"/>
              </a:ext>
            </a:extLst>
          </p:cNvPr>
          <p:cNvPicPr>
            <a:picLocks noChangeAspect="1"/>
          </p:cNvPicPr>
          <p:nvPr/>
        </p:nvPicPr>
        <p:blipFill>
          <a:blip r:embed="rId3"/>
          <a:stretch>
            <a:fillRect/>
          </a:stretch>
        </p:blipFill>
        <p:spPr>
          <a:xfrm>
            <a:off x="364433" y="3161158"/>
            <a:ext cx="7262191" cy="966881"/>
          </a:xfrm>
          <a:prstGeom prst="rect">
            <a:avLst/>
          </a:prstGeom>
        </p:spPr>
      </p:pic>
    </p:spTree>
    <p:extLst>
      <p:ext uri="{BB962C8B-B14F-4D97-AF65-F5344CB8AC3E}">
        <p14:creationId xmlns:p14="http://schemas.microsoft.com/office/powerpoint/2010/main" val="3887859385"/>
      </p:ext>
    </p:extLst>
  </p:cSld>
  <p:clrMapOvr>
    <a:masterClrMapping/>
  </p:clrMapOvr>
</p:sld>
</file>

<file path=ppt/theme/theme1.xml><?xml version="1.0" encoding="utf-8"?>
<a:theme xmlns:a="http://schemas.openxmlformats.org/drawingml/2006/main" name="ASML_POWERPOINT for presentation purposes">
  <a:themeElements>
    <a:clrScheme name="ASML Colors">
      <a:dk1>
        <a:srgbClr val="0F238C"/>
      </a:dk1>
      <a:lt1>
        <a:srgbClr val="FFFFFF"/>
      </a:lt1>
      <a:dk2>
        <a:srgbClr val="1C7DDB"/>
      </a:dk2>
      <a:lt2>
        <a:srgbClr val="86CEF4"/>
      </a:lt2>
      <a:accent1>
        <a:srgbClr val="0F238C"/>
      </a:accent1>
      <a:accent2>
        <a:srgbClr val="8E8E8E"/>
      </a:accent2>
      <a:accent3>
        <a:srgbClr val="FF7F45"/>
      </a:accent3>
      <a:accent4>
        <a:srgbClr val="34B233"/>
      </a:accent4>
      <a:accent5>
        <a:srgbClr val="FED100"/>
      </a:accent5>
      <a:accent6>
        <a:srgbClr val="1C7DDB"/>
      </a:accent6>
      <a:hlink>
        <a:srgbClr val="8E8E8E"/>
      </a:hlink>
      <a:folHlink>
        <a:srgbClr val="474747"/>
      </a:folHlink>
    </a:clrScheme>
    <a:fontScheme name="Aangepast 1">
      <a:majorFont>
        <a:latin typeface="Arial"/>
        <a:ea typeface=""/>
        <a:cs typeface=""/>
      </a:majorFont>
      <a:minorFont>
        <a:latin typeface="Arial"/>
        <a:ea typeface=""/>
        <a:cs typeface=""/>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w="19050" cap="sq">
          <a:noFill/>
        </a:ln>
        <a:effectLst/>
      </a:spPr>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lgn="ctr">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spcAft>
            <a:spcPts val="900"/>
          </a:spcAft>
          <a:defRPr sz="1800" dirty="0" err="1" smtClean="0">
            <a:solidFill>
              <a:schemeClr val="tx2"/>
            </a:solidFill>
            <a:latin typeface="+mn-lt"/>
          </a:defRPr>
        </a:defPPr>
      </a:lstStyle>
    </a:txDef>
  </a:objectDefaults>
  <a:extraClrSchemeLst/>
  <a:extLst>
    <a:ext uri="{05A4C25C-085E-4340-85A3-A5531E510DB2}">
      <thm15:themeFamily xmlns:thm15="http://schemas.microsoft.com/office/thememl/2012/main" name="Presentatie1" id="{68A878C0-4000-40CC-B1D8-FAEB5FAECB02}" vid="{1F62965E-1472-41DC-ABCD-6594DEA9554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haredContentType xmlns="Microsoft.SharePoint.Taxonomy.ContentTypeSync" SourceId="e65c5205-00bb-4253-a6a3-b0e689d2571e" ContentTypeId="0x010100FF568F7ADB88414EAA1D60AD2505C75C" PreviousValue="false"/>
</file>

<file path=customXml/item2.xml><?xml version="1.0" encoding="utf-8"?>
<p:properties xmlns:p="http://schemas.microsoft.com/office/2006/metadata/properties" xmlns:xsi="http://www.w3.org/2001/XMLSchema-instance" xmlns:pc="http://schemas.microsoft.com/office/infopath/2007/PartnerControls">
  <documentManagement>
    <TaxKeywordTaxHTField xmlns="8db47b3f-fc66-4801-9b14-8634a88bbd9f">
      <Terms xmlns="http://schemas.microsoft.com/office/infopath/2007/PartnerControls"/>
    </TaxKeywordTaxHTField>
    <InformationClassificationNote xmlns="c3f0fc3e-a35f-4dd1-9bb5-b51366e8d62b">
      <Terms xmlns="http://schemas.microsoft.com/office/infopath/2007/PartnerControls">
        <TermInfo xmlns="http://schemas.microsoft.com/office/infopath/2007/PartnerControls">
          <TermName xmlns="http://schemas.microsoft.com/office/infopath/2007/PartnerControls">Confidential</TermName>
          <TermId xmlns="http://schemas.microsoft.com/office/infopath/2007/PartnerControls">63d8087f-0ad7-466f-a903-1ada192c6917</TermId>
        </TermInfo>
      </Terms>
    </InformationClassificationNote>
    <TaxCatchAll xmlns="8db47b3f-fc66-4801-9b14-8634a88bbd9f">
      <Value>1</Value>
    </TaxCatchAll>
  </documentManagement>
</p:properties>
</file>

<file path=customXml/item3.xml><?xml version="1.0" encoding="utf-8"?>
<ct:contentTypeSchema xmlns:ct="http://schemas.microsoft.com/office/2006/metadata/contentType" xmlns:ma="http://schemas.microsoft.com/office/2006/metadata/properties/metaAttributes" ct:_="" ma:_="" ma:contentTypeName="Collaboration Document" ma:contentTypeID="0x010100FF568F7ADB88414EAA1D60AD2505C75C00AD7FF3EF6514FA4F96AE9C7A93B88482" ma:contentTypeVersion="37" ma:contentTypeDescription="Document" ma:contentTypeScope="" ma:versionID="504f260d132f61b85032d6c3d5b99995">
  <xsd:schema xmlns:xsd="http://www.w3.org/2001/XMLSchema" xmlns:xs="http://www.w3.org/2001/XMLSchema" xmlns:p="http://schemas.microsoft.com/office/2006/metadata/properties" xmlns:ns2="c3f0fc3e-a35f-4dd1-9bb5-b51366e8d62b" xmlns:ns3="8db47b3f-fc66-4801-9b14-8634a88bbd9f" targetNamespace="http://schemas.microsoft.com/office/2006/metadata/properties" ma:root="true" ma:fieldsID="3d16005e3388976de7036566097e3c5a" ns2:_="" ns3:_="">
    <xsd:import namespace="c3f0fc3e-a35f-4dd1-9bb5-b51366e8d62b"/>
    <xsd:import namespace="8db47b3f-fc66-4801-9b14-8634a88bbd9f"/>
    <xsd:element name="properties">
      <xsd:complexType>
        <xsd:sequence>
          <xsd:element name="documentManagement">
            <xsd:complexType>
              <xsd:all>
                <xsd:element ref="ns2:InformationClassificationNote" minOccurs="0"/>
                <xsd:element ref="ns3:TaxCatchAll" minOccurs="0"/>
                <xsd:element ref="ns3:TaxCatchAllLabel" minOccurs="0"/>
                <xsd:element ref="ns3:TaxKeyword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3f0fc3e-a35f-4dd1-9bb5-b51366e8d62b" elementFormDefault="qualified">
    <xsd:import namespace="http://schemas.microsoft.com/office/2006/documentManagement/types"/>
    <xsd:import namespace="http://schemas.microsoft.com/office/infopath/2007/PartnerControls"/>
    <xsd:element name="InformationClassificationNote" ma:index="8" nillable="true" ma:taxonomy="true" ma:internalName="InformationClassificationNote" ma:taxonomyFieldName="InformationClassification" ma:displayName="Information Classification" ma:default="1;#Confidential|63d8087f-0ad7-466f-a903-1ada192c6917" ma:fieldId="{0acbafeb-eed6-42f8-af0a-ba34cf2c3fd0}" ma:sspId="e65c5205-00bb-4253-a6a3-b0e689d2571e" ma:termSetId="15e70205-4b68-455f-98cc-31f0c369727b"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db47b3f-fc66-4801-9b14-8634a88bbd9f" elementFormDefault="qualified">
    <xsd:import namespace="http://schemas.microsoft.com/office/2006/documentManagement/types"/>
    <xsd:import namespace="http://schemas.microsoft.com/office/infopath/2007/PartnerControls"/>
    <xsd:element name="TaxCatchAll" ma:index="9" nillable="true" ma:displayName="Taxonomy Catch All Column" ma:description="" ma:hidden="true" ma:list="{3f40d922-d99b-4a31-bd28-41fad9947c24}" ma:internalName="TaxCatchAll" ma:showField="CatchAllData" ma:web="c422d817-2d4a-44c1-9a7c-b029720087f9">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description="" ma:hidden="true" ma:list="{3f40d922-d99b-4a31-bd28-41fad9947c24}" ma:internalName="TaxCatchAllLabel" ma:readOnly="true" ma:showField="CatchAllDataLabel" ma:web="c422d817-2d4a-44c1-9a7c-b029720087f9">
      <xsd:complexType>
        <xsd:complexContent>
          <xsd:extension base="dms:MultiChoiceLookup">
            <xsd:sequence>
              <xsd:element name="Value" type="dms:Lookup" maxOccurs="unbounded" minOccurs="0" nillable="true"/>
            </xsd:sequence>
          </xsd:extension>
        </xsd:complexContent>
      </xsd:complexType>
    </xsd:element>
    <xsd:element name="TaxKeywordTaxHTField" ma:index="12" nillable="true" ma:taxonomy="true" ma:internalName="TaxKeywordTaxHTField" ma:taxonomyFieldName="TaxKeyword" ma:displayName="Enterprise Keywords" ma:fieldId="{23f27201-bee3-471e-b2e7-b64fd8b7ca38}" ma:taxonomyMulti="true" ma:sspId="e65c5205-00bb-4253-a6a3-b0e689d2571e" ma:termSetId="00000000-0000-0000-0000-000000000000" ma:anchorId="00000000-0000-0000-0000-000000000000" ma:open="true" ma:isKeyword="tru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248F11E-C44E-4B70-BF7C-EC42FFAB3DA4}">
  <ds:schemaRefs>
    <ds:schemaRef ds:uri="Microsoft.SharePoint.Taxonomy.ContentTypeSync"/>
  </ds:schemaRefs>
</ds:datastoreItem>
</file>

<file path=customXml/itemProps2.xml><?xml version="1.0" encoding="utf-8"?>
<ds:datastoreItem xmlns:ds="http://schemas.openxmlformats.org/officeDocument/2006/customXml" ds:itemID="{EC8759DE-4E42-4D77-98C1-2242C46FD7A6}">
  <ds:schemaRefs>
    <ds:schemaRef ds:uri="http://www.w3.org/XML/1998/namespace"/>
    <ds:schemaRef ds:uri="http://purl.org/dc/terms/"/>
    <ds:schemaRef ds:uri="http://purl.org/dc/elements/1.1/"/>
    <ds:schemaRef ds:uri="http://schemas.microsoft.com/office/2006/documentManagement/types"/>
    <ds:schemaRef ds:uri="c3f0fc3e-a35f-4dd1-9bb5-b51366e8d62b"/>
    <ds:schemaRef ds:uri="http://schemas.openxmlformats.org/package/2006/metadata/core-properties"/>
    <ds:schemaRef ds:uri="8db47b3f-fc66-4801-9b14-8634a88bbd9f"/>
    <ds:schemaRef ds:uri="http://schemas.microsoft.com/office/infopath/2007/PartnerControls"/>
    <ds:schemaRef ds:uri="http://schemas.microsoft.com/office/2006/metadata/properties"/>
    <ds:schemaRef ds:uri="http://purl.org/dc/dcmitype/"/>
  </ds:schemaRefs>
</ds:datastoreItem>
</file>

<file path=customXml/itemProps3.xml><?xml version="1.0" encoding="utf-8"?>
<ds:datastoreItem xmlns:ds="http://schemas.openxmlformats.org/officeDocument/2006/customXml" ds:itemID="{81065B89-2149-4ACA-A594-91241DC19F4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3f0fc3e-a35f-4dd1-9bb5-b51366e8d62b"/>
    <ds:schemaRef ds:uri="8db47b3f-fc66-4801-9b14-8634a88bbd9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187D95F1-9BE7-4D4A-B789-68FE673FE78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ASML_POWERPOINT for presentation purposes</Template>
  <TotalTime>1751</TotalTime>
  <Words>458</Words>
  <Application>Microsoft Office PowerPoint</Application>
  <PresentationFormat>On-screen Show (16:9)</PresentationFormat>
  <Paragraphs>87</Paragraphs>
  <Slides>12</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MS PGothic</vt:lpstr>
      <vt:lpstr>ASML_POWERPOINT for presentation purposes</vt:lpstr>
      <vt:lpstr>PowerPoint Presentation</vt:lpstr>
      <vt:lpstr>Content</vt:lpstr>
      <vt:lpstr>Problem and Goal</vt:lpstr>
      <vt:lpstr>Problem and Goal</vt:lpstr>
      <vt:lpstr>Bamboo build failure reproducing and its mechanism</vt:lpstr>
      <vt:lpstr>Bamboo build failure reproducing and its mechanism</vt:lpstr>
      <vt:lpstr>Bamboo build failure reproducing and its mechanism</vt:lpstr>
      <vt:lpstr>Bamboo build failure reproducing and its mechanism</vt:lpstr>
      <vt:lpstr>Bamboo build failure reproducing and its mechanism</vt:lpstr>
      <vt:lpstr>Lesson Learnt</vt:lpstr>
      <vt:lpstr>Lesson Learnt</vt:lpstr>
      <vt:lpstr>PowerPoint Presentation</vt:lpstr>
    </vt:vector>
  </TitlesOfParts>
  <Company>ASML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Luuk van Hal</dc:creator>
  <cp:lastModifiedBy>Rafael Lin</cp:lastModifiedBy>
  <cp:revision>53</cp:revision>
  <cp:lastPrinted>2012-05-24T09:26:57Z</cp:lastPrinted>
  <dcterms:created xsi:type="dcterms:W3CDTF">2016-03-03T15:24:51Z</dcterms:created>
  <dcterms:modified xsi:type="dcterms:W3CDTF">2018-10-02T02:29:04Z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0x010100FF568F7ADB88414EAA1D60AD2505C75C00AD7FF3EF6514FA4F96AE9C7A93B88482</vt:lpwstr>
  </property>
  <property fmtid="{D5CDD505-2E9C-101B-9397-08002B2CF9AE}" pid="3" name="TaxKeyword">
    <vt:lpwstr/>
  </property>
  <property fmtid="{D5CDD505-2E9C-101B-9397-08002B2CF9AE}" pid="4" name="InformationClassification">
    <vt:lpwstr>1;#Confidential|63d8087f-0ad7-466f-a903-1ada192c6917</vt:lpwstr>
  </property>
</Properties>
</file>