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68" r:id="rId4"/>
  </p:sldMasterIdLst>
  <p:notesMasterIdLst>
    <p:notesMasterId r:id="rId49"/>
  </p:notesMasterIdLst>
  <p:handoutMasterIdLst>
    <p:handoutMasterId r:id="rId50"/>
  </p:handoutMasterIdLst>
  <p:sldIdLst>
    <p:sldId id="322" r:id="rId5"/>
    <p:sldId id="331" r:id="rId6"/>
    <p:sldId id="326" r:id="rId7"/>
    <p:sldId id="333" r:id="rId8"/>
    <p:sldId id="350" r:id="rId9"/>
    <p:sldId id="374" r:id="rId10"/>
    <p:sldId id="338" r:id="rId11"/>
    <p:sldId id="349" r:id="rId12"/>
    <p:sldId id="336" r:id="rId13"/>
    <p:sldId id="367" r:id="rId14"/>
    <p:sldId id="339" r:id="rId15"/>
    <p:sldId id="356" r:id="rId16"/>
    <p:sldId id="355" r:id="rId17"/>
    <p:sldId id="368" r:id="rId18"/>
    <p:sldId id="340" r:id="rId19"/>
    <p:sldId id="359" r:id="rId20"/>
    <p:sldId id="358" r:id="rId21"/>
    <p:sldId id="369" r:id="rId22"/>
    <p:sldId id="357" r:id="rId23"/>
    <p:sldId id="361" r:id="rId24"/>
    <p:sldId id="362" r:id="rId25"/>
    <p:sldId id="360" r:id="rId26"/>
    <p:sldId id="370" r:id="rId27"/>
    <p:sldId id="341" r:id="rId28"/>
    <p:sldId id="363" r:id="rId29"/>
    <p:sldId id="365" r:id="rId30"/>
    <p:sldId id="366" r:id="rId31"/>
    <p:sldId id="364" r:id="rId32"/>
    <p:sldId id="371" r:id="rId33"/>
    <p:sldId id="351" r:id="rId34"/>
    <p:sldId id="372" r:id="rId35"/>
    <p:sldId id="373" r:id="rId36"/>
    <p:sldId id="330" r:id="rId37"/>
    <p:sldId id="342" r:id="rId38"/>
    <p:sldId id="343" r:id="rId39"/>
    <p:sldId id="337" r:id="rId40"/>
    <p:sldId id="344" r:id="rId41"/>
    <p:sldId id="346" r:id="rId42"/>
    <p:sldId id="345" r:id="rId43"/>
    <p:sldId id="348" r:id="rId44"/>
    <p:sldId id="376" r:id="rId45"/>
    <p:sldId id="375" r:id="rId46"/>
    <p:sldId id="347" r:id="rId47"/>
    <p:sldId id="298" r:id="rId48"/>
  </p:sldIdLst>
  <p:sldSz cx="9144000" cy="5143500" type="screen16x9"/>
  <p:notesSz cx="9144000" cy="6858000"/>
  <p:defaultTextStyle>
    <a:defPPr>
      <a:defRPr lang="en-US"/>
    </a:defPPr>
    <a:lvl1pPr algn="l" defTabSz="457200" rtl="0" fontAlgn="base">
      <a:spcBef>
        <a:spcPct val="0"/>
      </a:spcBef>
      <a:spcAft>
        <a:spcPct val="0"/>
      </a:spcAft>
      <a:defRPr kern="1200">
        <a:solidFill>
          <a:schemeClr val="tx1"/>
        </a:solidFill>
        <a:latin typeface="Calibri" pitchFamily="34" charset="0"/>
        <a:ea typeface="MS PGothic" pitchFamily="34" charset="-128"/>
        <a:cs typeface="+mn-cs"/>
      </a:defRPr>
    </a:lvl1pPr>
    <a:lvl2pPr marL="457200" algn="l" defTabSz="457200" rtl="0" fontAlgn="base">
      <a:spcBef>
        <a:spcPct val="0"/>
      </a:spcBef>
      <a:spcAft>
        <a:spcPct val="0"/>
      </a:spcAft>
      <a:defRPr kern="1200">
        <a:solidFill>
          <a:schemeClr val="tx1"/>
        </a:solidFill>
        <a:latin typeface="Calibri" pitchFamily="34" charset="0"/>
        <a:ea typeface="MS PGothic" pitchFamily="34" charset="-128"/>
        <a:cs typeface="+mn-cs"/>
      </a:defRPr>
    </a:lvl2pPr>
    <a:lvl3pPr marL="914400" algn="l" defTabSz="457200" rtl="0" fontAlgn="base">
      <a:spcBef>
        <a:spcPct val="0"/>
      </a:spcBef>
      <a:spcAft>
        <a:spcPct val="0"/>
      </a:spcAft>
      <a:defRPr kern="1200">
        <a:solidFill>
          <a:schemeClr val="tx1"/>
        </a:solidFill>
        <a:latin typeface="Calibri" pitchFamily="34" charset="0"/>
        <a:ea typeface="MS PGothic" pitchFamily="34" charset="-128"/>
        <a:cs typeface="+mn-cs"/>
      </a:defRPr>
    </a:lvl3pPr>
    <a:lvl4pPr marL="1371600" algn="l" defTabSz="457200" rtl="0" fontAlgn="base">
      <a:spcBef>
        <a:spcPct val="0"/>
      </a:spcBef>
      <a:spcAft>
        <a:spcPct val="0"/>
      </a:spcAft>
      <a:defRPr kern="1200">
        <a:solidFill>
          <a:schemeClr val="tx1"/>
        </a:solidFill>
        <a:latin typeface="Calibri" pitchFamily="34" charset="0"/>
        <a:ea typeface="MS PGothic" pitchFamily="34" charset="-128"/>
        <a:cs typeface="+mn-cs"/>
      </a:defRPr>
    </a:lvl4pPr>
    <a:lvl5pPr marL="1828800" algn="l" defTabSz="457200" rtl="0" fontAlgn="base">
      <a:spcBef>
        <a:spcPct val="0"/>
      </a:spcBef>
      <a:spcAft>
        <a:spcPct val="0"/>
      </a:spcAft>
      <a:defRPr kern="1200">
        <a:solidFill>
          <a:schemeClr val="tx1"/>
        </a:solidFill>
        <a:latin typeface="Calibri" pitchFamily="34" charset="0"/>
        <a:ea typeface="MS PGothic" pitchFamily="34" charset="-128"/>
        <a:cs typeface="+mn-cs"/>
      </a:defRPr>
    </a:lvl5pPr>
    <a:lvl6pPr marL="2286000" algn="l" defTabSz="914400" rtl="0" eaLnBrk="1" latinLnBrk="0" hangingPunct="1">
      <a:defRPr kern="1200">
        <a:solidFill>
          <a:schemeClr val="tx1"/>
        </a:solidFill>
        <a:latin typeface="Calibri" pitchFamily="34" charset="0"/>
        <a:ea typeface="MS PGothic" pitchFamily="34" charset="-128"/>
        <a:cs typeface="+mn-cs"/>
      </a:defRPr>
    </a:lvl6pPr>
    <a:lvl7pPr marL="2743200" algn="l" defTabSz="914400" rtl="0" eaLnBrk="1" latinLnBrk="0" hangingPunct="1">
      <a:defRPr kern="1200">
        <a:solidFill>
          <a:schemeClr val="tx1"/>
        </a:solidFill>
        <a:latin typeface="Calibri" pitchFamily="34" charset="0"/>
        <a:ea typeface="MS PGothic" pitchFamily="34" charset="-128"/>
        <a:cs typeface="+mn-cs"/>
      </a:defRPr>
    </a:lvl7pPr>
    <a:lvl8pPr marL="3200400" algn="l" defTabSz="914400" rtl="0" eaLnBrk="1" latinLnBrk="0" hangingPunct="1">
      <a:defRPr kern="1200">
        <a:solidFill>
          <a:schemeClr val="tx1"/>
        </a:solidFill>
        <a:latin typeface="Calibri" pitchFamily="34" charset="0"/>
        <a:ea typeface="MS PGothic" pitchFamily="34" charset="-128"/>
        <a:cs typeface="+mn-cs"/>
      </a:defRPr>
    </a:lvl8pPr>
    <a:lvl9pPr marL="3657600" algn="l" defTabSz="914400" rtl="0" eaLnBrk="1" latinLnBrk="0" hangingPunct="1">
      <a:defRPr kern="1200">
        <a:solidFill>
          <a:schemeClr val="tx1"/>
        </a:solidFill>
        <a:latin typeface="Calibri" pitchFamily="34" charset="0"/>
        <a:ea typeface="MS PGothic" pitchFamily="34" charset="-128"/>
        <a:cs typeface="+mn-cs"/>
      </a:defRPr>
    </a:lvl9pPr>
  </p:defaultTextStyle>
  <p:extLst>
    <p:ext uri="{EFAFB233-063F-42B5-8137-9DF3F51BA10A}">
      <p15:sldGuideLst xmlns:p15="http://schemas.microsoft.com/office/powerpoint/2012/main">
        <p15:guide id="1" orient="horz" pos="409">
          <p15:clr>
            <a:srgbClr val="A4A3A4"/>
          </p15:clr>
        </p15:guide>
        <p15:guide id="2" pos="462">
          <p15:clr>
            <a:srgbClr val="A4A3A4"/>
          </p15:clr>
        </p15:guide>
      </p15:sldGuideLst>
    </p:ext>
    <p:ext uri="{2D200454-40CA-4A62-9FC3-DE9A4176ACB9}">
      <p15:notesGuideLst xmlns:p15="http://schemas.microsoft.com/office/powerpoint/2012/main">
        <p15:guide id="1" orient="horz" pos="2160">
          <p15:clr>
            <a:srgbClr val="A4A3A4"/>
          </p15:clr>
        </p15:guide>
        <p15:guide id="2" pos="288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C7DDB"/>
    <a:srgbClr val="86CEF4"/>
    <a:srgbClr val="0F238C"/>
    <a:srgbClr val="081765"/>
    <a:srgbClr val="0F238D"/>
    <a:srgbClr val="FFAF8B"/>
    <a:srgbClr val="FFA279"/>
    <a:srgbClr val="FF7F45"/>
    <a:srgbClr val="34AA34"/>
    <a:srgbClr val="FF78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horzBarState="maximized">
    <p:restoredLeft sz="14995" autoAdjust="0"/>
    <p:restoredTop sz="88529" autoAdjust="0"/>
  </p:normalViewPr>
  <p:slideViewPr>
    <p:cSldViewPr snapToGrid="0" showGuides="1">
      <p:cViewPr varScale="1">
        <p:scale>
          <a:sx n="158" d="100"/>
          <a:sy n="158" d="100"/>
        </p:scale>
        <p:origin x="-252" y="-90"/>
      </p:cViewPr>
      <p:guideLst>
        <p:guide orient="horz" pos="409"/>
        <p:guide pos="46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napToGrid="0" showGuides="1">
      <p:cViewPr varScale="1">
        <p:scale>
          <a:sx n="114" d="100"/>
          <a:sy n="114" d="100"/>
        </p:scale>
        <p:origin x="-2406" y="-102"/>
      </p:cViewPr>
      <p:guideLst>
        <p:guide orient="horz" pos="2160"/>
        <p:guide pos="288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handoutMaster" Target="handoutMasters/handoutMaster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8" Type="http://schemas.openxmlformats.org/officeDocument/2006/relationships/slide" Target="slides/slide4.xml"/><Relationship Id="rId51" Type="http://schemas.openxmlformats.org/officeDocument/2006/relationships/presProps" Target="presProp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sz="quarter" idx="1"/>
          </p:nvPr>
        </p:nvSpPr>
        <p:spPr>
          <a:xfrm>
            <a:off x="5179484" y="0"/>
            <a:ext cx="3962400" cy="3429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9FCD8DF2-53D4-4BF6-8978-143C17340C4B}" type="datetimeFigureOut">
              <a:rPr lang="en-US"/>
              <a:pPr/>
              <a:t>3/14/2019</a:t>
            </a:fld>
            <a:endParaRPr lang="en-US"/>
          </a:p>
        </p:txBody>
      </p:sp>
      <p:sp>
        <p:nvSpPr>
          <p:cNvPr id="4" name="Footer Placeholder 3"/>
          <p:cNvSpPr>
            <a:spLocks noGrp="1"/>
          </p:cNvSpPr>
          <p:nvPr>
            <p:ph type="ftr" sz="quarter" idx="2"/>
          </p:nvPr>
        </p:nvSpPr>
        <p:spPr>
          <a:xfrm>
            <a:off x="0" y="6513910"/>
            <a:ext cx="3962400" cy="3429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US"/>
          </a:p>
        </p:txBody>
      </p:sp>
      <p:sp>
        <p:nvSpPr>
          <p:cNvPr id="5" name="Slide Number Placeholder 4"/>
          <p:cNvSpPr>
            <a:spLocks noGrp="1"/>
          </p:cNvSpPr>
          <p:nvPr>
            <p:ph type="sldNum" sz="quarter" idx="3"/>
          </p:nvPr>
        </p:nvSpPr>
        <p:spPr>
          <a:xfrm>
            <a:off x="5179484" y="6513910"/>
            <a:ext cx="3962400" cy="3429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22329EE4-9E7B-4DC4-A0B9-464292B80270}" type="slidenum">
              <a:rPr lang="en-US"/>
              <a:pPr/>
              <a:t>‹#›</a:t>
            </a:fld>
            <a:endParaRPr lang="en-US"/>
          </a:p>
        </p:txBody>
      </p:sp>
    </p:spTree>
    <p:extLst>
      <p:ext uri="{BB962C8B-B14F-4D97-AF65-F5344CB8AC3E}">
        <p14:creationId xmlns:p14="http://schemas.microsoft.com/office/powerpoint/2010/main" val="1890216731"/>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idx="1"/>
          </p:nvPr>
        </p:nvSpPr>
        <p:spPr>
          <a:xfrm>
            <a:off x="5179484" y="0"/>
            <a:ext cx="3962400" cy="3429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58AA24D4-C142-4AD4-AFCF-F7BB80872E9B}" type="datetimeFigureOut">
              <a:rPr lang="en-US"/>
              <a:pPr/>
              <a:t>3/14/2019</a:t>
            </a:fld>
            <a:endParaRPr lang="en-US"/>
          </a:p>
        </p:txBody>
      </p:sp>
      <p:sp>
        <p:nvSpPr>
          <p:cNvPr id="4" name="Slide Image Placeholder 3"/>
          <p:cNvSpPr>
            <a:spLocks noGrp="1" noRot="1" noChangeAspect="1"/>
          </p:cNvSpPr>
          <p:nvPr>
            <p:ph type="sldImg" idx="2"/>
          </p:nvPr>
        </p:nvSpPr>
        <p:spPr>
          <a:xfrm>
            <a:off x="2286000" y="514350"/>
            <a:ext cx="4572000" cy="257175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914400" y="3257550"/>
            <a:ext cx="7315200" cy="3086100"/>
          </a:xfrm>
          <a:prstGeom prst="rect">
            <a:avLst/>
          </a:prstGeom>
        </p:spPr>
        <p:txBody>
          <a:bodyPr vert="horz" lIns="91440" tIns="45720" rIns="91440" bIns="45720" rtlCol="0"/>
          <a:lstStyle/>
          <a:p>
            <a:pPr lvl="0"/>
            <a:r>
              <a:rPr lang="nl-NL" noProof="0"/>
              <a:t>Click to edit Master text styles</a:t>
            </a:r>
          </a:p>
          <a:p>
            <a:pPr lvl="1"/>
            <a:r>
              <a:rPr lang="nl-NL" noProof="0"/>
              <a:t>Second level</a:t>
            </a:r>
          </a:p>
          <a:p>
            <a:pPr lvl="2"/>
            <a:r>
              <a:rPr lang="nl-NL" noProof="0"/>
              <a:t>Third level</a:t>
            </a:r>
          </a:p>
          <a:p>
            <a:pPr lvl="3"/>
            <a:r>
              <a:rPr lang="nl-NL" noProof="0"/>
              <a:t>Fourth level</a:t>
            </a:r>
          </a:p>
          <a:p>
            <a:pPr lvl="4"/>
            <a:r>
              <a:rPr lang="nl-NL" noProof="0"/>
              <a:t>Fifth level</a:t>
            </a:r>
            <a:endParaRPr lang="en-US" noProof="0"/>
          </a:p>
        </p:txBody>
      </p:sp>
      <p:sp>
        <p:nvSpPr>
          <p:cNvPr id="6" name="Footer Placeholder 5"/>
          <p:cNvSpPr>
            <a:spLocks noGrp="1"/>
          </p:cNvSpPr>
          <p:nvPr>
            <p:ph type="ftr" sz="quarter" idx="4"/>
          </p:nvPr>
        </p:nvSpPr>
        <p:spPr>
          <a:xfrm>
            <a:off x="0" y="6513910"/>
            <a:ext cx="3962400" cy="3429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US"/>
          </a:p>
        </p:txBody>
      </p:sp>
      <p:sp>
        <p:nvSpPr>
          <p:cNvPr id="7" name="Slide Number Placeholder 6"/>
          <p:cNvSpPr>
            <a:spLocks noGrp="1"/>
          </p:cNvSpPr>
          <p:nvPr>
            <p:ph type="sldNum" sz="quarter" idx="5"/>
          </p:nvPr>
        </p:nvSpPr>
        <p:spPr>
          <a:xfrm>
            <a:off x="5179484" y="6513910"/>
            <a:ext cx="3962400" cy="3429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76975FB5-9214-4EFA-B591-A6F1A7368D3F}" type="slidenum">
              <a:rPr lang="en-US"/>
              <a:pPr/>
              <a:t>‹#›</a:t>
            </a:fld>
            <a:endParaRPr lang="en-US"/>
          </a:p>
        </p:txBody>
      </p:sp>
    </p:spTree>
    <p:extLst>
      <p:ext uri="{BB962C8B-B14F-4D97-AF65-F5344CB8AC3E}">
        <p14:creationId xmlns:p14="http://schemas.microsoft.com/office/powerpoint/2010/main" val="1166674645"/>
      </p:ext>
    </p:extLst>
  </p:cSld>
  <p:clrMap bg1="lt1" tx1="dk1" bg2="lt2" tx2="dk2" accent1="accent1" accent2="accent2" accent3="accent3" accent4="accent4" accent5="accent5" accent6="accent6" hlink="hlink" folHlink="folHlink"/>
  <p:hf hdr="0" dt="0"/>
  <p:notesStyle>
    <a:lvl1pPr algn="l" defTabSz="457200" rtl="0" eaLnBrk="0" fontAlgn="base" hangingPunct="0">
      <a:spcBef>
        <a:spcPct val="30000"/>
      </a:spcBef>
      <a:spcAft>
        <a:spcPct val="0"/>
      </a:spcAft>
      <a:defRPr sz="1200" kern="1200">
        <a:solidFill>
          <a:schemeClr val="tx1"/>
        </a:solidFill>
        <a:latin typeface="+mn-lt"/>
        <a:ea typeface="MS PGothic" pitchFamily="34" charset="-128"/>
        <a:cs typeface="+mn-cs"/>
      </a:defRPr>
    </a:lvl1pPr>
    <a:lvl2pPr marL="457200" algn="l" defTabSz="457200" rtl="0" eaLnBrk="0" fontAlgn="base" hangingPunct="0">
      <a:spcBef>
        <a:spcPct val="30000"/>
      </a:spcBef>
      <a:spcAft>
        <a:spcPct val="0"/>
      </a:spcAft>
      <a:defRPr sz="1200" kern="1200">
        <a:solidFill>
          <a:schemeClr val="tx1"/>
        </a:solidFill>
        <a:latin typeface="+mn-lt"/>
        <a:ea typeface="MS PGothic" pitchFamily="34" charset="-128"/>
        <a:cs typeface="+mn-cs"/>
      </a:defRPr>
    </a:lvl2pPr>
    <a:lvl3pPr marL="914400" algn="l" defTabSz="457200" rtl="0" eaLnBrk="0" fontAlgn="base" hangingPunct="0">
      <a:spcBef>
        <a:spcPct val="30000"/>
      </a:spcBef>
      <a:spcAft>
        <a:spcPct val="0"/>
      </a:spcAft>
      <a:defRPr sz="1200" kern="1200">
        <a:solidFill>
          <a:schemeClr val="tx1"/>
        </a:solidFill>
        <a:latin typeface="+mn-lt"/>
        <a:ea typeface="MS PGothic" pitchFamily="34" charset="-128"/>
        <a:cs typeface="+mn-cs"/>
      </a:defRPr>
    </a:lvl3pPr>
    <a:lvl4pPr marL="1371600" algn="l" defTabSz="457200" rtl="0" eaLnBrk="0" fontAlgn="base" hangingPunct="0">
      <a:spcBef>
        <a:spcPct val="30000"/>
      </a:spcBef>
      <a:spcAft>
        <a:spcPct val="0"/>
      </a:spcAft>
      <a:defRPr sz="1200" kern="1200">
        <a:solidFill>
          <a:schemeClr val="tx1"/>
        </a:solidFill>
        <a:latin typeface="+mn-lt"/>
        <a:ea typeface="MS PGothic" pitchFamily="34" charset="-128"/>
        <a:cs typeface="+mn-cs"/>
      </a:defRPr>
    </a:lvl4pPr>
    <a:lvl5pPr marL="1828800" algn="l" defTabSz="457200" rtl="0" eaLnBrk="0" fontAlgn="base" hangingPunct="0">
      <a:spcBef>
        <a:spcPct val="30000"/>
      </a:spcBef>
      <a:spcAft>
        <a:spcPct val="0"/>
      </a:spcAft>
      <a:defRPr sz="1200" kern="1200">
        <a:solidFill>
          <a:schemeClr val="tx1"/>
        </a:solidFill>
        <a:latin typeface="+mn-lt"/>
        <a:ea typeface="MS PGothic"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a:defRPr/>
            </a:pPr>
            <a:endParaRPr lang="en-US"/>
          </a:p>
        </p:txBody>
      </p:sp>
      <p:sp>
        <p:nvSpPr>
          <p:cNvPr id="5" name="Slide Number Placeholder 4"/>
          <p:cNvSpPr>
            <a:spLocks noGrp="1"/>
          </p:cNvSpPr>
          <p:nvPr>
            <p:ph type="sldNum" sz="quarter" idx="11"/>
          </p:nvPr>
        </p:nvSpPr>
        <p:spPr/>
        <p:txBody>
          <a:bodyPr/>
          <a:lstStyle/>
          <a:p>
            <a:fld id="{76975FB5-9214-4EFA-B591-A6F1A7368D3F}" type="slidenum">
              <a:rPr lang="en-US" smtClean="0"/>
              <a:pPr/>
              <a:t>3</a:t>
            </a:fld>
            <a:endParaRPr lang="en-US"/>
          </a:p>
        </p:txBody>
      </p:sp>
    </p:spTree>
    <p:extLst>
      <p:ext uri="{BB962C8B-B14F-4D97-AF65-F5344CB8AC3E}">
        <p14:creationId xmlns:p14="http://schemas.microsoft.com/office/powerpoint/2010/main" val="38866743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a:defRPr/>
            </a:pPr>
            <a:endParaRPr lang="en-US"/>
          </a:p>
        </p:txBody>
      </p:sp>
      <p:sp>
        <p:nvSpPr>
          <p:cNvPr id="5" name="Slide Number Placeholder 4"/>
          <p:cNvSpPr>
            <a:spLocks noGrp="1"/>
          </p:cNvSpPr>
          <p:nvPr>
            <p:ph type="sldNum" sz="quarter" idx="11"/>
          </p:nvPr>
        </p:nvSpPr>
        <p:spPr/>
        <p:txBody>
          <a:bodyPr/>
          <a:lstStyle/>
          <a:p>
            <a:fld id="{76975FB5-9214-4EFA-B591-A6F1A7368D3F}" type="slidenum">
              <a:rPr lang="en-US" smtClean="0"/>
              <a:pPr/>
              <a:t>20</a:t>
            </a:fld>
            <a:endParaRPr lang="en-US"/>
          </a:p>
        </p:txBody>
      </p:sp>
    </p:spTree>
    <p:extLst>
      <p:ext uri="{BB962C8B-B14F-4D97-AF65-F5344CB8AC3E}">
        <p14:creationId xmlns:p14="http://schemas.microsoft.com/office/powerpoint/2010/main" val="38866743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a:defRPr/>
            </a:pPr>
            <a:endParaRPr lang="en-US"/>
          </a:p>
        </p:txBody>
      </p:sp>
      <p:sp>
        <p:nvSpPr>
          <p:cNvPr id="5" name="Slide Number Placeholder 4"/>
          <p:cNvSpPr>
            <a:spLocks noGrp="1"/>
          </p:cNvSpPr>
          <p:nvPr>
            <p:ph type="sldNum" sz="quarter" idx="11"/>
          </p:nvPr>
        </p:nvSpPr>
        <p:spPr/>
        <p:txBody>
          <a:bodyPr/>
          <a:lstStyle/>
          <a:p>
            <a:fld id="{76975FB5-9214-4EFA-B591-A6F1A7368D3F}" type="slidenum">
              <a:rPr lang="en-US" smtClean="0"/>
              <a:pPr/>
              <a:t>22</a:t>
            </a:fld>
            <a:endParaRPr lang="en-US"/>
          </a:p>
        </p:txBody>
      </p:sp>
    </p:spTree>
    <p:extLst>
      <p:ext uri="{BB962C8B-B14F-4D97-AF65-F5344CB8AC3E}">
        <p14:creationId xmlns:p14="http://schemas.microsoft.com/office/powerpoint/2010/main" val="38866743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a:defRPr/>
            </a:pPr>
            <a:endParaRPr lang="en-US"/>
          </a:p>
        </p:txBody>
      </p:sp>
      <p:sp>
        <p:nvSpPr>
          <p:cNvPr id="5" name="Slide Number Placeholder 4"/>
          <p:cNvSpPr>
            <a:spLocks noGrp="1"/>
          </p:cNvSpPr>
          <p:nvPr>
            <p:ph type="sldNum" sz="quarter" idx="11"/>
          </p:nvPr>
        </p:nvSpPr>
        <p:spPr/>
        <p:txBody>
          <a:bodyPr/>
          <a:lstStyle/>
          <a:p>
            <a:fld id="{76975FB5-9214-4EFA-B591-A6F1A7368D3F}" type="slidenum">
              <a:rPr lang="en-US" smtClean="0"/>
              <a:pPr/>
              <a:t>24</a:t>
            </a:fld>
            <a:endParaRPr lang="en-US"/>
          </a:p>
        </p:txBody>
      </p:sp>
    </p:spTree>
    <p:extLst>
      <p:ext uri="{BB962C8B-B14F-4D97-AF65-F5344CB8AC3E}">
        <p14:creationId xmlns:p14="http://schemas.microsoft.com/office/powerpoint/2010/main" val="38866743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a:defRPr/>
            </a:pPr>
            <a:endParaRPr lang="en-US"/>
          </a:p>
        </p:txBody>
      </p:sp>
      <p:sp>
        <p:nvSpPr>
          <p:cNvPr id="5" name="Slide Number Placeholder 4"/>
          <p:cNvSpPr>
            <a:spLocks noGrp="1"/>
          </p:cNvSpPr>
          <p:nvPr>
            <p:ph type="sldNum" sz="quarter" idx="11"/>
          </p:nvPr>
        </p:nvSpPr>
        <p:spPr/>
        <p:txBody>
          <a:bodyPr/>
          <a:lstStyle/>
          <a:p>
            <a:fld id="{76975FB5-9214-4EFA-B591-A6F1A7368D3F}" type="slidenum">
              <a:rPr lang="en-US" smtClean="0"/>
              <a:pPr/>
              <a:t>25</a:t>
            </a:fld>
            <a:endParaRPr lang="en-US"/>
          </a:p>
        </p:txBody>
      </p:sp>
    </p:spTree>
    <p:extLst>
      <p:ext uri="{BB962C8B-B14F-4D97-AF65-F5344CB8AC3E}">
        <p14:creationId xmlns:p14="http://schemas.microsoft.com/office/powerpoint/2010/main" val="38866743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a:defRPr/>
            </a:pPr>
            <a:endParaRPr lang="en-US"/>
          </a:p>
        </p:txBody>
      </p:sp>
      <p:sp>
        <p:nvSpPr>
          <p:cNvPr id="5" name="Slide Number Placeholder 4"/>
          <p:cNvSpPr>
            <a:spLocks noGrp="1"/>
          </p:cNvSpPr>
          <p:nvPr>
            <p:ph type="sldNum" sz="quarter" idx="11"/>
          </p:nvPr>
        </p:nvSpPr>
        <p:spPr/>
        <p:txBody>
          <a:bodyPr/>
          <a:lstStyle/>
          <a:p>
            <a:fld id="{76975FB5-9214-4EFA-B591-A6F1A7368D3F}" type="slidenum">
              <a:rPr lang="en-US" smtClean="0"/>
              <a:pPr/>
              <a:t>26</a:t>
            </a:fld>
            <a:endParaRPr lang="en-US"/>
          </a:p>
        </p:txBody>
      </p:sp>
    </p:spTree>
    <p:extLst>
      <p:ext uri="{BB962C8B-B14F-4D97-AF65-F5344CB8AC3E}">
        <p14:creationId xmlns:p14="http://schemas.microsoft.com/office/powerpoint/2010/main" val="388667432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a:defRPr/>
            </a:pPr>
            <a:endParaRPr lang="en-US"/>
          </a:p>
        </p:txBody>
      </p:sp>
      <p:sp>
        <p:nvSpPr>
          <p:cNvPr id="5" name="Slide Number Placeholder 4"/>
          <p:cNvSpPr>
            <a:spLocks noGrp="1"/>
          </p:cNvSpPr>
          <p:nvPr>
            <p:ph type="sldNum" sz="quarter" idx="11"/>
          </p:nvPr>
        </p:nvSpPr>
        <p:spPr/>
        <p:txBody>
          <a:bodyPr/>
          <a:lstStyle/>
          <a:p>
            <a:fld id="{76975FB5-9214-4EFA-B591-A6F1A7368D3F}" type="slidenum">
              <a:rPr lang="en-US" smtClean="0"/>
              <a:pPr/>
              <a:t>28</a:t>
            </a:fld>
            <a:endParaRPr lang="en-US"/>
          </a:p>
        </p:txBody>
      </p:sp>
    </p:spTree>
    <p:extLst>
      <p:ext uri="{BB962C8B-B14F-4D97-AF65-F5344CB8AC3E}">
        <p14:creationId xmlns:p14="http://schemas.microsoft.com/office/powerpoint/2010/main" val="388667432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a:defRPr/>
            </a:pPr>
            <a:endParaRPr lang="en-US"/>
          </a:p>
        </p:txBody>
      </p:sp>
      <p:sp>
        <p:nvSpPr>
          <p:cNvPr id="5" name="Slide Number Placeholder 4"/>
          <p:cNvSpPr>
            <a:spLocks noGrp="1"/>
          </p:cNvSpPr>
          <p:nvPr>
            <p:ph type="sldNum" sz="quarter" idx="11"/>
          </p:nvPr>
        </p:nvSpPr>
        <p:spPr/>
        <p:txBody>
          <a:bodyPr/>
          <a:lstStyle/>
          <a:p>
            <a:fld id="{76975FB5-9214-4EFA-B591-A6F1A7368D3F}" type="slidenum">
              <a:rPr lang="en-US" smtClean="0"/>
              <a:pPr/>
              <a:t>30</a:t>
            </a:fld>
            <a:endParaRPr lang="en-US"/>
          </a:p>
        </p:txBody>
      </p:sp>
    </p:spTree>
    <p:extLst>
      <p:ext uri="{BB962C8B-B14F-4D97-AF65-F5344CB8AC3E}">
        <p14:creationId xmlns:p14="http://schemas.microsoft.com/office/powerpoint/2010/main" val="38866743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a:defRPr/>
            </a:pPr>
            <a:endParaRPr lang="en-US"/>
          </a:p>
        </p:txBody>
      </p:sp>
      <p:sp>
        <p:nvSpPr>
          <p:cNvPr id="5" name="Slide Number Placeholder 4"/>
          <p:cNvSpPr>
            <a:spLocks noGrp="1"/>
          </p:cNvSpPr>
          <p:nvPr>
            <p:ph type="sldNum" sz="quarter" idx="11"/>
          </p:nvPr>
        </p:nvSpPr>
        <p:spPr/>
        <p:txBody>
          <a:bodyPr/>
          <a:lstStyle/>
          <a:p>
            <a:fld id="{76975FB5-9214-4EFA-B591-A6F1A7368D3F}" type="slidenum">
              <a:rPr lang="en-US" smtClean="0"/>
              <a:pPr/>
              <a:t>31</a:t>
            </a:fld>
            <a:endParaRPr lang="en-US"/>
          </a:p>
        </p:txBody>
      </p:sp>
    </p:spTree>
    <p:extLst>
      <p:ext uri="{BB962C8B-B14F-4D97-AF65-F5344CB8AC3E}">
        <p14:creationId xmlns:p14="http://schemas.microsoft.com/office/powerpoint/2010/main" val="388667432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a:defRPr/>
            </a:pPr>
            <a:endParaRPr lang="en-US"/>
          </a:p>
        </p:txBody>
      </p:sp>
      <p:sp>
        <p:nvSpPr>
          <p:cNvPr id="5" name="Slide Number Placeholder 4"/>
          <p:cNvSpPr>
            <a:spLocks noGrp="1"/>
          </p:cNvSpPr>
          <p:nvPr>
            <p:ph type="sldNum" sz="quarter" idx="11"/>
          </p:nvPr>
        </p:nvSpPr>
        <p:spPr/>
        <p:txBody>
          <a:bodyPr/>
          <a:lstStyle/>
          <a:p>
            <a:fld id="{76975FB5-9214-4EFA-B591-A6F1A7368D3F}" type="slidenum">
              <a:rPr lang="en-US" smtClean="0"/>
              <a:pPr/>
              <a:t>32</a:t>
            </a:fld>
            <a:endParaRPr lang="en-US"/>
          </a:p>
        </p:txBody>
      </p:sp>
    </p:spTree>
    <p:extLst>
      <p:ext uri="{BB962C8B-B14F-4D97-AF65-F5344CB8AC3E}">
        <p14:creationId xmlns:p14="http://schemas.microsoft.com/office/powerpoint/2010/main" val="388667432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a:defRPr/>
            </a:pPr>
            <a:endParaRPr lang="en-US"/>
          </a:p>
        </p:txBody>
      </p:sp>
      <p:sp>
        <p:nvSpPr>
          <p:cNvPr id="5" name="Slide Number Placeholder 4"/>
          <p:cNvSpPr>
            <a:spLocks noGrp="1"/>
          </p:cNvSpPr>
          <p:nvPr>
            <p:ph type="sldNum" sz="quarter" idx="11"/>
          </p:nvPr>
        </p:nvSpPr>
        <p:spPr/>
        <p:txBody>
          <a:bodyPr/>
          <a:lstStyle/>
          <a:p>
            <a:fld id="{76975FB5-9214-4EFA-B591-A6F1A7368D3F}" type="slidenum">
              <a:rPr lang="en-US" smtClean="0"/>
              <a:pPr/>
              <a:t>34</a:t>
            </a:fld>
            <a:endParaRPr lang="en-US"/>
          </a:p>
        </p:txBody>
      </p:sp>
    </p:spTree>
    <p:extLst>
      <p:ext uri="{BB962C8B-B14F-4D97-AF65-F5344CB8AC3E}">
        <p14:creationId xmlns:p14="http://schemas.microsoft.com/office/powerpoint/2010/main" val="38866743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a:defRPr/>
            </a:pPr>
            <a:endParaRPr lang="en-US"/>
          </a:p>
        </p:txBody>
      </p:sp>
      <p:sp>
        <p:nvSpPr>
          <p:cNvPr id="5" name="Slide Number Placeholder 4"/>
          <p:cNvSpPr>
            <a:spLocks noGrp="1"/>
          </p:cNvSpPr>
          <p:nvPr>
            <p:ph type="sldNum" sz="quarter" idx="11"/>
          </p:nvPr>
        </p:nvSpPr>
        <p:spPr/>
        <p:txBody>
          <a:bodyPr/>
          <a:lstStyle/>
          <a:p>
            <a:fld id="{76975FB5-9214-4EFA-B591-A6F1A7368D3F}" type="slidenum">
              <a:rPr lang="en-US" smtClean="0"/>
              <a:pPr/>
              <a:t>6</a:t>
            </a:fld>
            <a:endParaRPr lang="en-US"/>
          </a:p>
        </p:txBody>
      </p:sp>
    </p:spTree>
    <p:extLst>
      <p:ext uri="{BB962C8B-B14F-4D97-AF65-F5344CB8AC3E}">
        <p14:creationId xmlns:p14="http://schemas.microsoft.com/office/powerpoint/2010/main" val="388667432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a:defRPr/>
            </a:pPr>
            <a:endParaRPr lang="en-US"/>
          </a:p>
        </p:txBody>
      </p:sp>
      <p:sp>
        <p:nvSpPr>
          <p:cNvPr id="5" name="Slide Number Placeholder 4"/>
          <p:cNvSpPr>
            <a:spLocks noGrp="1"/>
          </p:cNvSpPr>
          <p:nvPr>
            <p:ph type="sldNum" sz="quarter" idx="11"/>
          </p:nvPr>
        </p:nvSpPr>
        <p:spPr/>
        <p:txBody>
          <a:bodyPr/>
          <a:lstStyle/>
          <a:p>
            <a:fld id="{76975FB5-9214-4EFA-B591-A6F1A7368D3F}" type="slidenum">
              <a:rPr lang="en-US" smtClean="0"/>
              <a:pPr/>
              <a:t>35</a:t>
            </a:fld>
            <a:endParaRPr lang="en-US"/>
          </a:p>
        </p:txBody>
      </p:sp>
    </p:spTree>
    <p:extLst>
      <p:ext uri="{BB962C8B-B14F-4D97-AF65-F5344CB8AC3E}">
        <p14:creationId xmlns:p14="http://schemas.microsoft.com/office/powerpoint/2010/main" val="388667432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a:defRPr/>
            </a:pPr>
            <a:endParaRPr lang="en-US"/>
          </a:p>
        </p:txBody>
      </p:sp>
      <p:sp>
        <p:nvSpPr>
          <p:cNvPr id="5" name="Slide Number Placeholder 4"/>
          <p:cNvSpPr>
            <a:spLocks noGrp="1"/>
          </p:cNvSpPr>
          <p:nvPr>
            <p:ph type="sldNum" sz="quarter" idx="11"/>
          </p:nvPr>
        </p:nvSpPr>
        <p:spPr/>
        <p:txBody>
          <a:bodyPr/>
          <a:lstStyle/>
          <a:p>
            <a:fld id="{76975FB5-9214-4EFA-B591-A6F1A7368D3F}" type="slidenum">
              <a:rPr lang="en-US" smtClean="0"/>
              <a:pPr/>
              <a:t>37</a:t>
            </a:fld>
            <a:endParaRPr lang="en-US"/>
          </a:p>
        </p:txBody>
      </p:sp>
    </p:spTree>
    <p:extLst>
      <p:ext uri="{BB962C8B-B14F-4D97-AF65-F5344CB8AC3E}">
        <p14:creationId xmlns:p14="http://schemas.microsoft.com/office/powerpoint/2010/main" val="388667432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a:defRPr/>
            </a:pPr>
            <a:endParaRPr lang="en-US"/>
          </a:p>
        </p:txBody>
      </p:sp>
      <p:sp>
        <p:nvSpPr>
          <p:cNvPr id="5" name="Slide Number Placeholder 4"/>
          <p:cNvSpPr>
            <a:spLocks noGrp="1"/>
          </p:cNvSpPr>
          <p:nvPr>
            <p:ph type="sldNum" sz="quarter" idx="11"/>
          </p:nvPr>
        </p:nvSpPr>
        <p:spPr/>
        <p:txBody>
          <a:bodyPr/>
          <a:lstStyle/>
          <a:p>
            <a:fld id="{76975FB5-9214-4EFA-B591-A6F1A7368D3F}" type="slidenum">
              <a:rPr lang="en-US" smtClean="0"/>
              <a:pPr/>
              <a:t>38</a:t>
            </a:fld>
            <a:endParaRPr lang="en-US"/>
          </a:p>
        </p:txBody>
      </p:sp>
    </p:spTree>
    <p:extLst>
      <p:ext uri="{BB962C8B-B14F-4D97-AF65-F5344CB8AC3E}">
        <p14:creationId xmlns:p14="http://schemas.microsoft.com/office/powerpoint/2010/main" val="388667432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a:defRPr/>
            </a:pPr>
            <a:endParaRPr lang="en-US"/>
          </a:p>
        </p:txBody>
      </p:sp>
      <p:sp>
        <p:nvSpPr>
          <p:cNvPr id="5" name="Slide Number Placeholder 4"/>
          <p:cNvSpPr>
            <a:spLocks noGrp="1"/>
          </p:cNvSpPr>
          <p:nvPr>
            <p:ph type="sldNum" sz="quarter" idx="11"/>
          </p:nvPr>
        </p:nvSpPr>
        <p:spPr/>
        <p:txBody>
          <a:bodyPr/>
          <a:lstStyle/>
          <a:p>
            <a:fld id="{76975FB5-9214-4EFA-B591-A6F1A7368D3F}" type="slidenum">
              <a:rPr lang="en-US" smtClean="0"/>
              <a:pPr/>
              <a:t>39</a:t>
            </a:fld>
            <a:endParaRPr lang="en-US"/>
          </a:p>
        </p:txBody>
      </p:sp>
    </p:spTree>
    <p:extLst>
      <p:ext uri="{BB962C8B-B14F-4D97-AF65-F5344CB8AC3E}">
        <p14:creationId xmlns:p14="http://schemas.microsoft.com/office/powerpoint/2010/main" val="388667432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a:defRPr/>
            </a:pPr>
            <a:endParaRPr lang="en-US"/>
          </a:p>
        </p:txBody>
      </p:sp>
      <p:sp>
        <p:nvSpPr>
          <p:cNvPr id="5" name="Slide Number Placeholder 4"/>
          <p:cNvSpPr>
            <a:spLocks noGrp="1"/>
          </p:cNvSpPr>
          <p:nvPr>
            <p:ph type="sldNum" sz="quarter" idx="11"/>
          </p:nvPr>
        </p:nvSpPr>
        <p:spPr/>
        <p:txBody>
          <a:bodyPr/>
          <a:lstStyle/>
          <a:p>
            <a:fld id="{76975FB5-9214-4EFA-B591-A6F1A7368D3F}" type="slidenum">
              <a:rPr lang="en-US" smtClean="0"/>
              <a:pPr/>
              <a:t>41</a:t>
            </a:fld>
            <a:endParaRPr lang="en-US"/>
          </a:p>
        </p:txBody>
      </p:sp>
    </p:spTree>
    <p:extLst>
      <p:ext uri="{BB962C8B-B14F-4D97-AF65-F5344CB8AC3E}">
        <p14:creationId xmlns:p14="http://schemas.microsoft.com/office/powerpoint/2010/main" val="388667432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a:defRPr/>
            </a:pPr>
            <a:endParaRPr lang="en-US"/>
          </a:p>
        </p:txBody>
      </p:sp>
      <p:sp>
        <p:nvSpPr>
          <p:cNvPr id="5" name="Slide Number Placeholder 4"/>
          <p:cNvSpPr>
            <a:spLocks noGrp="1"/>
          </p:cNvSpPr>
          <p:nvPr>
            <p:ph type="sldNum" sz="quarter" idx="11"/>
          </p:nvPr>
        </p:nvSpPr>
        <p:spPr/>
        <p:txBody>
          <a:bodyPr/>
          <a:lstStyle/>
          <a:p>
            <a:fld id="{76975FB5-9214-4EFA-B591-A6F1A7368D3F}" type="slidenum">
              <a:rPr lang="en-US" smtClean="0"/>
              <a:pPr/>
              <a:t>43</a:t>
            </a:fld>
            <a:endParaRPr lang="en-US"/>
          </a:p>
        </p:txBody>
      </p:sp>
    </p:spTree>
    <p:extLst>
      <p:ext uri="{BB962C8B-B14F-4D97-AF65-F5344CB8AC3E}">
        <p14:creationId xmlns:p14="http://schemas.microsoft.com/office/powerpoint/2010/main" val="38866743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a:defRPr/>
            </a:pPr>
            <a:endParaRPr lang="en-US"/>
          </a:p>
        </p:txBody>
      </p:sp>
      <p:sp>
        <p:nvSpPr>
          <p:cNvPr id="5" name="Slide Number Placeholder 4"/>
          <p:cNvSpPr>
            <a:spLocks noGrp="1"/>
          </p:cNvSpPr>
          <p:nvPr>
            <p:ph type="sldNum" sz="quarter" idx="11"/>
          </p:nvPr>
        </p:nvSpPr>
        <p:spPr/>
        <p:txBody>
          <a:bodyPr/>
          <a:lstStyle/>
          <a:p>
            <a:fld id="{76975FB5-9214-4EFA-B591-A6F1A7368D3F}" type="slidenum">
              <a:rPr lang="en-US" smtClean="0"/>
              <a:pPr/>
              <a:t>7</a:t>
            </a:fld>
            <a:endParaRPr lang="en-US"/>
          </a:p>
        </p:txBody>
      </p:sp>
    </p:spTree>
    <p:extLst>
      <p:ext uri="{BB962C8B-B14F-4D97-AF65-F5344CB8AC3E}">
        <p14:creationId xmlns:p14="http://schemas.microsoft.com/office/powerpoint/2010/main" val="38866743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a:defRPr/>
            </a:pPr>
            <a:endParaRPr lang="en-US"/>
          </a:p>
        </p:txBody>
      </p:sp>
      <p:sp>
        <p:nvSpPr>
          <p:cNvPr id="5" name="Slide Number Placeholder 4"/>
          <p:cNvSpPr>
            <a:spLocks noGrp="1"/>
          </p:cNvSpPr>
          <p:nvPr>
            <p:ph type="sldNum" sz="quarter" idx="11"/>
          </p:nvPr>
        </p:nvSpPr>
        <p:spPr/>
        <p:txBody>
          <a:bodyPr/>
          <a:lstStyle/>
          <a:p>
            <a:fld id="{76975FB5-9214-4EFA-B591-A6F1A7368D3F}" type="slidenum">
              <a:rPr lang="en-US" smtClean="0"/>
              <a:pPr/>
              <a:t>11</a:t>
            </a:fld>
            <a:endParaRPr lang="en-US"/>
          </a:p>
        </p:txBody>
      </p:sp>
    </p:spTree>
    <p:extLst>
      <p:ext uri="{BB962C8B-B14F-4D97-AF65-F5344CB8AC3E}">
        <p14:creationId xmlns:p14="http://schemas.microsoft.com/office/powerpoint/2010/main" val="38866743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a:defRPr/>
            </a:pPr>
            <a:endParaRPr lang="en-US"/>
          </a:p>
        </p:txBody>
      </p:sp>
      <p:sp>
        <p:nvSpPr>
          <p:cNvPr id="5" name="Slide Number Placeholder 4"/>
          <p:cNvSpPr>
            <a:spLocks noGrp="1"/>
          </p:cNvSpPr>
          <p:nvPr>
            <p:ph type="sldNum" sz="quarter" idx="11"/>
          </p:nvPr>
        </p:nvSpPr>
        <p:spPr/>
        <p:txBody>
          <a:bodyPr/>
          <a:lstStyle/>
          <a:p>
            <a:fld id="{76975FB5-9214-4EFA-B591-A6F1A7368D3F}" type="slidenum">
              <a:rPr lang="en-US" smtClean="0"/>
              <a:pPr/>
              <a:t>13</a:t>
            </a:fld>
            <a:endParaRPr lang="en-US"/>
          </a:p>
        </p:txBody>
      </p:sp>
    </p:spTree>
    <p:extLst>
      <p:ext uri="{BB962C8B-B14F-4D97-AF65-F5344CB8AC3E}">
        <p14:creationId xmlns:p14="http://schemas.microsoft.com/office/powerpoint/2010/main" val="38866743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a:defRPr/>
            </a:pPr>
            <a:endParaRPr lang="en-US"/>
          </a:p>
        </p:txBody>
      </p:sp>
      <p:sp>
        <p:nvSpPr>
          <p:cNvPr id="5" name="Slide Number Placeholder 4"/>
          <p:cNvSpPr>
            <a:spLocks noGrp="1"/>
          </p:cNvSpPr>
          <p:nvPr>
            <p:ph type="sldNum" sz="quarter" idx="11"/>
          </p:nvPr>
        </p:nvSpPr>
        <p:spPr/>
        <p:txBody>
          <a:bodyPr/>
          <a:lstStyle/>
          <a:p>
            <a:fld id="{76975FB5-9214-4EFA-B591-A6F1A7368D3F}" type="slidenum">
              <a:rPr lang="en-US" smtClean="0"/>
              <a:pPr/>
              <a:t>15</a:t>
            </a:fld>
            <a:endParaRPr lang="en-US"/>
          </a:p>
        </p:txBody>
      </p:sp>
    </p:spTree>
    <p:extLst>
      <p:ext uri="{BB962C8B-B14F-4D97-AF65-F5344CB8AC3E}">
        <p14:creationId xmlns:p14="http://schemas.microsoft.com/office/powerpoint/2010/main" val="38866743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a:defRPr/>
            </a:pPr>
            <a:endParaRPr lang="en-US"/>
          </a:p>
        </p:txBody>
      </p:sp>
      <p:sp>
        <p:nvSpPr>
          <p:cNvPr id="5" name="Slide Number Placeholder 4"/>
          <p:cNvSpPr>
            <a:spLocks noGrp="1"/>
          </p:cNvSpPr>
          <p:nvPr>
            <p:ph type="sldNum" sz="quarter" idx="11"/>
          </p:nvPr>
        </p:nvSpPr>
        <p:spPr/>
        <p:txBody>
          <a:bodyPr/>
          <a:lstStyle/>
          <a:p>
            <a:fld id="{76975FB5-9214-4EFA-B591-A6F1A7368D3F}" type="slidenum">
              <a:rPr lang="en-US" smtClean="0"/>
              <a:pPr/>
              <a:t>16</a:t>
            </a:fld>
            <a:endParaRPr lang="en-US"/>
          </a:p>
        </p:txBody>
      </p:sp>
    </p:spTree>
    <p:extLst>
      <p:ext uri="{BB962C8B-B14F-4D97-AF65-F5344CB8AC3E}">
        <p14:creationId xmlns:p14="http://schemas.microsoft.com/office/powerpoint/2010/main" val="38866743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a:defRPr/>
            </a:pPr>
            <a:endParaRPr lang="en-US"/>
          </a:p>
        </p:txBody>
      </p:sp>
      <p:sp>
        <p:nvSpPr>
          <p:cNvPr id="5" name="Slide Number Placeholder 4"/>
          <p:cNvSpPr>
            <a:spLocks noGrp="1"/>
          </p:cNvSpPr>
          <p:nvPr>
            <p:ph type="sldNum" sz="quarter" idx="11"/>
          </p:nvPr>
        </p:nvSpPr>
        <p:spPr/>
        <p:txBody>
          <a:bodyPr/>
          <a:lstStyle/>
          <a:p>
            <a:fld id="{76975FB5-9214-4EFA-B591-A6F1A7368D3F}" type="slidenum">
              <a:rPr lang="en-US" smtClean="0"/>
              <a:pPr/>
              <a:t>17</a:t>
            </a:fld>
            <a:endParaRPr lang="en-US"/>
          </a:p>
        </p:txBody>
      </p:sp>
    </p:spTree>
    <p:extLst>
      <p:ext uri="{BB962C8B-B14F-4D97-AF65-F5344CB8AC3E}">
        <p14:creationId xmlns:p14="http://schemas.microsoft.com/office/powerpoint/2010/main" val="38866743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a:defRPr/>
            </a:pPr>
            <a:endParaRPr lang="en-US"/>
          </a:p>
        </p:txBody>
      </p:sp>
      <p:sp>
        <p:nvSpPr>
          <p:cNvPr id="5" name="Slide Number Placeholder 4"/>
          <p:cNvSpPr>
            <a:spLocks noGrp="1"/>
          </p:cNvSpPr>
          <p:nvPr>
            <p:ph type="sldNum" sz="quarter" idx="11"/>
          </p:nvPr>
        </p:nvSpPr>
        <p:spPr/>
        <p:txBody>
          <a:bodyPr/>
          <a:lstStyle/>
          <a:p>
            <a:fld id="{76975FB5-9214-4EFA-B591-A6F1A7368D3F}" type="slidenum">
              <a:rPr lang="en-US" smtClean="0"/>
              <a:pPr/>
              <a:t>19</a:t>
            </a:fld>
            <a:endParaRPr lang="en-US"/>
          </a:p>
        </p:txBody>
      </p:sp>
    </p:spTree>
    <p:extLst>
      <p:ext uri="{BB962C8B-B14F-4D97-AF65-F5344CB8AC3E}">
        <p14:creationId xmlns:p14="http://schemas.microsoft.com/office/powerpoint/2010/main" val="388667432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ASML Cover slide 01">
    <p:spTree>
      <p:nvGrpSpPr>
        <p:cNvPr id="1" name=""/>
        <p:cNvGrpSpPr/>
        <p:nvPr/>
      </p:nvGrpSpPr>
      <p:grpSpPr>
        <a:xfrm>
          <a:off x="0" y="0"/>
          <a:ext cx="0" cy="0"/>
          <a:chOff x="0" y="0"/>
          <a:chExt cx="0" cy="0"/>
        </a:xfrm>
      </p:grpSpPr>
      <p:pic>
        <p:nvPicPr>
          <p:cNvPr id="3" name="Afbeelding 7" descr="bg_darkblue.png"/>
          <p:cNvPicPr>
            <a:picLocks noChangeAspect="1"/>
          </p:cNvPicPr>
          <p:nvPr userDrawn="1"/>
        </p:nvPicPr>
        <p:blipFill>
          <a:blip r:embed="rId2"/>
          <a:stretch>
            <a:fillRect/>
          </a:stretch>
        </p:blipFill>
        <p:spPr>
          <a:xfrm>
            <a:off x="0" y="0"/>
            <a:ext cx="9144000" cy="5143500"/>
          </a:xfrm>
          <a:prstGeom prst="rect">
            <a:avLst/>
          </a:prstGeom>
        </p:spPr>
      </p:pic>
      <p:pic>
        <p:nvPicPr>
          <p:cNvPr id="10" name="Afbeelding 7" descr="powerpoint_pres1920_01.png"/>
          <p:cNvPicPr>
            <a:picLocks noChangeAspect="1"/>
          </p:cNvPicPr>
          <p:nvPr/>
        </p:nvPicPr>
        <p:blipFill>
          <a:blip r:embed="rId3"/>
          <a:stretch>
            <a:fillRect/>
          </a:stretch>
        </p:blipFill>
        <p:spPr>
          <a:xfrm>
            <a:off x="0" y="0"/>
            <a:ext cx="9144000" cy="5143500"/>
          </a:xfrm>
          <a:prstGeom prst="rect">
            <a:avLst/>
          </a:prstGeom>
        </p:spPr>
      </p:pic>
      <p:sp>
        <p:nvSpPr>
          <p:cNvPr id="13" name="Text Placeholder 7"/>
          <p:cNvSpPr>
            <a:spLocks noGrp="1"/>
          </p:cNvSpPr>
          <p:nvPr>
            <p:ph type="body" sz="quarter" idx="10" hasCustomPrompt="1"/>
          </p:nvPr>
        </p:nvSpPr>
        <p:spPr>
          <a:xfrm>
            <a:off x="486000" y="3456000"/>
            <a:ext cx="7920000" cy="381600"/>
          </a:xfrm>
          <a:prstGeom prst="rect">
            <a:avLst/>
          </a:prstGeom>
        </p:spPr>
        <p:txBody>
          <a:bodyPr lIns="0" tIns="0" rIns="0" bIns="0" anchor="b" anchorCtr="0"/>
          <a:lstStyle>
            <a:lvl1pPr marL="0" indent="0" algn="r">
              <a:lnSpc>
                <a:spcPts val="1500"/>
              </a:lnSpc>
              <a:spcBef>
                <a:spcPts val="0"/>
              </a:spcBef>
              <a:buNone/>
              <a:defRPr sz="1300" baseline="0">
                <a:solidFill>
                  <a:schemeClr val="tx1"/>
                </a:solidFill>
              </a:defRPr>
            </a:lvl1pPr>
            <a:lvl2pPr marL="457200" indent="0">
              <a:buNone/>
              <a:defRPr/>
            </a:lvl2pPr>
          </a:lstStyle>
          <a:p>
            <a:pPr lvl="0"/>
            <a:r>
              <a:rPr lang="en-US" noProof="0" dirty="0"/>
              <a:t>Name of the presenter</a:t>
            </a:r>
          </a:p>
        </p:txBody>
      </p:sp>
      <p:sp>
        <p:nvSpPr>
          <p:cNvPr id="14" name="Text Placeholder 9"/>
          <p:cNvSpPr>
            <a:spLocks noGrp="1"/>
          </p:cNvSpPr>
          <p:nvPr>
            <p:ph type="body" sz="quarter" idx="11" hasCustomPrompt="1"/>
          </p:nvPr>
        </p:nvSpPr>
        <p:spPr>
          <a:xfrm>
            <a:off x="486000" y="4410000"/>
            <a:ext cx="7920000" cy="140400"/>
          </a:xfrm>
          <a:prstGeom prst="rect">
            <a:avLst/>
          </a:prstGeom>
        </p:spPr>
        <p:txBody>
          <a:bodyPr lIns="0" tIns="0" rIns="0" bIns="0"/>
          <a:lstStyle>
            <a:lvl1pPr marL="0" indent="0" algn="r">
              <a:lnSpc>
                <a:spcPts val="1100"/>
              </a:lnSpc>
              <a:spcBef>
                <a:spcPts val="0"/>
              </a:spcBef>
              <a:buNone/>
              <a:defRPr sz="900">
                <a:solidFill>
                  <a:schemeClr val="tx2"/>
                </a:solidFill>
              </a:defRPr>
            </a:lvl1pPr>
          </a:lstStyle>
          <a:p>
            <a:pPr lvl="0"/>
            <a:r>
              <a:rPr lang="en-US" noProof="0" dirty="0"/>
              <a:t>&lt;Date&gt;  |  &lt;Place&gt;</a:t>
            </a:r>
          </a:p>
        </p:txBody>
      </p:sp>
      <p:sp>
        <p:nvSpPr>
          <p:cNvPr id="15" name="Text Placeholder 11"/>
          <p:cNvSpPr>
            <a:spLocks noGrp="1"/>
          </p:cNvSpPr>
          <p:nvPr>
            <p:ph type="body" sz="quarter" idx="12" hasCustomPrompt="1"/>
          </p:nvPr>
        </p:nvSpPr>
        <p:spPr>
          <a:xfrm>
            <a:off x="486000" y="2840447"/>
            <a:ext cx="7920000" cy="615553"/>
          </a:xfrm>
          <a:prstGeom prst="rect">
            <a:avLst/>
          </a:prstGeom>
        </p:spPr>
        <p:txBody>
          <a:bodyPr wrap="square" lIns="0" tIns="0" rIns="0" bIns="0" anchor="b" anchorCtr="0">
            <a:spAutoFit/>
          </a:bodyPr>
          <a:lstStyle>
            <a:lvl1pPr marL="0" indent="0" algn="r">
              <a:lnSpc>
                <a:spcPts val="2400"/>
              </a:lnSpc>
              <a:spcBef>
                <a:spcPts val="0"/>
              </a:spcBef>
              <a:buNone/>
              <a:defRPr sz="2200">
                <a:solidFill>
                  <a:schemeClr val="tx1"/>
                </a:solidFill>
              </a:defRPr>
            </a:lvl1pPr>
          </a:lstStyle>
          <a:p>
            <a:pPr lvl="0"/>
            <a:r>
              <a:rPr lang="en-US" noProof="0" dirty="0"/>
              <a:t>Fill in your title here: </a:t>
            </a:r>
            <a:br>
              <a:rPr lang="en-US" noProof="0" dirty="0"/>
            </a:br>
            <a:r>
              <a:rPr lang="en-US" noProof="0" dirty="0"/>
              <a:t>This template is for presentation purposes only </a:t>
            </a:r>
          </a:p>
        </p:txBody>
      </p:sp>
      <p:sp>
        <p:nvSpPr>
          <p:cNvPr id="28" name="Freeform 27"/>
          <p:cNvSpPr/>
          <p:nvPr userDrawn="1"/>
        </p:nvSpPr>
        <p:spPr>
          <a:xfrm>
            <a:off x="6834277" y="1361500"/>
            <a:ext cx="417231" cy="446740"/>
          </a:xfrm>
          <a:custGeom>
            <a:avLst/>
            <a:gdLst>
              <a:gd name="connsiteX0" fmla="*/ 0 w 1097756"/>
              <a:gd name="connsiteY0" fmla="*/ 0 h 1181100"/>
              <a:gd name="connsiteX1" fmla="*/ 745331 w 1097756"/>
              <a:gd name="connsiteY1" fmla="*/ 0 h 1181100"/>
              <a:gd name="connsiteX2" fmla="*/ 1097756 w 1097756"/>
              <a:gd name="connsiteY2" fmla="*/ 1178718 h 1181100"/>
              <a:gd name="connsiteX3" fmla="*/ 523875 w 1097756"/>
              <a:gd name="connsiteY3" fmla="*/ 1181100 h 1181100"/>
              <a:gd name="connsiteX4" fmla="*/ 0 w 1097756"/>
              <a:gd name="connsiteY4" fmla="*/ 0 h 1181100"/>
              <a:gd name="connsiteX0" fmla="*/ 0 w 1400175"/>
              <a:gd name="connsiteY0" fmla="*/ 0 h 2197893"/>
              <a:gd name="connsiteX1" fmla="*/ 745331 w 1400175"/>
              <a:gd name="connsiteY1" fmla="*/ 0 h 2197893"/>
              <a:gd name="connsiteX2" fmla="*/ 1400175 w 1400175"/>
              <a:gd name="connsiteY2" fmla="*/ 2197893 h 2197893"/>
              <a:gd name="connsiteX3" fmla="*/ 523875 w 1400175"/>
              <a:gd name="connsiteY3" fmla="*/ 1181100 h 2197893"/>
              <a:gd name="connsiteX4" fmla="*/ 0 w 1400175"/>
              <a:gd name="connsiteY4" fmla="*/ 0 h 2197893"/>
              <a:gd name="connsiteX0" fmla="*/ 0 w 1400175"/>
              <a:gd name="connsiteY0" fmla="*/ 0 h 2197893"/>
              <a:gd name="connsiteX1" fmla="*/ 745331 w 1400175"/>
              <a:gd name="connsiteY1" fmla="*/ 0 h 2197893"/>
              <a:gd name="connsiteX2" fmla="*/ 1400175 w 1400175"/>
              <a:gd name="connsiteY2" fmla="*/ 2197893 h 2197893"/>
              <a:gd name="connsiteX3" fmla="*/ 1047750 w 1400175"/>
              <a:gd name="connsiteY3" fmla="*/ 1790700 h 2197893"/>
              <a:gd name="connsiteX4" fmla="*/ 523875 w 1400175"/>
              <a:gd name="connsiteY4" fmla="*/ 1181100 h 2197893"/>
              <a:gd name="connsiteX5" fmla="*/ 0 w 1400175"/>
              <a:gd name="connsiteY5" fmla="*/ 0 h 2197893"/>
              <a:gd name="connsiteX0" fmla="*/ 0 w 1400175"/>
              <a:gd name="connsiteY0" fmla="*/ 0 h 2197893"/>
              <a:gd name="connsiteX1" fmla="*/ 745331 w 1400175"/>
              <a:gd name="connsiteY1" fmla="*/ 0 h 2197893"/>
              <a:gd name="connsiteX2" fmla="*/ 1400175 w 1400175"/>
              <a:gd name="connsiteY2" fmla="*/ 2197893 h 2197893"/>
              <a:gd name="connsiteX3" fmla="*/ 750094 w 1400175"/>
              <a:gd name="connsiteY3" fmla="*/ 2193131 h 2197893"/>
              <a:gd name="connsiteX4" fmla="*/ 523875 w 1400175"/>
              <a:gd name="connsiteY4" fmla="*/ 1181100 h 2197893"/>
              <a:gd name="connsiteX5" fmla="*/ 0 w 1400175"/>
              <a:gd name="connsiteY5" fmla="*/ 0 h 2197893"/>
              <a:gd name="connsiteX0" fmla="*/ 0 w 1400175"/>
              <a:gd name="connsiteY0" fmla="*/ 0 h 2197893"/>
              <a:gd name="connsiteX1" fmla="*/ 745331 w 1400175"/>
              <a:gd name="connsiteY1" fmla="*/ 0 h 2197893"/>
              <a:gd name="connsiteX2" fmla="*/ 1400175 w 1400175"/>
              <a:gd name="connsiteY2" fmla="*/ 2197893 h 2197893"/>
              <a:gd name="connsiteX3" fmla="*/ 747713 w 1400175"/>
              <a:gd name="connsiteY3" fmla="*/ 2195512 h 2197893"/>
              <a:gd name="connsiteX4" fmla="*/ 523875 w 1400175"/>
              <a:gd name="connsiteY4" fmla="*/ 1181100 h 2197893"/>
              <a:gd name="connsiteX5" fmla="*/ 0 w 1400175"/>
              <a:gd name="connsiteY5" fmla="*/ 0 h 2197893"/>
              <a:gd name="connsiteX0" fmla="*/ 0 w 1400175"/>
              <a:gd name="connsiteY0" fmla="*/ 0 h 2197893"/>
              <a:gd name="connsiteX1" fmla="*/ 745331 w 1400175"/>
              <a:gd name="connsiteY1" fmla="*/ 0 h 2197893"/>
              <a:gd name="connsiteX2" fmla="*/ 1400175 w 1400175"/>
              <a:gd name="connsiteY2" fmla="*/ 2197893 h 2197893"/>
              <a:gd name="connsiteX3" fmla="*/ 747713 w 1400175"/>
              <a:gd name="connsiteY3" fmla="*/ 2195512 h 2197893"/>
              <a:gd name="connsiteX4" fmla="*/ 371475 w 1400175"/>
              <a:gd name="connsiteY4" fmla="*/ 478631 h 2197893"/>
              <a:gd name="connsiteX5" fmla="*/ 0 w 1400175"/>
              <a:gd name="connsiteY5" fmla="*/ 0 h 2197893"/>
              <a:gd name="connsiteX0" fmla="*/ 0 w 1400175"/>
              <a:gd name="connsiteY0" fmla="*/ 0 h 2197893"/>
              <a:gd name="connsiteX1" fmla="*/ 745331 w 1400175"/>
              <a:gd name="connsiteY1" fmla="*/ 0 h 2197893"/>
              <a:gd name="connsiteX2" fmla="*/ 1400175 w 1400175"/>
              <a:gd name="connsiteY2" fmla="*/ 2197893 h 2197893"/>
              <a:gd name="connsiteX3" fmla="*/ 747713 w 1400175"/>
              <a:gd name="connsiteY3" fmla="*/ 2195512 h 2197893"/>
              <a:gd name="connsiteX4" fmla="*/ 371475 w 1400175"/>
              <a:gd name="connsiteY4" fmla="*/ 478631 h 2197893"/>
              <a:gd name="connsiteX5" fmla="*/ 230981 w 1400175"/>
              <a:gd name="connsiteY5" fmla="*/ 295275 h 2197893"/>
              <a:gd name="connsiteX6" fmla="*/ 0 w 1400175"/>
              <a:gd name="connsiteY6" fmla="*/ 0 h 2197893"/>
              <a:gd name="connsiteX0" fmla="*/ 0 w 1400175"/>
              <a:gd name="connsiteY0" fmla="*/ 0 h 2197893"/>
              <a:gd name="connsiteX1" fmla="*/ 745331 w 1400175"/>
              <a:gd name="connsiteY1" fmla="*/ 0 h 2197893"/>
              <a:gd name="connsiteX2" fmla="*/ 1400175 w 1400175"/>
              <a:gd name="connsiteY2" fmla="*/ 2197893 h 2197893"/>
              <a:gd name="connsiteX3" fmla="*/ 747713 w 1400175"/>
              <a:gd name="connsiteY3" fmla="*/ 2195512 h 2197893"/>
              <a:gd name="connsiteX4" fmla="*/ 371475 w 1400175"/>
              <a:gd name="connsiteY4" fmla="*/ 478631 h 2197893"/>
              <a:gd name="connsiteX5" fmla="*/ 195262 w 1400175"/>
              <a:gd name="connsiteY5" fmla="*/ 1204913 h 2197893"/>
              <a:gd name="connsiteX6" fmla="*/ 0 w 1400175"/>
              <a:gd name="connsiteY6" fmla="*/ 0 h 2197893"/>
              <a:gd name="connsiteX0" fmla="*/ 0 w 1400175"/>
              <a:gd name="connsiteY0" fmla="*/ 0 h 2197893"/>
              <a:gd name="connsiteX1" fmla="*/ 745331 w 1400175"/>
              <a:gd name="connsiteY1" fmla="*/ 0 h 2197893"/>
              <a:gd name="connsiteX2" fmla="*/ 1400175 w 1400175"/>
              <a:gd name="connsiteY2" fmla="*/ 2197893 h 2197893"/>
              <a:gd name="connsiteX3" fmla="*/ 747713 w 1400175"/>
              <a:gd name="connsiteY3" fmla="*/ 2195512 h 2197893"/>
              <a:gd name="connsiteX4" fmla="*/ 371475 w 1400175"/>
              <a:gd name="connsiteY4" fmla="*/ 478631 h 2197893"/>
              <a:gd name="connsiteX5" fmla="*/ 173830 w 1400175"/>
              <a:gd name="connsiteY5" fmla="*/ 1383507 h 2197893"/>
              <a:gd name="connsiteX6" fmla="*/ 0 w 1400175"/>
              <a:gd name="connsiteY6" fmla="*/ 0 h 2197893"/>
              <a:gd name="connsiteX0" fmla="*/ 0 w 1400175"/>
              <a:gd name="connsiteY0" fmla="*/ 0 h 2197893"/>
              <a:gd name="connsiteX1" fmla="*/ 745331 w 1400175"/>
              <a:gd name="connsiteY1" fmla="*/ 0 h 2197893"/>
              <a:gd name="connsiteX2" fmla="*/ 1400175 w 1400175"/>
              <a:gd name="connsiteY2" fmla="*/ 2197893 h 2197893"/>
              <a:gd name="connsiteX3" fmla="*/ 747713 w 1400175"/>
              <a:gd name="connsiteY3" fmla="*/ 2195512 h 2197893"/>
              <a:gd name="connsiteX4" fmla="*/ 371475 w 1400175"/>
              <a:gd name="connsiteY4" fmla="*/ 478631 h 2197893"/>
              <a:gd name="connsiteX5" fmla="*/ 173830 w 1400175"/>
              <a:gd name="connsiteY5" fmla="*/ 1383507 h 2197893"/>
              <a:gd name="connsiteX6" fmla="*/ 135731 w 1400175"/>
              <a:gd name="connsiteY6" fmla="*/ 1102518 h 2197893"/>
              <a:gd name="connsiteX7" fmla="*/ 0 w 1400175"/>
              <a:gd name="connsiteY7" fmla="*/ 0 h 2197893"/>
              <a:gd name="connsiteX0" fmla="*/ 0 w 1400175"/>
              <a:gd name="connsiteY0" fmla="*/ 0 h 2197893"/>
              <a:gd name="connsiteX1" fmla="*/ 745331 w 1400175"/>
              <a:gd name="connsiteY1" fmla="*/ 0 h 2197893"/>
              <a:gd name="connsiteX2" fmla="*/ 1400175 w 1400175"/>
              <a:gd name="connsiteY2" fmla="*/ 2197893 h 2197893"/>
              <a:gd name="connsiteX3" fmla="*/ 747713 w 1400175"/>
              <a:gd name="connsiteY3" fmla="*/ 2195512 h 2197893"/>
              <a:gd name="connsiteX4" fmla="*/ 371475 w 1400175"/>
              <a:gd name="connsiteY4" fmla="*/ 478631 h 2197893"/>
              <a:gd name="connsiteX5" fmla="*/ 173830 w 1400175"/>
              <a:gd name="connsiteY5" fmla="*/ 1383507 h 2197893"/>
              <a:gd name="connsiteX6" fmla="*/ 609600 w 1400175"/>
              <a:gd name="connsiteY6" fmla="*/ 1385887 h 2197893"/>
              <a:gd name="connsiteX7" fmla="*/ 0 w 1400175"/>
              <a:gd name="connsiteY7" fmla="*/ 0 h 2197893"/>
              <a:gd name="connsiteX0" fmla="*/ 0 w 1400175"/>
              <a:gd name="connsiteY0" fmla="*/ 0 h 2197893"/>
              <a:gd name="connsiteX1" fmla="*/ 745331 w 1400175"/>
              <a:gd name="connsiteY1" fmla="*/ 0 h 2197893"/>
              <a:gd name="connsiteX2" fmla="*/ 1400175 w 1400175"/>
              <a:gd name="connsiteY2" fmla="*/ 2197893 h 2197893"/>
              <a:gd name="connsiteX3" fmla="*/ 747713 w 1400175"/>
              <a:gd name="connsiteY3" fmla="*/ 2195512 h 2197893"/>
              <a:gd name="connsiteX4" fmla="*/ 371475 w 1400175"/>
              <a:gd name="connsiteY4" fmla="*/ 478631 h 2197893"/>
              <a:gd name="connsiteX5" fmla="*/ 173830 w 1400175"/>
              <a:gd name="connsiteY5" fmla="*/ 1383507 h 2197893"/>
              <a:gd name="connsiteX6" fmla="*/ 609600 w 1400175"/>
              <a:gd name="connsiteY6" fmla="*/ 1385887 h 2197893"/>
              <a:gd name="connsiteX7" fmla="*/ 378619 w 1400175"/>
              <a:gd name="connsiteY7" fmla="*/ 862012 h 2197893"/>
              <a:gd name="connsiteX8" fmla="*/ 0 w 1400175"/>
              <a:gd name="connsiteY8" fmla="*/ 0 h 2197893"/>
              <a:gd name="connsiteX0" fmla="*/ 0 w 1400175"/>
              <a:gd name="connsiteY0" fmla="*/ 0 h 2197893"/>
              <a:gd name="connsiteX1" fmla="*/ 745331 w 1400175"/>
              <a:gd name="connsiteY1" fmla="*/ 0 h 2197893"/>
              <a:gd name="connsiteX2" fmla="*/ 1400175 w 1400175"/>
              <a:gd name="connsiteY2" fmla="*/ 2197893 h 2197893"/>
              <a:gd name="connsiteX3" fmla="*/ 747713 w 1400175"/>
              <a:gd name="connsiteY3" fmla="*/ 2195512 h 2197893"/>
              <a:gd name="connsiteX4" fmla="*/ 371475 w 1400175"/>
              <a:gd name="connsiteY4" fmla="*/ 478631 h 2197893"/>
              <a:gd name="connsiteX5" fmla="*/ 173830 w 1400175"/>
              <a:gd name="connsiteY5" fmla="*/ 1383507 h 2197893"/>
              <a:gd name="connsiteX6" fmla="*/ 609600 w 1400175"/>
              <a:gd name="connsiteY6" fmla="*/ 1385887 h 2197893"/>
              <a:gd name="connsiteX7" fmla="*/ 692944 w 1400175"/>
              <a:gd name="connsiteY7" fmla="*/ 1797843 h 2197893"/>
              <a:gd name="connsiteX8" fmla="*/ 0 w 1400175"/>
              <a:gd name="connsiteY8" fmla="*/ 0 h 2197893"/>
              <a:gd name="connsiteX0" fmla="*/ 0 w 1400175"/>
              <a:gd name="connsiteY0" fmla="*/ 0 h 2197893"/>
              <a:gd name="connsiteX1" fmla="*/ 745331 w 1400175"/>
              <a:gd name="connsiteY1" fmla="*/ 0 h 2197893"/>
              <a:gd name="connsiteX2" fmla="*/ 1400175 w 1400175"/>
              <a:gd name="connsiteY2" fmla="*/ 2197893 h 2197893"/>
              <a:gd name="connsiteX3" fmla="*/ 747713 w 1400175"/>
              <a:gd name="connsiteY3" fmla="*/ 2195512 h 2197893"/>
              <a:gd name="connsiteX4" fmla="*/ 371475 w 1400175"/>
              <a:gd name="connsiteY4" fmla="*/ 478631 h 2197893"/>
              <a:gd name="connsiteX5" fmla="*/ 173830 w 1400175"/>
              <a:gd name="connsiteY5" fmla="*/ 1383507 h 2197893"/>
              <a:gd name="connsiteX6" fmla="*/ 609600 w 1400175"/>
              <a:gd name="connsiteY6" fmla="*/ 1385887 h 2197893"/>
              <a:gd name="connsiteX7" fmla="*/ 692944 w 1400175"/>
              <a:gd name="connsiteY7" fmla="*/ 1797843 h 2197893"/>
              <a:gd name="connsiteX8" fmla="*/ 426244 w 1400175"/>
              <a:gd name="connsiteY8" fmla="*/ 1112043 h 2197893"/>
              <a:gd name="connsiteX9" fmla="*/ 0 w 1400175"/>
              <a:gd name="connsiteY9" fmla="*/ 0 h 2197893"/>
              <a:gd name="connsiteX0" fmla="*/ 0 w 1400175"/>
              <a:gd name="connsiteY0" fmla="*/ 0 h 2197893"/>
              <a:gd name="connsiteX1" fmla="*/ 745331 w 1400175"/>
              <a:gd name="connsiteY1" fmla="*/ 0 h 2197893"/>
              <a:gd name="connsiteX2" fmla="*/ 1400175 w 1400175"/>
              <a:gd name="connsiteY2" fmla="*/ 2197893 h 2197893"/>
              <a:gd name="connsiteX3" fmla="*/ 747713 w 1400175"/>
              <a:gd name="connsiteY3" fmla="*/ 2195512 h 2197893"/>
              <a:gd name="connsiteX4" fmla="*/ 371475 w 1400175"/>
              <a:gd name="connsiteY4" fmla="*/ 478631 h 2197893"/>
              <a:gd name="connsiteX5" fmla="*/ 173830 w 1400175"/>
              <a:gd name="connsiteY5" fmla="*/ 1383507 h 2197893"/>
              <a:gd name="connsiteX6" fmla="*/ 609600 w 1400175"/>
              <a:gd name="connsiteY6" fmla="*/ 1385887 h 2197893"/>
              <a:gd name="connsiteX7" fmla="*/ 692944 w 1400175"/>
              <a:gd name="connsiteY7" fmla="*/ 1797843 h 2197893"/>
              <a:gd name="connsiteX8" fmla="*/ 88106 w 1400175"/>
              <a:gd name="connsiteY8" fmla="*/ 1795462 h 2197893"/>
              <a:gd name="connsiteX9" fmla="*/ 0 w 1400175"/>
              <a:gd name="connsiteY9" fmla="*/ 0 h 2197893"/>
              <a:gd name="connsiteX0" fmla="*/ 0 w 1400175"/>
              <a:gd name="connsiteY0" fmla="*/ 0 h 2197893"/>
              <a:gd name="connsiteX1" fmla="*/ 745331 w 1400175"/>
              <a:gd name="connsiteY1" fmla="*/ 0 h 2197893"/>
              <a:gd name="connsiteX2" fmla="*/ 1400175 w 1400175"/>
              <a:gd name="connsiteY2" fmla="*/ 2197893 h 2197893"/>
              <a:gd name="connsiteX3" fmla="*/ 747713 w 1400175"/>
              <a:gd name="connsiteY3" fmla="*/ 2195512 h 2197893"/>
              <a:gd name="connsiteX4" fmla="*/ 371475 w 1400175"/>
              <a:gd name="connsiteY4" fmla="*/ 478631 h 2197893"/>
              <a:gd name="connsiteX5" fmla="*/ 173830 w 1400175"/>
              <a:gd name="connsiteY5" fmla="*/ 1383507 h 2197893"/>
              <a:gd name="connsiteX6" fmla="*/ 609600 w 1400175"/>
              <a:gd name="connsiteY6" fmla="*/ 1385887 h 2197893"/>
              <a:gd name="connsiteX7" fmla="*/ 692944 w 1400175"/>
              <a:gd name="connsiteY7" fmla="*/ 1797843 h 2197893"/>
              <a:gd name="connsiteX8" fmla="*/ 88106 w 1400175"/>
              <a:gd name="connsiteY8" fmla="*/ 1795462 h 2197893"/>
              <a:gd name="connsiteX9" fmla="*/ 52388 w 1400175"/>
              <a:gd name="connsiteY9" fmla="*/ 1131093 h 2197893"/>
              <a:gd name="connsiteX10" fmla="*/ 0 w 1400175"/>
              <a:gd name="connsiteY10" fmla="*/ 0 h 2197893"/>
              <a:gd name="connsiteX0" fmla="*/ 0 w 1400175"/>
              <a:gd name="connsiteY0" fmla="*/ 0 h 2197893"/>
              <a:gd name="connsiteX1" fmla="*/ 745331 w 1400175"/>
              <a:gd name="connsiteY1" fmla="*/ 0 h 2197893"/>
              <a:gd name="connsiteX2" fmla="*/ 1400175 w 1400175"/>
              <a:gd name="connsiteY2" fmla="*/ 2197893 h 2197893"/>
              <a:gd name="connsiteX3" fmla="*/ 747713 w 1400175"/>
              <a:gd name="connsiteY3" fmla="*/ 2195512 h 2197893"/>
              <a:gd name="connsiteX4" fmla="*/ 371475 w 1400175"/>
              <a:gd name="connsiteY4" fmla="*/ 478631 h 2197893"/>
              <a:gd name="connsiteX5" fmla="*/ 173830 w 1400175"/>
              <a:gd name="connsiteY5" fmla="*/ 1383507 h 2197893"/>
              <a:gd name="connsiteX6" fmla="*/ 609600 w 1400175"/>
              <a:gd name="connsiteY6" fmla="*/ 1385887 h 2197893"/>
              <a:gd name="connsiteX7" fmla="*/ 692944 w 1400175"/>
              <a:gd name="connsiteY7" fmla="*/ 1797843 h 2197893"/>
              <a:gd name="connsiteX8" fmla="*/ 88106 w 1400175"/>
              <a:gd name="connsiteY8" fmla="*/ 1795462 h 2197893"/>
              <a:gd name="connsiteX9" fmla="*/ 0 w 1400175"/>
              <a:gd name="connsiteY9" fmla="*/ 2197893 h 2197893"/>
              <a:gd name="connsiteX10" fmla="*/ 0 w 1400175"/>
              <a:gd name="connsiteY10" fmla="*/ 0 h 2197893"/>
              <a:gd name="connsiteX0" fmla="*/ 4762 w 1404937"/>
              <a:gd name="connsiteY0" fmla="*/ 0 h 2197893"/>
              <a:gd name="connsiteX1" fmla="*/ 750093 w 1404937"/>
              <a:gd name="connsiteY1" fmla="*/ 0 h 2197893"/>
              <a:gd name="connsiteX2" fmla="*/ 1404937 w 1404937"/>
              <a:gd name="connsiteY2" fmla="*/ 2197893 h 2197893"/>
              <a:gd name="connsiteX3" fmla="*/ 752475 w 1404937"/>
              <a:gd name="connsiteY3" fmla="*/ 2195512 h 2197893"/>
              <a:gd name="connsiteX4" fmla="*/ 376237 w 1404937"/>
              <a:gd name="connsiteY4" fmla="*/ 478631 h 2197893"/>
              <a:gd name="connsiteX5" fmla="*/ 178592 w 1404937"/>
              <a:gd name="connsiteY5" fmla="*/ 1383507 h 2197893"/>
              <a:gd name="connsiteX6" fmla="*/ 614362 w 1404937"/>
              <a:gd name="connsiteY6" fmla="*/ 1385887 h 2197893"/>
              <a:gd name="connsiteX7" fmla="*/ 697706 w 1404937"/>
              <a:gd name="connsiteY7" fmla="*/ 1797843 h 2197893"/>
              <a:gd name="connsiteX8" fmla="*/ 92868 w 1404937"/>
              <a:gd name="connsiteY8" fmla="*/ 1795462 h 2197893"/>
              <a:gd name="connsiteX9" fmla="*/ 4762 w 1404937"/>
              <a:gd name="connsiteY9" fmla="*/ 2197893 h 2197893"/>
              <a:gd name="connsiteX10" fmla="*/ 0 w 1404937"/>
              <a:gd name="connsiteY10" fmla="*/ 2045493 h 2197893"/>
              <a:gd name="connsiteX11" fmla="*/ 4762 w 1404937"/>
              <a:gd name="connsiteY11" fmla="*/ 0 h 2197893"/>
              <a:gd name="connsiteX0" fmla="*/ 652462 w 2052637"/>
              <a:gd name="connsiteY0" fmla="*/ 0 h 2197893"/>
              <a:gd name="connsiteX1" fmla="*/ 1397793 w 2052637"/>
              <a:gd name="connsiteY1" fmla="*/ 0 h 2197893"/>
              <a:gd name="connsiteX2" fmla="*/ 2052637 w 2052637"/>
              <a:gd name="connsiteY2" fmla="*/ 2197893 h 2197893"/>
              <a:gd name="connsiteX3" fmla="*/ 1400175 w 2052637"/>
              <a:gd name="connsiteY3" fmla="*/ 2195512 h 2197893"/>
              <a:gd name="connsiteX4" fmla="*/ 1023937 w 2052637"/>
              <a:gd name="connsiteY4" fmla="*/ 478631 h 2197893"/>
              <a:gd name="connsiteX5" fmla="*/ 826292 w 2052637"/>
              <a:gd name="connsiteY5" fmla="*/ 1383507 h 2197893"/>
              <a:gd name="connsiteX6" fmla="*/ 1262062 w 2052637"/>
              <a:gd name="connsiteY6" fmla="*/ 1385887 h 2197893"/>
              <a:gd name="connsiteX7" fmla="*/ 1345406 w 2052637"/>
              <a:gd name="connsiteY7" fmla="*/ 1797843 h 2197893"/>
              <a:gd name="connsiteX8" fmla="*/ 740568 w 2052637"/>
              <a:gd name="connsiteY8" fmla="*/ 1795462 h 2197893"/>
              <a:gd name="connsiteX9" fmla="*/ 652462 w 2052637"/>
              <a:gd name="connsiteY9" fmla="*/ 2197893 h 2197893"/>
              <a:gd name="connsiteX10" fmla="*/ 0 w 2052637"/>
              <a:gd name="connsiteY10" fmla="*/ 2193131 h 2197893"/>
              <a:gd name="connsiteX11" fmla="*/ 652462 w 2052637"/>
              <a:gd name="connsiteY11" fmla="*/ 0 h 2197893"/>
              <a:gd name="connsiteX0" fmla="*/ 652462 w 2052637"/>
              <a:gd name="connsiteY0" fmla="*/ 1 h 2197894"/>
              <a:gd name="connsiteX1" fmla="*/ 1397793 w 2052637"/>
              <a:gd name="connsiteY1" fmla="*/ 1 h 2197894"/>
              <a:gd name="connsiteX2" fmla="*/ 2052637 w 2052637"/>
              <a:gd name="connsiteY2" fmla="*/ 2197894 h 2197894"/>
              <a:gd name="connsiteX3" fmla="*/ 1400175 w 2052637"/>
              <a:gd name="connsiteY3" fmla="*/ 2195513 h 2197894"/>
              <a:gd name="connsiteX4" fmla="*/ 1023937 w 2052637"/>
              <a:gd name="connsiteY4" fmla="*/ 478632 h 2197894"/>
              <a:gd name="connsiteX5" fmla="*/ 826292 w 2052637"/>
              <a:gd name="connsiteY5" fmla="*/ 1383508 h 2197894"/>
              <a:gd name="connsiteX6" fmla="*/ 1262062 w 2052637"/>
              <a:gd name="connsiteY6" fmla="*/ 1385888 h 2197894"/>
              <a:gd name="connsiteX7" fmla="*/ 1345406 w 2052637"/>
              <a:gd name="connsiteY7" fmla="*/ 1797844 h 2197894"/>
              <a:gd name="connsiteX8" fmla="*/ 740568 w 2052637"/>
              <a:gd name="connsiteY8" fmla="*/ 1795463 h 2197894"/>
              <a:gd name="connsiteX9" fmla="*/ 652462 w 2052637"/>
              <a:gd name="connsiteY9" fmla="*/ 2197894 h 2197894"/>
              <a:gd name="connsiteX10" fmla="*/ 0 w 2052637"/>
              <a:gd name="connsiteY10" fmla="*/ 2193132 h 2197894"/>
              <a:gd name="connsiteX11" fmla="*/ 652462 w 2052637"/>
              <a:gd name="connsiteY11" fmla="*/ 1 h 2197894"/>
              <a:gd name="connsiteX0" fmla="*/ 652533 w 2052708"/>
              <a:gd name="connsiteY0" fmla="*/ 1 h 2197894"/>
              <a:gd name="connsiteX1" fmla="*/ 1397864 w 2052708"/>
              <a:gd name="connsiteY1" fmla="*/ 1 h 2197894"/>
              <a:gd name="connsiteX2" fmla="*/ 2052708 w 2052708"/>
              <a:gd name="connsiteY2" fmla="*/ 2197894 h 2197894"/>
              <a:gd name="connsiteX3" fmla="*/ 1400246 w 2052708"/>
              <a:gd name="connsiteY3" fmla="*/ 2195513 h 2197894"/>
              <a:gd name="connsiteX4" fmla="*/ 1024008 w 2052708"/>
              <a:gd name="connsiteY4" fmla="*/ 478632 h 2197894"/>
              <a:gd name="connsiteX5" fmla="*/ 826363 w 2052708"/>
              <a:gd name="connsiteY5" fmla="*/ 1383508 h 2197894"/>
              <a:gd name="connsiteX6" fmla="*/ 1262133 w 2052708"/>
              <a:gd name="connsiteY6" fmla="*/ 1385888 h 2197894"/>
              <a:gd name="connsiteX7" fmla="*/ 1345477 w 2052708"/>
              <a:gd name="connsiteY7" fmla="*/ 1797844 h 2197894"/>
              <a:gd name="connsiteX8" fmla="*/ 740639 w 2052708"/>
              <a:gd name="connsiteY8" fmla="*/ 1795463 h 2197894"/>
              <a:gd name="connsiteX9" fmla="*/ 652533 w 2052708"/>
              <a:gd name="connsiteY9" fmla="*/ 2197894 h 2197894"/>
              <a:gd name="connsiteX10" fmla="*/ 71 w 2052708"/>
              <a:gd name="connsiteY10" fmla="*/ 2193132 h 2197894"/>
              <a:gd name="connsiteX11" fmla="*/ 652533 w 2052708"/>
              <a:gd name="connsiteY11" fmla="*/ 1 h 2197894"/>
              <a:gd name="connsiteX0" fmla="*/ 652533 w 2052708"/>
              <a:gd name="connsiteY0" fmla="*/ 1 h 2197894"/>
              <a:gd name="connsiteX1" fmla="*/ 1397864 w 2052708"/>
              <a:gd name="connsiteY1" fmla="*/ 1 h 2197894"/>
              <a:gd name="connsiteX2" fmla="*/ 2052708 w 2052708"/>
              <a:gd name="connsiteY2" fmla="*/ 2197894 h 2197894"/>
              <a:gd name="connsiteX3" fmla="*/ 1400246 w 2052708"/>
              <a:gd name="connsiteY3" fmla="*/ 2195513 h 2197894"/>
              <a:gd name="connsiteX4" fmla="*/ 1024008 w 2052708"/>
              <a:gd name="connsiteY4" fmla="*/ 478632 h 2197894"/>
              <a:gd name="connsiteX5" fmla="*/ 826363 w 2052708"/>
              <a:gd name="connsiteY5" fmla="*/ 1383508 h 2197894"/>
              <a:gd name="connsiteX6" fmla="*/ 1214508 w 2052708"/>
              <a:gd name="connsiteY6" fmla="*/ 1383506 h 2197894"/>
              <a:gd name="connsiteX7" fmla="*/ 1345477 w 2052708"/>
              <a:gd name="connsiteY7" fmla="*/ 1797844 h 2197894"/>
              <a:gd name="connsiteX8" fmla="*/ 740639 w 2052708"/>
              <a:gd name="connsiteY8" fmla="*/ 1795463 h 2197894"/>
              <a:gd name="connsiteX9" fmla="*/ 652533 w 2052708"/>
              <a:gd name="connsiteY9" fmla="*/ 2197894 h 2197894"/>
              <a:gd name="connsiteX10" fmla="*/ 71 w 2052708"/>
              <a:gd name="connsiteY10" fmla="*/ 2193132 h 2197894"/>
              <a:gd name="connsiteX11" fmla="*/ 652533 w 2052708"/>
              <a:gd name="connsiteY11" fmla="*/ 1 h 2197894"/>
              <a:gd name="connsiteX0" fmla="*/ 652533 w 2052708"/>
              <a:gd name="connsiteY0" fmla="*/ 1 h 2197894"/>
              <a:gd name="connsiteX1" fmla="*/ 1397864 w 2052708"/>
              <a:gd name="connsiteY1" fmla="*/ 1 h 2197894"/>
              <a:gd name="connsiteX2" fmla="*/ 2052708 w 2052708"/>
              <a:gd name="connsiteY2" fmla="*/ 2197894 h 2197894"/>
              <a:gd name="connsiteX3" fmla="*/ 1400246 w 2052708"/>
              <a:gd name="connsiteY3" fmla="*/ 2195513 h 2197894"/>
              <a:gd name="connsiteX4" fmla="*/ 1024008 w 2052708"/>
              <a:gd name="connsiteY4" fmla="*/ 478632 h 2197894"/>
              <a:gd name="connsiteX5" fmla="*/ 826363 w 2052708"/>
              <a:gd name="connsiteY5" fmla="*/ 1383508 h 2197894"/>
              <a:gd name="connsiteX6" fmla="*/ 1214508 w 2052708"/>
              <a:gd name="connsiteY6" fmla="*/ 1383506 h 2197894"/>
              <a:gd name="connsiteX7" fmla="*/ 1312139 w 2052708"/>
              <a:gd name="connsiteY7" fmla="*/ 1797844 h 2197894"/>
              <a:gd name="connsiteX8" fmla="*/ 740639 w 2052708"/>
              <a:gd name="connsiteY8" fmla="*/ 1795463 h 2197894"/>
              <a:gd name="connsiteX9" fmla="*/ 652533 w 2052708"/>
              <a:gd name="connsiteY9" fmla="*/ 2197894 h 2197894"/>
              <a:gd name="connsiteX10" fmla="*/ 71 w 2052708"/>
              <a:gd name="connsiteY10" fmla="*/ 2193132 h 2197894"/>
              <a:gd name="connsiteX11" fmla="*/ 652533 w 2052708"/>
              <a:gd name="connsiteY11" fmla="*/ 1 h 2197894"/>
              <a:gd name="connsiteX0" fmla="*/ 652533 w 2052708"/>
              <a:gd name="connsiteY0" fmla="*/ 1 h 2197894"/>
              <a:gd name="connsiteX1" fmla="*/ 1397864 w 2052708"/>
              <a:gd name="connsiteY1" fmla="*/ 1 h 2197894"/>
              <a:gd name="connsiteX2" fmla="*/ 2052708 w 2052708"/>
              <a:gd name="connsiteY2" fmla="*/ 2197894 h 2197894"/>
              <a:gd name="connsiteX3" fmla="*/ 1400246 w 2052708"/>
              <a:gd name="connsiteY3" fmla="*/ 2195513 h 2197894"/>
              <a:gd name="connsiteX4" fmla="*/ 1024008 w 2052708"/>
              <a:gd name="connsiteY4" fmla="*/ 478632 h 2197894"/>
              <a:gd name="connsiteX5" fmla="*/ 826363 w 2052708"/>
              <a:gd name="connsiteY5" fmla="*/ 1383508 h 2197894"/>
              <a:gd name="connsiteX6" fmla="*/ 1219271 w 2052708"/>
              <a:gd name="connsiteY6" fmla="*/ 1376363 h 2197894"/>
              <a:gd name="connsiteX7" fmla="*/ 1312139 w 2052708"/>
              <a:gd name="connsiteY7" fmla="*/ 1797844 h 2197894"/>
              <a:gd name="connsiteX8" fmla="*/ 740639 w 2052708"/>
              <a:gd name="connsiteY8" fmla="*/ 1795463 h 2197894"/>
              <a:gd name="connsiteX9" fmla="*/ 652533 w 2052708"/>
              <a:gd name="connsiteY9" fmla="*/ 2197894 h 2197894"/>
              <a:gd name="connsiteX10" fmla="*/ 71 w 2052708"/>
              <a:gd name="connsiteY10" fmla="*/ 2193132 h 2197894"/>
              <a:gd name="connsiteX11" fmla="*/ 652533 w 2052708"/>
              <a:gd name="connsiteY11" fmla="*/ 1 h 2197894"/>
              <a:gd name="connsiteX0" fmla="*/ 652533 w 2052708"/>
              <a:gd name="connsiteY0" fmla="*/ 1 h 2197894"/>
              <a:gd name="connsiteX1" fmla="*/ 1397864 w 2052708"/>
              <a:gd name="connsiteY1" fmla="*/ 1 h 2197894"/>
              <a:gd name="connsiteX2" fmla="*/ 2052708 w 2052708"/>
              <a:gd name="connsiteY2" fmla="*/ 2197894 h 2197894"/>
              <a:gd name="connsiteX3" fmla="*/ 1400246 w 2052708"/>
              <a:gd name="connsiteY3" fmla="*/ 2195513 h 2197894"/>
              <a:gd name="connsiteX4" fmla="*/ 1024008 w 2052708"/>
              <a:gd name="connsiteY4" fmla="*/ 478632 h 2197894"/>
              <a:gd name="connsiteX5" fmla="*/ 826363 w 2052708"/>
              <a:gd name="connsiteY5" fmla="*/ 1383508 h 2197894"/>
              <a:gd name="connsiteX6" fmla="*/ 1221653 w 2052708"/>
              <a:gd name="connsiteY6" fmla="*/ 1383507 h 2197894"/>
              <a:gd name="connsiteX7" fmla="*/ 1312139 w 2052708"/>
              <a:gd name="connsiteY7" fmla="*/ 1797844 h 2197894"/>
              <a:gd name="connsiteX8" fmla="*/ 740639 w 2052708"/>
              <a:gd name="connsiteY8" fmla="*/ 1795463 h 2197894"/>
              <a:gd name="connsiteX9" fmla="*/ 652533 w 2052708"/>
              <a:gd name="connsiteY9" fmla="*/ 2197894 h 2197894"/>
              <a:gd name="connsiteX10" fmla="*/ 71 w 2052708"/>
              <a:gd name="connsiteY10" fmla="*/ 2193132 h 2197894"/>
              <a:gd name="connsiteX11" fmla="*/ 652533 w 2052708"/>
              <a:gd name="connsiteY11" fmla="*/ 1 h 2197894"/>
              <a:gd name="connsiteX0" fmla="*/ 652533 w 2052708"/>
              <a:gd name="connsiteY0" fmla="*/ 1 h 2197894"/>
              <a:gd name="connsiteX1" fmla="*/ 1397864 w 2052708"/>
              <a:gd name="connsiteY1" fmla="*/ 1 h 2197894"/>
              <a:gd name="connsiteX2" fmla="*/ 2052708 w 2052708"/>
              <a:gd name="connsiteY2" fmla="*/ 2197894 h 2197894"/>
              <a:gd name="connsiteX3" fmla="*/ 1400246 w 2052708"/>
              <a:gd name="connsiteY3" fmla="*/ 2195513 h 2197894"/>
              <a:gd name="connsiteX4" fmla="*/ 1024008 w 2052708"/>
              <a:gd name="connsiteY4" fmla="*/ 478632 h 2197894"/>
              <a:gd name="connsiteX5" fmla="*/ 826363 w 2052708"/>
              <a:gd name="connsiteY5" fmla="*/ 1383508 h 2197894"/>
              <a:gd name="connsiteX6" fmla="*/ 1221653 w 2052708"/>
              <a:gd name="connsiteY6" fmla="*/ 1383507 h 2197894"/>
              <a:gd name="connsiteX7" fmla="*/ 1312139 w 2052708"/>
              <a:gd name="connsiteY7" fmla="*/ 1795463 h 2197894"/>
              <a:gd name="connsiteX8" fmla="*/ 740639 w 2052708"/>
              <a:gd name="connsiteY8" fmla="*/ 1795463 h 2197894"/>
              <a:gd name="connsiteX9" fmla="*/ 652533 w 2052708"/>
              <a:gd name="connsiteY9" fmla="*/ 2197894 h 2197894"/>
              <a:gd name="connsiteX10" fmla="*/ 71 w 2052708"/>
              <a:gd name="connsiteY10" fmla="*/ 2193132 h 2197894"/>
              <a:gd name="connsiteX11" fmla="*/ 652533 w 2052708"/>
              <a:gd name="connsiteY11" fmla="*/ 1 h 21978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52708" h="2197894">
                <a:moveTo>
                  <a:pt x="652533" y="1"/>
                </a:moveTo>
                <a:lnTo>
                  <a:pt x="1397864" y="1"/>
                </a:lnTo>
                <a:lnTo>
                  <a:pt x="2052708" y="2197894"/>
                </a:lnTo>
                <a:lnTo>
                  <a:pt x="1400246" y="2195513"/>
                </a:lnTo>
                <a:lnTo>
                  <a:pt x="1024008" y="478632"/>
                </a:lnTo>
                <a:lnTo>
                  <a:pt x="826363" y="1383508"/>
                </a:lnTo>
                <a:lnTo>
                  <a:pt x="1221653" y="1383507"/>
                </a:lnTo>
                <a:lnTo>
                  <a:pt x="1312139" y="1795463"/>
                </a:lnTo>
                <a:lnTo>
                  <a:pt x="740639" y="1795463"/>
                </a:lnTo>
                <a:lnTo>
                  <a:pt x="652533" y="2197894"/>
                </a:lnTo>
                <a:lnTo>
                  <a:pt x="71" y="2193132"/>
                </a:lnTo>
                <a:cubicBezTo>
                  <a:pt x="-7867" y="2197101"/>
                  <a:pt x="648565" y="-1587"/>
                  <a:pt x="652533" y="1"/>
                </a:cubicBezTo>
                <a:close/>
              </a:path>
            </a:pathLst>
          </a:custGeom>
          <a:solidFill>
            <a:srgbClr val="0F238C"/>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US" noProof="0">
              <a:solidFill>
                <a:schemeClr val="accent1"/>
              </a:solidFill>
            </a:endParaRPr>
          </a:p>
        </p:txBody>
      </p:sp>
      <p:sp>
        <p:nvSpPr>
          <p:cNvPr id="29" name="Freeform 28"/>
          <p:cNvSpPr/>
          <p:nvPr userDrawn="1"/>
        </p:nvSpPr>
        <p:spPr>
          <a:xfrm>
            <a:off x="7648693" y="1361015"/>
            <a:ext cx="508209" cy="446742"/>
          </a:xfrm>
          <a:custGeom>
            <a:avLst/>
            <a:gdLst>
              <a:gd name="connsiteX0" fmla="*/ 0 w 688182"/>
              <a:gd name="connsiteY0" fmla="*/ 950119 h 950119"/>
              <a:gd name="connsiteX1" fmla="*/ 611982 w 688182"/>
              <a:gd name="connsiteY1" fmla="*/ 950119 h 950119"/>
              <a:gd name="connsiteX2" fmla="*/ 688182 w 688182"/>
              <a:gd name="connsiteY2" fmla="*/ 0 h 950119"/>
              <a:gd name="connsiteX3" fmla="*/ 0 w 688182"/>
              <a:gd name="connsiteY3" fmla="*/ 950119 h 950119"/>
              <a:gd name="connsiteX0" fmla="*/ 0 w 688182"/>
              <a:gd name="connsiteY0" fmla="*/ 950119 h 950119"/>
              <a:gd name="connsiteX1" fmla="*/ 611982 w 688182"/>
              <a:gd name="connsiteY1" fmla="*/ 950119 h 950119"/>
              <a:gd name="connsiteX2" fmla="*/ 688182 w 688182"/>
              <a:gd name="connsiteY2" fmla="*/ 0 h 950119"/>
              <a:gd name="connsiteX3" fmla="*/ 214313 w 688182"/>
              <a:gd name="connsiteY3" fmla="*/ 652463 h 950119"/>
              <a:gd name="connsiteX4" fmla="*/ 0 w 688182"/>
              <a:gd name="connsiteY4" fmla="*/ 950119 h 950119"/>
              <a:gd name="connsiteX0" fmla="*/ 0 w 688182"/>
              <a:gd name="connsiteY0" fmla="*/ 950119 h 950119"/>
              <a:gd name="connsiteX1" fmla="*/ 611982 w 688182"/>
              <a:gd name="connsiteY1" fmla="*/ 950119 h 950119"/>
              <a:gd name="connsiteX2" fmla="*/ 688182 w 688182"/>
              <a:gd name="connsiteY2" fmla="*/ 0 h 950119"/>
              <a:gd name="connsiteX3" fmla="*/ 111919 w 688182"/>
              <a:gd name="connsiteY3" fmla="*/ 95250 h 950119"/>
              <a:gd name="connsiteX4" fmla="*/ 0 w 688182"/>
              <a:gd name="connsiteY4" fmla="*/ 950119 h 950119"/>
              <a:gd name="connsiteX0" fmla="*/ 0 w 723900"/>
              <a:gd name="connsiteY0" fmla="*/ 1395413 h 1395413"/>
              <a:gd name="connsiteX1" fmla="*/ 611982 w 723900"/>
              <a:gd name="connsiteY1" fmla="*/ 1395413 h 1395413"/>
              <a:gd name="connsiteX2" fmla="*/ 723900 w 723900"/>
              <a:gd name="connsiteY2" fmla="*/ 0 h 1395413"/>
              <a:gd name="connsiteX3" fmla="*/ 111919 w 723900"/>
              <a:gd name="connsiteY3" fmla="*/ 540544 h 1395413"/>
              <a:gd name="connsiteX4" fmla="*/ 0 w 723900"/>
              <a:gd name="connsiteY4" fmla="*/ 1395413 h 1395413"/>
              <a:gd name="connsiteX0" fmla="*/ 0 w 723900"/>
              <a:gd name="connsiteY0" fmla="*/ 2031206 h 2031206"/>
              <a:gd name="connsiteX1" fmla="*/ 611982 w 723900"/>
              <a:gd name="connsiteY1" fmla="*/ 2031206 h 2031206"/>
              <a:gd name="connsiteX2" fmla="*/ 723900 w 723900"/>
              <a:gd name="connsiteY2" fmla="*/ 635793 h 2031206"/>
              <a:gd name="connsiteX3" fmla="*/ 266700 w 723900"/>
              <a:gd name="connsiteY3" fmla="*/ 0 h 2031206"/>
              <a:gd name="connsiteX4" fmla="*/ 0 w 723900"/>
              <a:gd name="connsiteY4" fmla="*/ 2031206 h 2031206"/>
              <a:gd name="connsiteX0" fmla="*/ 0 w 723900"/>
              <a:gd name="connsiteY0" fmla="*/ 2195513 h 2195513"/>
              <a:gd name="connsiteX1" fmla="*/ 611982 w 723900"/>
              <a:gd name="connsiteY1" fmla="*/ 2195513 h 2195513"/>
              <a:gd name="connsiteX2" fmla="*/ 723900 w 723900"/>
              <a:gd name="connsiteY2" fmla="*/ 800100 h 2195513"/>
              <a:gd name="connsiteX3" fmla="*/ 283369 w 723900"/>
              <a:gd name="connsiteY3" fmla="*/ 0 h 2195513"/>
              <a:gd name="connsiteX4" fmla="*/ 0 w 723900"/>
              <a:gd name="connsiteY4" fmla="*/ 2195513 h 2195513"/>
              <a:gd name="connsiteX0" fmla="*/ 0 w 723900"/>
              <a:gd name="connsiteY0" fmla="*/ 2195513 h 2195513"/>
              <a:gd name="connsiteX1" fmla="*/ 611982 w 723900"/>
              <a:gd name="connsiteY1" fmla="*/ 2195513 h 2195513"/>
              <a:gd name="connsiteX2" fmla="*/ 723900 w 723900"/>
              <a:gd name="connsiteY2" fmla="*/ 800100 h 2195513"/>
              <a:gd name="connsiteX3" fmla="*/ 500063 w 723900"/>
              <a:gd name="connsiteY3" fmla="*/ 388145 h 2195513"/>
              <a:gd name="connsiteX4" fmla="*/ 283369 w 723900"/>
              <a:gd name="connsiteY4" fmla="*/ 0 h 2195513"/>
              <a:gd name="connsiteX5" fmla="*/ 0 w 723900"/>
              <a:gd name="connsiteY5" fmla="*/ 2195513 h 2195513"/>
              <a:gd name="connsiteX0" fmla="*/ 0 w 945356"/>
              <a:gd name="connsiteY0" fmla="*/ 2195513 h 2195513"/>
              <a:gd name="connsiteX1" fmla="*/ 611982 w 945356"/>
              <a:gd name="connsiteY1" fmla="*/ 2195513 h 2195513"/>
              <a:gd name="connsiteX2" fmla="*/ 723900 w 945356"/>
              <a:gd name="connsiteY2" fmla="*/ 800100 h 2195513"/>
              <a:gd name="connsiteX3" fmla="*/ 945356 w 945356"/>
              <a:gd name="connsiteY3" fmla="*/ 2382 h 2195513"/>
              <a:gd name="connsiteX4" fmla="*/ 283369 w 945356"/>
              <a:gd name="connsiteY4" fmla="*/ 0 h 2195513"/>
              <a:gd name="connsiteX5" fmla="*/ 0 w 945356"/>
              <a:gd name="connsiteY5" fmla="*/ 2195513 h 2195513"/>
              <a:gd name="connsiteX0" fmla="*/ 0 w 945356"/>
              <a:gd name="connsiteY0" fmla="*/ 2195513 h 2195513"/>
              <a:gd name="connsiteX1" fmla="*/ 611982 w 945356"/>
              <a:gd name="connsiteY1" fmla="*/ 2195513 h 2195513"/>
              <a:gd name="connsiteX2" fmla="*/ 723900 w 945356"/>
              <a:gd name="connsiteY2" fmla="*/ 800100 h 2195513"/>
              <a:gd name="connsiteX3" fmla="*/ 790575 w 945356"/>
              <a:gd name="connsiteY3" fmla="*/ 545308 h 2195513"/>
              <a:gd name="connsiteX4" fmla="*/ 945356 w 945356"/>
              <a:gd name="connsiteY4" fmla="*/ 2382 h 2195513"/>
              <a:gd name="connsiteX5" fmla="*/ 283369 w 945356"/>
              <a:gd name="connsiteY5" fmla="*/ 0 h 2195513"/>
              <a:gd name="connsiteX6" fmla="*/ 0 w 945356"/>
              <a:gd name="connsiteY6" fmla="*/ 2195513 h 2195513"/>
              <a:gd name="connsiteX0" fmla="*/ 0 w 1252537"/>
              <a:gd name="connsiteY0" fmla="*/ 2195513 h 2195513"/>
              <a:gd name="connsiteX1" fmla="*/ 611982 w 1252537"/>
              <a:gd name="connsiteY1" fmla="*/ 2195513 h 2195513"/>
              <a:gd name="connsiteX2" fmla="*/ 723900 w 1252537"/>
              <a:gd name="connsiteY2" fmla="*/ 800100 h 2195513"/>
              <a:gd name="connsiteX3" fmla="*/ 1252537 w 1252537"/>
              <a:gd name="connsiteY3" fmla="*/ 1333501 h 2195513"/>
              <a:gd name="connsiteX4" fmla="*/ 945356 w 1252537"/>
              <a:gd name="connsiteY4" fmla="*/ 2382 h 2195513"/>
              <a:gd name="connsiteX5" fmla="*/ 283369 w 1252537"/>
              <a:gd name="connsiteY5" fmla="*/ 0 h 2195513"/>
              <a:gd name="connsiteX6" fmla="*/ 0 w 1252537"/>
              <a:gd name="connsiteY6" fmla="*/ 2195513 h 2195513"/>
              <a:gd name="connsiteX0" fmla="*/ 0 w 1252537"/>
              <a:gd name="connsiteY0" fmla="*/ 2195513 h 2195513"/>
              <a:gd name="connsiteX1" fmla="*/ 611982 w 1252537"/>
              <a:gd name="connsiteY1" fmla="*/ 2195513 h 2195513"/>
              <a:gd name="connsiteX2" fmla="*/ 723900 w 1252537"/>
              <a:gd name="connsiteY2" fmla="*/ 800100 h 2195513"/>
              <a:gd name="connsiteX3" fmla="*/ 1031082 w 1252537"/>
              <a:gd name="connsiteY3" fmla="*/ 1112045 h 2195513"/>
              <a:gd name="connsiteX4" fmla="*/ 1252537 w 1252537"/>
              <a:gd name="connsiteY4" fmla="*/ 1333501 h 2195513"/>
              <a:gd name="connsiteX5" fmla="*/ 945356 w 1252537"/>
              <a:gd name="connsiteY5" fmla="*/ 2382 h 2195513"/>
              <a:gd name="connsiteX6" fmla="*/ 283369 w 1252537"/>
              <a:gd name="connsiteY6" fmla="*/ 0 h 2195513"/>
              <a:gd name="connsiteX7" fmla="*/ 0 w 1252537"/>
              <a:gd name="connsiteY7" fmla="*/ 2195513 h 2195513"/>
              <a:gd name="connsiteX0" fmla="*/ 0 w 1252537"/>
              <a:gd name="connsiteY0" fmla="*/ 2195513 h 2195513"/>
              <a:gd name="connsiteX1" fmla="*/ 611982 w 1252537"/>
              <a:gd name="connsiteY1" fmla="*/ 2195513 h 2195513"/>
              <a:gd name="connsiteX2" fmla="*/ 723900 w 1252537"/>
              <a:gd name="connsiteY2" fmla="*/ 800100 h 2195513"/>
              <a:gd name="connsiteX3" fmla="*/ 1007270 w 1252537"/>
              <a:gd name="connsiteY3" fmla="*/ 2193132 h 2195513"/>
              <a:gd name="connsiteX4" fmla="*/ 1252537 w 1252537"/>
              <a:gd name="connsiteY4" fmla="*/ 1333501 h 2195513"/>
              <a:gd name="connsiteX5" fmla="*/ 945356 w 1252537"/>
              <a:gd name="connsiteY5" fmla="*/ 2382 h 2195513"/>
              <a:gd name="connsiteX6" fmla="*/ 283369 w 1252537"/>
              <a:gd name="connsiteY6" fmla="*/ 0 h 2195513"/>
              <a:gd name="connsiteX7" fmla="*/ 0 w 1252537"/>
              <a:gd name="connsiteY7" fmla="*/ 2195513 h 2195513"/>
              <a:gd name="connsiteX0" fmla="*/ 0 w 1252537"/>
              <a:gd name="connsiteY0" fmla="*/ 2195513 h 2195513"/>
              <a:gd name="connsiteX1" fmla="*/ 611982 w 1252537"/>
              <a:gd name="connsiteY1" fmla="*/ 2195513 h 2195513"/>
              <a:gd name="connsiteX2" fmla="*/ 723900 w 1252537"/>
              <a:gd name="connsiteY2" fmla="*/ 800100 h 2195513"/>
              <a:gd name="connsiteX3" fmla="*/ 1007270 w 1252537"/>
              <a:gd name="connsiteY3" fmla="*/ 2193132 h 2195513"/>
              <a:gd name="connsiteX4" fmla="*/ 1173957 w 1252537"/>
              <a:gd name="connsiteY4" fmla="*/ 1600202 h 2195513"/>
              <a:gd name="connsiteX5" fmla="*/ 1252537 w 1252537"/>
              <a:gd name="connsiteY5" fmla="*/ 1333501 h 2195513"/>
              <a:gd name="connsiteX6" fmla="*/ 945356 w 1252537"/>
              <a:gd name="connsiteY6" fmla="*/ 2382 h 2195513"/>
              <a:gd name="connsiteX7" fmla="*/ 283369 w 1252537"/>
              <a:gd name="connsiteY7" fmla="*/ 0 h 2195513"/>
              <a:gd name="connsiteX8" fmla="*/ 0 w 1252537"/>
              <a:gd name="connsiteY8" fmla="*/ 2195513 h 2195513"/>
              <a:gd name="connsiteX0" fmla="*/ 0 w 1488282"/>
              <a:gd name="connsiteY0" fmla="*/ 2195513 h 2195514"/>
              <a:gd name="connsiteX1" fmla="*/ 611982 w 1488282"/>
              <a:gd name="connsiteY1" fmla="*/ 2195513 h 2195514"/>
              <a:gd name="connsiteX2" fmla="*/ 723900 w 1488282"/>
              <a:gd name="connsiteY2" fmla="*/ 800100 h 2195514"/>
              <a:gd name="connsiteX3" fmla="*/ 1007270 w 1488282"/>
              <a:gd name="connsiteY3" fmla="*/ 2193132 h 2195514"/>
              <a:gd name="connsiteX4" fmla="*/ 1488282 w 1488282"/>
              <a:gd name="connsiteY4" fmla="*/ 2195514 h 2195514"/>
              <a:gd name="connsiteX5" fmla="*/ 1252537 w 1488282"/>
              <a:gd name="connsiteY5" fmla="*/ 1333501 h 2195514"/>
              <a:gd name="connsiteX6" fmla="*/ 945356 w 1488282"/>
              <a:gd name="connsiteY6" fmla="*/ 2382 h 2195514"/>
              <a:gd name="connsiteX7" fmla="*/ 283369 w 1488282"/>
              <a:gd name="connsiteY7" fmla="*/ 0 h 2195514"/>
              <a:gd name="connsiteX8" fmla="*/ 0 w 1488282"/>
              <a:gd name="connsiteY8" fmla="*/ 2195513 h 2195514"/>
              <a:gd name="connsiteX0" fmla="*/ 0 w 1488282"/>
              <a:gd name="connsiteY0" fmla="*/ 2195513 h 2195514"/>
              <a:gd name="connsiteX1" fmla="*/ 611982 w 1488282"/>
              <a:gd name="connsiteY1" fmla="*/ 2195513 h 2195514"/>
              <a:gd name="connsiteX2" fmla="*/ 723900 w 1488282"/>
              <a:gd name="connsiteY2" fmla="*/ 800100 h 2195514"/>
              <a:gd name="connsiteX3" fmla="*/ 1007270 w 1488282"/>
              <a:gd name="connsiteY3" fmla="*/ 2193132 h 2195514"/>
              <a:gd name="connsiteX4" fmla="*/ 1488282 w 1488282"/>
              <a:gd name="connsiteY4" fmla="*/ 2195514 h 2195514"/>
              <a:gd name="connsiteX5" fmla="*/ 1352549 w 1488282"/>
              <a:gd name="connsiteY5" fmla="*/ 1690688 h 2195514"/>
              <a:gd name="connsiteX6" fmla="*/ 1252537 w 1488282"/>
              <a:gd name="connsiteY6" fmla="*/ 1333501 h 2195514"/>
              <a:gd name="connsiteX7" fmla="*/ 945356 w 1488282"/>
              <a:gd name="connsiteY7" fmla="*/ 2382 h 2195514"/>
              <a:gd name="connsiteX8" fmla="*/ 283369 w 1488282"/>
              <a:gd name="connsiteY8" fmla="*/ 0 h 2195514"/>
              <a:gd name="connsiteX9" fmla="*/ 0 w 1488282"/>
              <a:gd name="connsiteY9" fmla="*/ 2195513 h 2195514"/>
              <a:gd name="connsiteX0" fmla="*/ 0 w 1781174"/>
              <a:gd name="connsiteY0" fmla="*/ 2195513 h 2195514"/>
              <a:gd name="connsiteX1" fmla="*/ 611982 w 1781174"/>
              <a:gd name="connsiteY1" fmla="*/ 2195513 h 2195514"/>
              <a:gd name="connsiteX2" fmla="*/ 723900 w 1781174"/>
              <a:gd name="connsiteY2" fmla="*/ 800100 h 2195514"/>
              <a:gd name="connsiteX3" fmla="*/ 1007270 w 1781174"/>
              <a:gd name="connsiteY3" fmla="*/ 2193132 h 2195514"/>
              <a:gd name="connsiteX4" fmla="*/ 1488282 w 1781174"/>
              <a:gd name="connsiteY4" fmla="*/ 2195514 h 2195514"/>
              <a:gd name="connsiteX5" fmla="*/ 1781174 w 1781174"/>
              <a:gd name="connsiteY5" fmla="*/ 792957 h 2195514"/>
              <a:gd name="connsiteX6" fmla="*/ 1252537 w 1781174"/>
              <a:gd name="connsiteY6" fmla="*/ 1333501 h 2195514"/>
              <a:gd name="connsiteX7" fmla="*/ 945356 w 1781174"/>
              <a:gd name="connsiteY7" fmla="*/ 2382 h 2195514"/>
              <a:gd name="connsiteX8" fmla="*/ 283369 w 1781174"/>
              <a:gd name="connsiteY8" fmla="*/ 0 h 2195514"/>
              <a:gd name="connsiteX9" fmla="*/ 0 w 1781174"/>
              <a:gd name="connsiteY9" fmla="*/ 2195513 h 2195514"/>
              <a:gd name="connsiteX0" fmla="*/ 0 w 1781174"/>
              <a:gd name="connsiteY0" fmla="*/ 2195513 h 2195514"/>
              <a:gd name="connsiteX1" fmla="*/ 611982 w 1781174"/>
              <a:gd name="connsiteY1" fmla="*/ 2195513 h 2195514"/>
              <a:gd name="connsiteX2" fmla="*/ 723900 w 1781174"/>
              <a:gd name="connsiteY2" fmla="*/ 800100 h 2195514"/>
              <a:gd name="connsiteX3" fmla="*/ 1007270 w 1781174"/>
              <a:gd name="connsiteY3" fmla="*/ 2193132 h 2195514"/>
              <a:gd name="connsiteX4" fmla="*/ 1488282 w 1781174"/>
              <a:gd name="connsiteY4" fmla="*/ 2195514 h 2195514"/>
              <a:gd name="connsiteX5" fmla="*/ 1781174 w 1781174"/>
              <a:gd name="connsiteY5" fmla="*/ 792957 h 2195514"/>
              <a:gd name="connsiteX6" fmla="*/ 1528762 w 1781174"/>
              <a:gd name="connsiteY6" fmla="*/ 1052513 h 2195514"/>
              <a:gd name="connsiteX7" fmla="*/ 1252537 w 1781174"/>
              <a:gd name="connsiteY7" fmla="*/ 1333501 h 2195514"/>
              <a:gd name="connsiteX8" fmla="*/ 945356 w 1781174"/>
              <a:gd name="connsiteY8" fmla="*/ 2382 h 2195514"/>
              <a:gd name="connsiteX9" fmla="*/ 283369 w 1781174"/>
              <a:gd name="connsiteY9" fmla="*/ 0 h 2195514"/>
              <a:gd name="connsiteX10" fmla="*/ 0 w 1781174"/>
              <a:gd name="connsiteY10" fmla="*/ 2195513 h 2195514"/>
              <a:gd name="connsiteX0" fmla="*/ 0 w 1781174"/>
              <a:gd name="connsiteY0" fmla="*/ 2197894 h 2197895"/>
              <a:gd name="connsiteX1" fmla="*/ 611982 w 1781174"/>
              <a:gd name="connsiteY1" fmla="*/ 2197894 h 2197895"/>
              <a:gd name="connsiteX2" fmla="*/ 723900 w 1781174"/>
              <a:gd name="connsiteY2" fmla="*/ 802481 h 2197895"/>
              <a:gd name="connsiteX3" fmla="*/ 1007270 w 1781174"/>
              <a:gd name="connsiteY3" fmla="*/ 2195513 h 2197895"/>
              <a:gd name="connsiteX4" fmla="*/ 1488282 w 1781174"/>
              <a:gd name="connsiteY4" fmla="*/ 2197895 h 2197895"/>
              <a:gd name="connsiteX5" fmla="*/ 1781174 w 1781174"/>
              <a:gd name="connsiteY5" fmla="*/ 795338 h 2197895"/>
              <a:gd name="connsiteX6" fmla="*/ 1559719 w 1781174"/>
              <a:gd name="connsiteY6" fmla="*/ 0 h 2197895"/>
              <a:gd name="connsiteX7" fmla="*/ 1252537 w 1781174"/>
              <a:gd name="connsiteY7" fmla="*/ 1335882 h 2197895"/>
              <a:gd name="connsiteX8" fmla="*/ 945356 w 1781174"/>
              <a:gd name="connsiteY8" fmla="*/ 4763 h 2197895"/>
              <a:gd name="connsiteX9" fmla="*/ 283369 w 1781174"/>
              <a:gd name="connsiteY9" fmla="*/ 2381 h 2197895"/>
              <a:gd name="connsiteX10" fmla="*/ 0 w 1781174"/>
              <a:gd name="connsiteY10" fmla="*/ 2197894 h 2197895"/>
              <a:gd name="connsiteX0" fmla="*/ 0 w 1781174"/>
              <a:gd name="connsiteY0" fmla="*/ 2197894 h 2197895"/>
              <a:gd name="connsiteX1" fmla="*/ 611982 w 1781174"/>
              <a:gd name="connsiteY1" fmla="*/ 2197894 h 2197895"/>
              <a:gd name="connsiteX2" fmla="*/ 723900 w 1781174"/>
              <a:gd name="connsiteY2" fmla="*/ 802481 h 2197895"/>
              <a:gd name="connsiteX3" fmla="*/ 1007270 w 1781174"/>
              <a:gd name="connsiteY3" fmla="*/ 2195513 h 2197895"/>
              <a:gd name="connsiteX4" fmla="*/ 1488282 w 1781174"/>
              <a:gd name="connsiteY4" fmla="*/ 2197895 h 2197895"/>
              <a:gd name="connsiteX5" fmla="*/ 1781174 w 1781174"/>
              <a:gd name="connsiteY5" fmla="*/ 795338 h 2197895"/>
              <a:gd name="connsiteX6" fmla="*/ 1688306 w 1781174"/>
              <a:gd name="connsiteY6" fmla="*/ 454820 h 2197895"/>
              <a:gd name="connsiteX7" fmla="*/ 1559719 w 1781174"/>
              <a:gd name="connsiteY7" fmla="*/ 0 h 2197895"/>
              <a:gd name="connsiteX8" fmla="*/ 1252537 w 1781174"/>
              <a:gd name="connsiteY8" fmla="*/ 1335882 h 2197895"/>
              <a:gd name="connsiteX9" fmla="*/ 945356 w 1781174"/>
              <a:gd name="connsiteY9" fmla="*/ 4763 h 2197895"/>
              <a:gd name="connsiteX10" fmla="*/ 283369 w 1781174"/>
              <a:gd name="connsiteY10" fmla="*/ 2381 h 2197895"/>
              <a:gd name="connsiteX11" fmla="*/ 0 w 1781174"/>
              <a:gd name="connsiteY11" fmla="*/ 2197894 h 2197895"/>
              <a:gd name="connsiteX0" fmla="*/ 0 w 2212181"/>
              <a:gd name="connsiteY0" fmla="*/ 2197894 h 2197895"/>
              <a:gd name="connsiteX1" fmla="*/ 611982 w 2212181"/>
              <a:gd name="connsiteY1" fmla="*/ 2197894 h 2197895"/>
              <a:gd name="connsiteX2" fmla="*/ 723900 w 2212181"/>
              <a:gd name="connsiteY2" fmla="*/ 802481 h 2197895"/>
              <a:gd name="connsiteX3" fmla="*/ 1007270 w 2212181"/>
              <a:gd name="connsiteY3" fmla="*/ 2195513 h 2197895"/>
              <a:gd name="connsiteX4" fmla="*/ 1488282 w 2212181"/>
              <a:gd name="connsiteY4" fmla="*/ 2197895 h 2197895"/>
              <a:gd name="connsiteX5" fmla="*/ 1781174 w 2212181"/>
              <a:gd name="connsiteY5" fmla="*/ 795338 h 2197895"/>
              <a:gd name="connsiteX6" fmla="*/ 2212181 w 2212181"/>
              <a:gd name="connsiteY6" fmla="*/ 7145 h 2197895"/>
              <a:gd name="connsiteX7" fmla="*/ 1559719 w 2212181"/>
              <a:gd name="connsiteY7" fmla="*/ 0 h 2197895"/>
              <a:gd name="connsiteX8" fmla="*/ 1252537 w 2212181"/>
              <a:gd name="connsiteY8" fmla="*/ 1335882 h 2197895"/>
              <a:gd name="connsiteX9" fmla="*/ 945356 w 2212181"/>
              <a:gd name="connsiteY9" fmla="*/ 4763 h 2197895"/>
              <a:gd name="connsiteX10" fmla="*/ 283369 w 2212181"/>
              <a:gd name="connsiteY10" fmla="*/ 2381 h 2197895"/>
              <a:gd name="connsiteX11" fmla="*/ 0 w 2212181"/>
              <a:gd name="connsiteY11" fmla="*/ 2197894 h 2197895"/>
              <a:gd name="connsiteX0" fmla="*/ 0 w 2212181"/>
              <a:gd name="connsiteY0" fmla="*/ 2197894 h 2197895"/>
              <a:gd name="connsiteX1" fmla="*/ 611982 w 2212181"/>
              <a:gd name="connsiteY1" fmla="*/ 2197894 h 2197895"/>
              <a:gd name="connsiteX2" fmla="*/ 723900 w 2212181"/>
              <a:gd name="connsiteY2" fmla="*/ 802481 h 2197895"/>
              <a:gd name="connsiteX3" fmla="*/ 1007270 w 2212181"/>
              <a:gd name="connsiteY3" fmla="*/ 2195513 h 2197895"/>
              <a:gd name="connsiteX4" fmla="*/ 1488282 w 2212181"/>
              <a:gd name="connsiteY4" fmla="*/ 2197895 h 2197895"/>
              <a:gd name="connsiteX5" fmla="*/ 1781174 w 2212181"/>
              <a:gd name="connsiteY5" fmla="*/ 795338 h 2197895"/>
              <a:gd name="connsiteX6" fmla="*/ 2035968 w 2212181"/>
              <a:gd name="connsiteY6" fmla="*/ 328614 h 2197895"/>
              <a:gd name="connsiteX7" fmla="*/ 2212181 w 2212181"/>
              <a:gd name="connsiteY7" fmla="*/ 7145 h 2197895"/>
              <a:gd name="connsiteX8" fmla="*/ 1559719 w 2212181"/>
              <a:gd name="connsiteY8" fmla="*/ 0 h 2197895"/>
              <a:gd name="connsiteX9" fmla="*/ 1252537 w 2212181"/>
              <a:gd name="connsiteY9" fmla="*/ 1335882 h 2197895"/>
              <a:gd name="connsiteX10" fmla="*/ 945356 w 2212181"/>
              <a:gd name="connsiteY10" fmla="*/ 4763 h 2197895"/>
              <a:gd name="connsiteX11" fmla="*/ 283369 w 2212181"/>
              <a:gd name="connsiteY11" fmla="*/ 2381 h 2197895"/>
              <a:gd name="connsiteX12" fmla="*/ 0 w 2212181"/>
              <a:gd name="connsiteY12" fmla="*/ 2197894 h 2197895"/>
              <a:gd name="connsiteX0" fmla="*/ 0 w 2500312"/>
              <a:gd name="connsiteY0" fmla="*/ 2197894 h 2197895"/>
              <a:gd name="connsiteX1" fmla="*/ 611982 w 2500312"/>
              <a:gd name="connsiteY1" fmla="*/ 2197894 h 2197895"/>
              <a:gd name="connsiteX2" fmla="*/ 723900 w 2500312"/>
              <a:gd name="connsiteY2" fmla="*/ 802481 h 2197895"/>
              <a:gd name="connsiteX3" fmla="*/ 1007270 w 2500312"/>
              <a:gd name="connsiteY3" fmla="*/ 2195513 h 2197895"/>
              <a:gd name="connsiteX4" fmla="*/ 1488282 w 2500312"/>
              <a:gd name="connsiteY4" fmla="*/ 2197895 h 2197895"/>
              <a:gd name="connsiteX5" fmla="*/ 1781174 w 2500312"/>
              <a:gd name="connsiteY5" fmla="*/ 795338 h 2197895"/>
              <a:gd name="connsiteX6" fmla="*/ 2500312 w 2500312"/>
              <a:gd name="connsiteY6" fmla="*/ 2197895 h 2197895"/>
              <a:gd name="connsiteX7" fmla="*/ 2212181 w 2500312"/>
              <a:gd name="connsiteY7" fmla="*/ 7145 h 2197895"/>
              <a:gd name="connsiteX8" fmla="*/ 1559719 w 2500312"/>
              <a:gd name="connsiteY8" fmla="*/ 0 h 2197895"/>
              <a:gd name="connsiteX9" fmla="*/ 1252537 w 2500312"/>
              <a:gd name="connsiteY9" fmla="*/ 1335882 h 2197895"/>
              <a:gd name="connsiteX10" fmla="*/ 945356 w 2500312"/>
              <a:gd name="connsiteY10" fmla="*/ 4763 h 2197895"/>
              <a:gd name="connsiteX11" fmla="*/ 283369 w 2500312"/>
              <a:gd name="connsiteY11" fmla="*/ 2381 h 2197895"/>
              <a:gd name="connsiteX12" fmla="*/ 0 w 2500312"/>
              <a:gd name="connsiteY12" fmla="*/ 2197894 h 2197895"/>
              <a:gd name="connsiteX0" fmla="*/ 0 w 2500312"/>
              <a:gd name="connsiteY0" fmla="*/ 2197894 h 2197895"/>
              <a:gd name="connsiteX1" fmla="*/ 611982 w 2500312"/>
              <a:gd name="connsiteY1" fmla="*/ 2197894 h 2197895"/>
              <a:gd name="connsiteX2" fmla="*/ 723900 w 2500312"/>
              <a:gd name="connsiteY2" fmla="*/ 802481 h 2197895"/>
              <a:gd name="connsiteX3" fmla="*/ 1007270 w 2500312"/>
              <a:gd name="connsiteY3" fmla="*/ 2195513 h 2197895"/>
              <a:gd name="connsiteX4" fmla="*/ 1488282 w 2500312"/>
              <a:gd name="connsiteY4" fmla="*/ 2197895 h 2197895"/>
              <a:gd name="connsiteX5" fmla="*/ 1781174 w 2500312"/>
              <a:gd name="connsiteY5" fmla="*/ 795338 h 2197895"/>
              <a:gd name="connsiteX6" fmla="*/ 2190748 w 2500312"/>
              <a:gd name="connsiteY6" fmla="*/ 1595439 h 2197895"/>
              <a:gd name="connsiteX7" fmla="*/ 2500312 w 2500312"/>
              <a:gd name="connsiteY7" fmla="*/ 2197895 h 2197895"/>
              <a:gd name="connsiteX8" fmla="*/ 2212181 w 2500312"/>
              <a:gd name="connsiteY8" fmla="*/ 7145 h 2197895"/>
              <a:gd name="connsiteX9" fmla="*/ 1559719 w 2500312"/>
              <a:gd name="connsiteY9" fmla="*/ 0 h 2197895"/>
              <a:gd name="connsiteX10" fmla="*/ 1252537 w 2500312"/>
              <a:gd name="connsiteY10" fmla="*/ 1335882 h 2197895"/>
              <a:gd name="connsiteX11" fmla="*/ 945356 w 2500312"/>
              <a:gd name="connsiteY11" fmla="*/ 4763 h 2197895"/>
              <a:gd name="connsiteX12" fmla="*/ 283369 w 2500312"/>
              <a:gd name="connsiteY12" fmla="*/ 2381 h 2197895"/>
              <a:gd name="connsiteX13" fmla="*/ 0 w 2500312"/>
              <a:gd name="connsiteY13" fmla="*/ 2197894 h 2197895"/>
              <a:gd name="connsiteX0" fmla="*/ 0 w 2500312"/>
              <a:gd name="connsiteY0" fmla="*/ 2197894 h 2197895"/>
              <a:gd name="connsiteX1" fmla="*/ 611982 w 2500312"/>
              <a:gd name="connsiteY1" fmla="*/ 2197894 h 2197895"/>
              <a:gd name="connsiteX2" fmla="*/ 723900 w 2500312"/>
              <a:gd name="connsiteY2" fmla="*/ 802481 h 2197895"/>
              <a:gd name="connsiteX3" fmla="*/ 1007270 w 2500312"/>
              <a:gd name="connsiteY3" fmla="*/ 2195513 h 2197895"/>
              <a:gd name="connsiteX4" fmla="*/ 1488282 w 2500312"/>
              <a:gd name="connsiteY4" fmla="*/ 2197895 h 2197895"/>
              <a:gd name="connsiteX5" fmla="*/ 1781174 w 2500312"/>
              <a:gd name="connsiteY5" fmla="*/ 795338 h 2197895"/>
              <a:gd name="connsiteX6" fmla="*/ 1883567 w 2500312"/>
              <a:gd name="connsiteY6" fmla="*/ 2195514 h 2197895"/>
              <a:gd name="connsiteX7" fmla="*/ 2500312 w 2500312"/>
              <a:gd name="connsiteY7" fmla="*/ 2197895 h 2197895"/>
              <a:gd name="connsiteX8" fmla="*/ 2212181 w 2500312"/>
              <a:gd name="connsiteY8" fmla="*/ 7145 h 2197895"/>
              <a:gd name="connsiteX9" fmla="*/ 1559719 w 2500312"/>
              <a:gd name="connsiteY9" fmla="*/ 0 h 2197895"/>
              <a:gd name="connsiteX10" fmla="*/ 1252537 w 2500312"/>
              <a:gd name="connsiteY10" fmla="*/ 1335882 h 2197895"/>
              <a:gd name="connsiteX11" fmla="*/ 945356 w 2500312"/>
              <a:gd name="connsiteY11" fmla="*/ 4763 h 2197895"/>
              <a:gd name="connsiteX12" fmla="*/ 283369 w 2500312"/>
              <a:gd name="connsiteY12" fmla="*/ 2381 h 2197895"/>
              <a:gd name="connsiteX13" fmla="*/ 0 w 2500312"/>
              <a:gd name="connsiteY13" fmla="*/ 2197894 h 2197895"/>
              <a:gd name="connsiteX0" fmla="*/ 0 w 2500312"/>
              <a:gd name="connsiteY0" fmla="*/ 2197894 h 2197895"/>
              <a:gd name="connsiteX1" fmla="*/ 611982 w 2500312"/>
              <a:gd name="connsiteY1" fmla="*/ 2197894 h 2197895"/>
              <a:gd name="connsiteX2" fmla="*/ 723900 w 2500312"/>
              <a:gd name="connsiteY2" fmla="*/ 802481 h 2197895"/>
              <a:gd name="connsiteX3" fmla="*/ 1007270 w 2500312"/>
              <a:gd name="connsiteY3" fmla="*/ 2195513 h 2197895"/>
              <a:gd name="connsiteX4" fmla="*/ 1488282 w 2500312"/>
              <a:gd name="connsiteY4" fmla="*/ 2197895 h 2197895"/>
              <a:gd name="connsiteX5" fmla="*/ 1776411 w 2500312"/>
              <a:gd name="connsiteY5" fmla="*/ 809626 h 2197895"/>
              <a:gd name="connsiteX6" fmla="*/ 1883567 w 2500312"/>
              <a:gd name="connsiteY6" fmla="*/ 2195514 h 2197895"/>
              <a:gd name="connsiteX7" fmla="*/ 2500312 w 2500312"/>
              <a:gd name="connsiteY7" fmla="*/ 2197895 h 2197895"/>
              <a:gd name="connsiteX8" fmla="*/ 2212181 w 2500312"/>
              <a:gd name="connsiteY8" fmla="*/ 7145 h 2197895"/>
              <a:gd name="connsiteX9" fmla="*/ 1559719 w 2500312"/>
              <a:gd name="connsiteY9" fmla="*/ 0 h 2197895"/>
              <a:gd name="connsiteX10" fmla="*/ 1252537 w 2500312"/>
              <a:gd name="connsiteY10" fmla="*/ 1335882 h 2197895"/>
              <a:gd name="connsiteX11" fmla="*/ 945356 w 2500312"/>
              <a:gd name="connsiteY11" fmla="*/ 4763 h 2197895"/>
              <a:gd name="connsiteX12" fmla="*/ 283369 w 2500312"/>
              <a:gd name="connsiteY12" fmla="*/ 2381 h 2197895"/>
              <a:gd name="connsiteX13" fmla="*/ 0 w 2500312"/>
              <a:gd name="connsiteY13" fmla="*/ 2197894 h 21978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500312" h="2197895">
                <a:moveTo>
                  <a:pt x="0" y="2197894"/>
                </a:moveTo>
                <a:lnTo>
                  <a:pt x="611982" y="2197894"/>
                </a:lnTo>
                <a:lnTo>
                  <a:pt x="723900" y="802481"/>
                </a:lnTo>
                <a:lnTo>
                  <a:pt x="1007270" y="2195513"/>
                </a:lnTo>
                <a:lnTo>
                  <a:pt x="1488282" y="2197895"/>
                </a:lnTo>
                <a:lnTo>
                  <a:pt x="1776411" y="809626"/>
                </a:lnTo>
                <a:lnTo>
                  <a:pt x="1883567" y="2195514"/>
                </a:lnTo>
                <a:lnTo>
                  <a:pt x="2500312" y="2197895"/>
                </a:lnTo>
                <a:lnTo>
                  <a:pt x="2212181" y="7145"/>
                </a:lnTo>
                <a:lnTo>
                  <a:pt x="1559719" y="0"/>
                </a:lnTo>
                <a:lnTo>
                  <a:pt x="1252537" y="1335882"/>
                </a:lnTo>
                <a:lnTo>
                  <a:pt x="945356" y="4763"/>
                </a:lnTo>
                <a:lnTo>
                  <a:pt x="283369" y="2381"/>
                </a:lnTo>
                <a:lnTo>
                  <a:pt x="0" y="2197894"/>
                </a:lnTo>
                <a:close/>
              </a:path>
            </a:pathLst>
          </a:custGeom>
          <a:solidFill>
            <a:srgbClr val="0F238C"/>
          </a:solidFill>
          <a:ln w="1905">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US" noProof="0">
              <a:solidFill>
                <a:schemeClr val="accent1"/>
              </a:solidFill>
            </a:endParaRPr>
          </a:p>
        </p:txBody>
      </p:sp>
      <p:sp>
        <p:nvSpPr>
          <p:cNvPr id="30" name="Freeform 29"/>
          <p:cNvSpPr/>
          <p:nvPr userDrawn="1"/>
        </p:nvSpPr>
        <p:spPr>
          <a:xfrm>
            <a:off x="8218855" y="1361983"/>
            <a:ext cx="285565" cy="445289"/>
          </a:xfrm>
          <a:custGeom>
            <a:avLst/>
            <a:gdLst>
              <a:gd name="connsiteX0" fmla="*/ 0 w 1428750"/>
              <a:gd name="connsiteY0" fmla="*/ 997744 h 997744"/>
              <a:gd name="connsiteX1" fmla="*/ 1404937 w 1428750"/>
              <a:gd name="connsiteY1" fmla="*/ 997744 h 997744"/>
              <a:gd name="connsiteX2" fmla="*/ 1404937 w 1428750"/>
              <a:gd name="connsiteY2" fmla="*/ 538163 h 997744"/>
              <a:gd name="connsiteX3" fmla="*/ 1428750 w 1428750"/>
              <a:gd name="connsiteY3" fmla="*/ 540544 h 997744"/>
              <a:gd name="connsiteX4" fmla="*/ 590550 w 1428750"/>
              <a:gd name="connsiteY4" fmla="*/ 540544 h 997744"/>
              <a:gd name="connsiteX5" fmla="*/ 590550 w 1428750"/>
              <a:gd name="connsiteY5" fmla="*/ 0 h 997744"/>
              <a:gd name="connsiteX6" fmla="*/ 0 w 1428750"/>
              <a:gd name="connsiteY6" fmla="*/ 0 h 997744"/>
              <a:gd name="connsiteX7" fmla="*/ 0 w 1428750"/>
              <a:gd name="connsiteY7" fmla="*/ 997744 h 997744"/>
              <a:gd name="connsiteX0" fmla="*/ 0 w 1404937"/>
              <a:gd name="connsiteY0" fmla="*/ 997744 h 997744"/>
              <a:gd name="connsiteX1" fmla="*/ 1404937 w 1404937"/>
              <a:gd name="connsiteY1" fmla="*/ 997744 h 997744"/>
              <a:gd name="connsiteX2" fmla="*/ 1404937 w 1404937"/>
              <a:gd name="connsiteY2" fmla="*/ 538163 h 997744"/>
              <a:gd name="connsiteX3" fmla="*/ 1219200 w 1404937"/>
              <a:gd name="connsiteY3" fmla="*/ 476250 h 997744"/>
              <a:gd name="connsiteX4" fmla="*/ 590550 w 1404937"/>
              <a:gd name="connsiteY4" fmla="*/ 540544 h 997744"/>
              <a:gd name="connsiteX5" fmla="*/ 590550 w 1404937"/>
              <a:gd name="connsiteY5" fmla="*/ 0 h 997744"/>
              <a:gd name="connsiteX6" fmla="*/ 0 w 1404937"/>
              <a:gd name="connsiteY6" fmla="*/ 0 h 997744"/>
              <a:gd name="connsiteX7" fmla="*/ 0 w 1404937"/>
              <a:gd name="connsiteY7" fmla="*/ 997744 h 997744"/>
              <a:gd name="connsiteX0" fmla="*/ 0 w 1404937"/>
              <a:gd name="connsiteY0" fmla="*/ 997744 h 997744"/>
              <a:gd name="connsiteX1" fmla="*/ 1404937 w 1404937"/>
              <a:gd name="connsiteY1" fmla="*/ 997744 h 997744"/>
              <a:gd name="connsiteX2" fmla="*/ 1404937 w 1404937"/>
              <a:gd name="connsiteY2" fmla="*/ 538163 h 997744"/>
              <a:gd name="connsiteX3" fmla="*/ 590550 w 1404937"/>
              <a:gd name="connsiteY3" fmla="*/ 540544 h 997744"/>
              <a:gd name="connsiteX4" fmla="*/ 590550 w 1404937"/>
              <a:gd name="connsiteY4" fmla="*/ 0 h 997744"/>
              <a:gd name="connsiteX5" fmla="*/ 0 w 1404937"/>
              <a:gd name="connsiteY5" fmla="*/ 0 h 997744"/>
              <a:gd name="connsiteX6" fmla="*/ 0 w 1404937"/>
              <a:gd name="connsiteY6" fmla="*/ 997744 h 997744"/>
              <a:gd name="connsiteX0" fmla="*/ 0 w 1404937"/>
              <a:gd name="connsiteY0" fmla="*/ 1614488 h 1614488"/>
              <a:gd name="connsiteX1" fmla="*/ 1404937 w 1404937"/>
              <a:gd name="connsiteY1" fmla="*/ 1614488 h 1614488"/>
              <a:gd name="connsiteX2" fmla="*/ 1404937 w 1404937"/>
              <a:gd name="connsiteY2" fmla="*/ 1154907 h 1614488"/>
              <a:gd name="connsiteX3" fmla="*/ 590550 w 1404937"/>
              <a:gd name="connsiteY3" fmla="*/ 1157288 h 1614488"/>
              <a:gd name="connsiteX4" fmla="*/ 592931 w 1404937"/>
              <a:gd name="connsiteY4" fmla="*/ 0 h 1614488"/>
              <a:gd name="connsiteX5" fmla="*/ 0 w 1404937"/>
              <a:gd name="connsiteY5" fmla="*/ 616744 h 1614488"/>
              <a:gd name="connsiteX6" fmla="*/ 0 w 1404937"/>
              <a:gd name="connsiteY6" fmla="*/ 1614488 h 1614488"/>
              <a:gd name="connsiteX0" fmla="*/ 0 w 1404937"/>
              <a:gd name="connsiteY0" fmla="*/ 2188369 h 2188369"/>
              <a:gd name="connsiteX1" fmla="*/ 1404937 w 1404937"/>
              <a:gd name="connsiteY1" fmla="*/ 2188369 h 2188369"/>
              <a:gd name="connsiteX2" fmla="*/ 1404937 w 1404937"/>
              <a:gd name="connsiteY2" fmla="*/ 1728788 h 2188369"/>
              <a:gd name="connsiteX3" fmla="*/ 590550 w 1404937"/>
              <a:gd name="connsiteY3" fmla="*/ 1731169 h 2188369"/>
              <a:gd name="connsiteX4" fmla="*/ 592931 w 1404937"/>
              <a:gd name="connsiteY4" fmla="*/ 573881 h 2188369"/>
              <a:gd name="connsiteX5" fmla="*/ 2382 w 1404937"/>
              <a:gd name="connsiteY5" fmla="*/ 0 h 2188369"/>
              <a:gd name="connsiteX6" fmla="*/ 0 w 1404937"/>
              <a:gd name="connsiteY6" fmla="*/ 2188369 h 2188369"/>
              <a:gd name="connsiteX0" fmla="*/ 0 w 1404937"/>
              <a:gd name="connsiteY0" fmla="*/ 2190750 h 2190750"/>
              <a:gd name="connsiteX1" fmla="*/ 1404937 w 1404937"/>
              <a:gd name="connsiteY1" fmla="*/ 2190750 h 2190750"/>
              <a:gd name="connsiteX2" fmla="*/ 1404937 w 1404937"/>
              <a:gd name="connsiteY2" fmla="*/ 1731169 h 2190750"/>
              <a:gd name="connsiteX3" fmla="*/ 590550 w 1404937"/>
              <a:gd name="connsiteY3" fmla="*/ 1733550 h 2190750"/>
              <a:gd name="connsiteX4" fmla="*/ 592931 w 1404937"/>
              <a:gd name="connsiteY4" fmla="*/ 0 h 2190750"/>
              <a:gd name="connsiteX5" fmla="*/ 2382 w 1404937"/>
              <a:gd name="connsiteY5" fmla="*/ 2381 h 2190750"/>
              <a:gd name="connsiteX6" fmla="*/ 0 w 1404937"/>
              <a:gd name="connsiteY6" fmla="*/ 2190750 h 2190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04937" h="2190750">
                <a:moveTo>
                  <a:pt x="0" y="2190750"/>
                </a:moveTo>
                <a:lnTo>
                  <a:pt x="1404937" y="2190750"/>
                </a:lnTo>
                <a:lnTo>
                  <a:pt x="1404937" y="1731169"/>
                </a:lnTo>
                <a:lnTo>
                  <a:pt x="590550" y="1733550"/>
                </a:lnTo>
                <a:cubicBezTo>
                  <a:pt x="591344" y="1347787"/>
                  <a:pt x="592137" y="385763"/>
                  <a:pt x="592931" y="0"/>
                </a:cubicBezTo>
                <a:lnTo>
                  <a:pt x="2382" y="2381"/>
                </a:lnTo>
                <a:cubicBezTo>
                  <a:pt x="3969" y="334962"/>
                  <a:pt x="3175" y="1858169"/>
                  <a:pt x="0" y="2190750"/>
                </a:cubicBezTo>
                <a:close/>
              </a:path>
            </a:pathLst>
          </a:custGeom>
          <a:solidFill>
            <a:srgbClr val="0F238C"/>
          </a:solidFill>
          <a:ln w="1905">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US" noProof="0">
              <a:solidFill>
                <a:schemeClr val="accent1"/>
              </a:solidFill>
            </a:endParaRPr>
          </a:p>
        </p:txBody>
      </p:sp>
      <p:sp>
        <p:nvSpPr>
          <p:cNvPr id="31" name="Freeform 30"/>
          <p:cNvSpPr/>
          <p:nvPr userDrawn="1"/>
        </p:nvSpPr>
        <p:spPr>
          <a:xfrm>
            <a:off x="7278612" y="1451041"/>
            <a:ext cx="330600" cy="365922"/>
          </a:xfrm>
          <a:custGeom>
            <a:avLst/>
            <a:gdLst>
              <a:gd name="connsiteX0" fmla="*/ 0 w 483394"/>
              <a:gd name="connsiteY0" fmla="*/ 0 h 645319"/>
              <a:gd name="connsiteX1" fmla="*/ 0 w 483394"/>
              <a:gd name="connsiteY1" fmla="*/ 528638 h 645319"/>
              <a:gd name="connsiteX2" fmla="*/ 33338 w 483394"/>
              <a:gd name="connsiteY2" fmla="*/ 528638 h 645319"/>
              <a:gd name="connsiteX3" fmla="*/ 381000 w 483394"/>
              <a:gd name="connsiteY3" fmla="*/ 645319 h 645319"/>
              <a:gd name="connsiteX4" fmla="*/ 483394 w 483394"/>
              <a:gd name="connsiteY4" fmla="*/ 216694 h 645319"/>
              <a:gd name="connsiteX5" fmla="*/ 0 w 483394"/>
              <a:gd name="connsiteY5" fmla="*/ 0 h 645319"/>
              <a:gd name="connsiteX0" fmla="*/ 0 w 1626394"/>
              <a:gd name="connsiteY0" fmla="*/ 0 h 528638"/>
              <a:gd name="connsiteX1" fmla="*/ 0 w 1626394"/>
              <a:gd name="connsiteY1" fmla="*/ 528638 h 528638"/>
              <a:gd name="connsiteX2" fmla="*/ 33338 w 1626394"/>
              <a:gd name="connsiteY2" fmla="*/ 528638 h 528638"/>
              <a:gd name="connsiteX3" fmla="*/ 1626394 w 1626394"/>
              <a:gd name="connsiteY3" fmla="*/ 7144 h 528638"/>
              <a:gd name="connsiteX4" fmla="*/ 483394 w 1626394"/>
              <a:gd name="connsiteY4" fmla="*/ 216694 h 528638"/>
              <a:gd name="connsiteX5" fmla="*/ 0 w 1626394"/>
              <a:gd name="connsiteY5" fmla="*/ 0 h 528638"/>
              <a:gd name="connsiteX0" fmla="*/ 0 w 1626394"/>
              <a:gd name="connsiteY0" fmla="*/ 0 h 528638"/>
              <a:gd name="connsiteX1" fmla="*/ 0 w 1626394"/>
              <a:gd name="connsiteY1" fmla="*/ 528638 h 528638"/>
              <a:gd name="connsiteX2" fmla="*/ 33338 w 1626394"/>
              <a:gd name="connsiteY2" fmla="*/ 528638 h 528638"/>
              <a:gd name="connsiteX3" fmla="*/ 1626394 w 1626394"/>
              <a:gd name="connsiteY3" fmla="*/ 7144 h 528638"/>
              <a:gd name="connsiteX4" fmla="*/ 483394 w 1626394"/>
              <a:gd name="connsiteY4" fmla="*/ 216694 h 528638"/>
              <a:gd name="connsiteX5" fmla="*/ 0 w 1626394"/>
              <a:gd name="connsiteY5" fmla="*/ 0 h 528638"/>
              <a:gd name="connsiteX0" fmla="*/ 0 w 1626394"/>
              <a:gd name="connsiteY0" fmla="*/ 0 h 714375"/>
              <a:gd name="connsiteX1" fmla="*/ 0 w 1626394"/>
              <a:gd name="connsiteY1" fmla="*/ 528638 h 714375"/>
              <a:gd name="connsiteX2" fmla="*/ 354807 w 1626394"/>
              <a:gd name="connsiteY2" fmla="*/ 714375 h 714375"/>
              <a:gd name="connsiteX3" fmla="*/ 1626394 w 1626394"/>
              <a:gd name="connsiteY3" fmla="*/ 7144 h 714375"/>
              <a:gd name="connsiteX4" fmla="*/ 483394 w 1626394"/>
              <a:gd name="connsiteY4" fmla="*/ 216694 h 714375"/>
              <a:gd name="connsiteX5" fmla="*/ 0 w 1626394"/>
              <a:gd name="connsiteY5" fmla="*/ 0 h 714375"/>
              <a:gd name="connsiteX0" fmla="*/ 0 w 1626394"/>
              <a:gd name="connsiteY0" fmla="*/ 0 h 528638"/>
              <a:gd name="connsiteX1" fmla="*/ 0 w 1626394"/>
              <a:gd name="connsiteY1" fmla="*/ 528638 h 528638"/>
              <a:gd name="connsiteX2" fmla="*/ 1626394 w 1626394"/>
              <a:gd name="connsiteY2" fmla="*/ 7144 h 528638"/>
              <a:gd name="connsiteX3" fmla="*/ 483394 w 1626394"/>
              <a:gd name="connsiteY3" fmla="*/ 216694 h 528638"/>
              <a:gd name="connsiteX4" fmla="*/ 0 w 1626394"/>
              <a:gd name="connsiteY4" fmla="*/ 0 h 528638"/>
              <a:gd name="connsiteX0" fmla="*/ 0 w 1626394"/>
              <a:gd name="connsiteY0" fmla="*/ 0 h 528638"/>
              <a:gd name="connsiteX1" fmla="*/ 0 w 1626394"/>
              <a:gd name="connsiteY1" fmla="*/ 528638 h 528638"/>
              <a:gd name="connsiteX2" fmla="*/ 1626394 w 1626394"/>
              <a:gd name="connsiteY2" fmla="*/ 7144 h 528638"/>
              <a:gd name="connsiteX3" fmla="*/ 483394 w 1626394"/>
              <a:gd name="connsiteY3" fmla="*/ 216694 h 528638"/>
              <a:gd name="connsiteX4" fmla="*/ 0 w 1626394"/>
              <a:gd name="connsiteY4" fmla="*/ 0 h 528638"/>
              <a:gd name="connsiteX0" fmla="*/ 0 w 1626394"/>
              <a:gd name="connsiteY0" fmla="*/ 0 h 681404"/>
              <a:gd name="connsiteX1" fmla="*/ 0 w 1626394"/>
              <a:gd name="connsiteY1" fmla="*/ 528638 h 681404"/>
              <a:gd name="connsiteX2" fmla="*/ 1626394 w 1626394"/>
              <a:gd name="connsiteY2" fmla="*/ 7144 h 681404"/>
              <a:gd name="connsiteX3" fmla="*/ 483394 w 1626394"/>
              <a:gd name="connsiteY3" fmla="*/ 216694 h 681404"/>
              <a:gd name="connsiteX4" fmla="*/ 0 w 1626394"/>
              <a:gd name="connsiteY4" fmla="*/ 0 h 681404"/>
              <a:gd name="connsiteX0" fmla="*/ 0 w 1626394"/>
              <a:gd name="connsiteY0" fmla="*/ 0 h 661055"/>
              <a:gd name="connsiteX1" fmla="*/ 0 w 1626394"/>
              <a:gd name="connsiteY1" fmla="*/ 528638 h 661055"/>
              <a:gd name="connsiteX2" fmla="*/ 1626394 w 1626394"/>
              <a:gd name="connsiteY2" fmla="*/ 7144 h 661055"/>
              <a:gd name="connsiteX3" fmla="*/ 483394 w 1626394"/>
              <a:gd name="connsiteY3" fmla="*/ 216694 h 661055"/>
              <a:gd name="connsiteX4" fmla="*/ 0 w 1626394"/>
              <a:gd name="connsiteY4" fmla="*/ 0 h 661055"/>
              <a:gd name="connsiteX0" fmla="*/ 0 w 1626394"/>
              <a:gd name="connsiteY0" fmla="*/ 0 h 678971"/>
              <a:gd name="connsiteX1" fmla="*/ 0 w 1626394"/>
              <a:gd name="connsiteY1" fmla="*/ 528638 h 678971"/>
              <a:gd name="connsiteX2" fmla="*/ 1626394 w 1626394"/>
              <a:gd name="connsiteY2" fmla="*/ 7144 h 678971"/>
              <a:gd name="connsiteX3" fmla="*/ 483394 w 1626394"/>
              <a:gd name="connsiteY3" fmla="*/ 216694 h 678971"/>
              <a:gd name="connsiteX4" fmla="*/ 0 w 1626394"/>
              <a:gd name="connsiteY4" fmla="*/ 0 h 678971"/>
              <a:gd name="connsiteX0" fmla="*/ 0 w 1626394"/>
              <a:gd name="connsiteY0" fmla="*/ 0 h 678971"/>
              <a:gd name="connsiteX1" fmla="*/ 0 w 1626394"/>
              <a:gd name="connsiteY1" fmla="*/ 528638 h 678971"/>
              <a:gd name="connsiteX2" fmla="*/ 1626394 w 1626394"/>
              <a:gd name="connsiteY2" fmla="*/ 7144 h 678971"/>
              <a:gd name="connsiteX3" fmla="*/ 621506 w 1626394"/>
              <a:gd name="connsiteY3" fmla="*/ 233363 h 678971"/>
              <a:gd name="connsiteX4" fmla="*/ 0 w 1626394"/>
              <a:gd name="connsiteY4" fmla="*/ 0 h 678971"/>
              <a:gd name="connsiteX0" fmla="*/ 0 w 1626394"/>
              <a:gd name="connsiteY0" fmla="*/ 4860 h 683831"/>
              <a:gd name="connsiteX1" fmla="*/ 0 w 1626394"/>
              <a:gd name="connsiteY1" fmla="*/ 533498 h 683831"/>
              <a:gd name="connsiteX2" fmla="*/ 1626394 w 1626394"/>
              <a:gd name="connsiteY2" fmla="*/ 12004 h 683831"/>
              <a:gd name="connsiteX3" fmla="*/ 621506 w 1626394"/>
              <a:gd name="connsiteY3" fmla="*/ 238223 h 683831"/>
              <a:gd name="connsiteX4" fmla="*/ 0 w 1626394"/>
              <a:gd name="connsiteY4" fmla="*/ 4860 h 683831"/>
              <a:gd name="connsiteX0" fmla="*/ 0 w 1626394"/>
              <a:gd name="connsiteY0" fmla="*/ 4860 h 683831"/>
              <a:gd name="connsiteX1" fmla="*/ 0 w 1626394"/>
              <a:gd name="connsiteY1" fmla="*/ 533498 h 683831"/>
              <a:gd name="connsiteX2" fmla="*/ 1626394 w 1626394"/>
              <a:gd name="connsiteY2" fmla="*/ 12004 h 683831"/>
              <a:gd name="connsiteX3" fmla="*/ 1066800 w 1626394"/>
              <a:gd name="connsiteY3" fmla="*/ 135830 h 683831"/>
              <a:gd name="connsiteX4" fmla="*/ 621506 w 1626394"/>
              <a:gd name="connsiteY4" fmla="*/ 238223 h 683831"/>
              <a:gd name="connsiteX5" fmla="*/ 0 w 1626394"/>
              <a:gd name="connsiteY5" fmla="*/ 4860 h 683831"/>
              <a:gd name="connsiteX0" fmla="*/ 0 w 1626394"/>
              <a:gd name="connsiteY0" fmla="*/ 111917 h 790888"/>
              <a:gd name="connsiteX1" fmla="*/ 0 w 1626394"/>
              <a:gd name="connsiteY1" fmla="*/ 640555 h 790888"/>
              <a:gd name="connsiteX2" fmla="*/ 1626394 w 1626394"/>
              <a:gd name="connsiteY2" fmla="*/ 119061 h 790888"/>
              <a:gd name="connsiteX3" fmla="*/ 923925 w 1626394"/>
              <a:gd name="connsiteY3" fmla="*/ 0 h 790888"/>
              <a:gd name="connsiteX4" fmla="*/ 621506 w 1626394"/>
              <a:gd name="connsiteY4" fmla="*/ 345280 h 790888"/>
              <a:gd name="connsiteX5" fmla="*/ 0 w 1626394"/>
              <a:gd name="connsiteY5" fmla="*/ 111917 h 790888"/>
              <a:gd name="connsiteX0" fmla="*/ 0 w 1626394"/>
              <a:gd name="connsiteY0" fmla="*/ 111917 h 790888"/>
              <a:gd name="connsiteX1" fmla="*/ 0 w 1626394"/>
              <a:gd name="connsiteY1" fmla="*/ 640555 h 790888"/>
              <a:gd name="connsiteX2" fmla="*/ 1626394 w 1626394"/>
              <a:gd name="connsiteY2" fmla="*/ 119061 h 790888"/>
              <a:gd name="connsiteX3" fmla="*/ 1059656 w 1626394"/>
              <a:gd name="connsiteY3" fmla="*/ 23812 h 790888"/>
              <a:gd name="connsiteX4" fmla="*/ 923925 w 1626394"/>
              <a:gd name="connsiteY4" fmla="*/ 0 h 790888"/>
              <a:gd name="connsiteX5" fmla="*/ 621506 w 1626394"/>
              <a:gd name="connsiteY5" fmla="*/ 345280 h 790888"/>
              <a:gd name="connsiteX6" fmla="*/ 0 w 1626394"/>
              <a:gd name="connsiteY6" fmla="*/ 111917 h 790888"/>
              <a:gd name="connsiteX0" fmla="*/ 0 w 1626394"/>
              <a:gd name="connsiteY0" fmla="*/ 538161 h 1217132"/>
              <a:gd name="connsiteX1" fmla="*/ 0 w 1626394"/>
              <a:gd name="connsiteY1" fmla="*/ 1066799 h 1217132"/>
              <a:gd name="connsiteX2" fmla="*/ 1626394 w 1626394"/>
              <a:gd name="connsiteY2" fmla="*/ 545305 h 1217132"/>
              <a:gd name="connsiteX3" fmla="*/ 1323974 w 1626394"/>
              <a:gd name="connsiteY3" fmla="*/ 0 h 1217132"/>
              <a:gd name="connsiteX4" fmla="*/ 923925 w 1626394"/>
              <a:gd name="connsiteY4" fmla="*/ 426244 h 1217132"/>
              <a:gd name="connsiteX5" fmla="*/ 621506 w 1626394"/>
              <a:gd name="connsiteY5" fmla="*/ 771524 h 1217132"/>
              <a:gd name="connsiteX6" fmla="*/ 0 w 1626394"/>
              <a:gd name="connsiteY6" fmla="*/ 538161 h 1217132"/>
              <a:gd name="connsiteX0" fmla="*/ 0 w 1626394"/>
              <a:gd name="connsiteY0" fmla="*/ 538161 h 1217132"/>
              <a:gd name="connsiteX1" fmla="*/ 0 w 1626394"/>
              <a:gd name="connsiteY1" fmla="*/ 1066799 h 1217132"/>
              <a:gd name="connsiteX2" fmla="*/ 1626394 w 1626394"/>
              <a:gd name="connsiteY2" fmla="*/ 545305 h 1217132"/>
              <a:gd name="connsiteX3" fmla="*/ 1323974 w 1626394"/>
              <a:gd name="connsiteY3" fmla="*/ 0 h 1217132"/>
              <a:gd name="connsiteX4" fmla="*/ 923925 w 1626394"/>
              <a:gd name="connsiteY4" fmla="*/ 426244 h 1217132"/>
              <a:gd name="connsiteX5" fmla="*/ 621506 w 1626394"/>
              <a:gd name="connsiteY5" fmla="*/ 771524 h 1217132"/>
              <a:gd name="connsiteX6" fmla="*/ 0 w 1626394"/>
              <a:gd name="connsiteY6" fmla="*/ 538161 h 1217132"/>
              <a:gd name="connsiteX0" fmla="*/ 0 w 1635310"/>
              <a:gd name="connsiteY0" fmla="*/ 538161 h 1066802"/>
              <a:gd name="connsiteX1" fmla="*/ 0 w 1635310"/>
              <a:gd name="connsiteY1" fmla="*/ 1066799 h 1066802"/>
              <a:gd name="connsiteX2" fmla="*/ 1626394 w 1635310"/>
              <a:gd name="connsiteY2" fmla="*/ 545305 h 1066802"/>
              <a:gd name="connsiteX3" fmla="*/ 1323974 w 1635310"/>
              <a:gd name="connsiteY3" fmla="*/ 0 h 1066802"/>
              <a:gd name="connsiteX4" fmla="*/ 923925 w 1635310"/>
              <a:gd name="connsiteY4" fmla="*/ 426244 h 1066802"/>
              <a:gd name="connsiteX5" fmla="*/ 621506 w 1635310"/>
              <a:gd name="connsiteY5" fmla="*/ 771524 h 1066802"/>
              <a:gd name="connsiteX6" fmla="*/ 0 w 1635310"/>
              <a:gd name="connsiteY6" fmla="*/ 538161 h 1066802"/>
              <a:gd name="connsiteX0" fmla="*/ 0 w 1632620"/>
              <a:gd name="connsiteY0" fmla="*/ 538161 h 1083110"/>
              <a:gd name="connsiteX1" fmla="*/ 0 w 1632620"/>
              <a:gd name="connsiteY1" fmla="*/ 1066799 h 1083110"/>
              <a:gd name="connsiteX2" fmla="*/ 1626394 w 1632620"/>
              <a:gd name="connsiteY2" fmla="*/ 545305 h 1083110"/>
              <a:gd name="connsiteX3" fmla="*/ 1323974 w 1632620"/>
              <a:gd name="connsiteY3" fmla="*/ 0 h 1083110"/>
              <a:gd name="connsiteX4" fmla="*/ 923925 w 1632620"/>
              <a:gd name="connsiteY4" fmla="*/ 426244 h 1083110"/>
              <a:gd name="connsiteX5" fmla="*/ 621506 w 1632620"/>
              <a:gd name="connsiteY5" fmla="*/ 771524 h 1083110"/>
              <a:gd name="connsiteX6" fmla="*/ 0 w 1632620"/>
              <a:gd name="connsiteY6" fmla="*/ 538161 h 1083110"/>
              <a:gd name="connsiteX0" fmla="*/ 0 w 1638832"/>
              <a:gd name="connsiteY0" fmla="*/ 538161 h 1079262"/>
              <a:gd name="connsiteX1" fmla="*/ 0 w 1638832"/>
              <a:gd name="connsiteY1" fmla="*/ 1066799 h 1079262"/>
              <a:gd name="connsiteX2" fmla="*/ 1626394 w 1638832"/>
              <a:gd name="connsiteY2" fmla="*/ 545305 h 1079262"/>
              <a:gd name="connsiteX3" fmla="*/ 1323974 w 1638832"/>
              <a:gd name="connsiteY3" fmla="*/ 0 h 1079262"/>
              <a:gd name="connsiteX4" fmla="*/ 923925 w 1638832"/>
              <a:gd name="connsiteY4" fmla="*/ 426244 h 1079262"/>
              <a:gd name="connsiteX5" fmla="*/ 621506 w 1638832"/>
              <a:gd name="connsiteY5" fmla="*/ 771524 h 1079262"/>
              <a:gd name="connsiteX6" fmla="*/ 0 w 1638832"/>
              <a:gd name="connsiteY6" fmla="*/ 538161 h 1079262"/>
              <a:gd name="connsiteX0" fmla="*/ 0 w 1629379"/>
              <a:gd name="connsiteY0" fmla="*/ 538161 h 1066897"/>
              <a:gd name="connsiteX1" fmla="*/ 0 w 1629379"/>
              <a:gd name="connsiteY1" fmla="*/ 1066799 h 1066897"/>
              <a:gd name="connsiteX2" fmla="*/ 1616869 w 1629379"/>
              <a:gd name="connsiteY2" fmla="*/ 409574 h 1066897"/>
              <a:gd name="connsiteX3" fmla="*/ 1323974 w 1629379"/>
              <a:gd name="connsiteY3" fmla="*/ 0 h 1066897"/>
              <a:gd name="connsiteX4" fmla="*/ 923925 w 1629379"/>
              <a:gd name="connsiteY4" fmla="*/ 426244 h 1066897"/>
              <a:gd name="connsiteX5" fmla="*/ 621506 w 1629379"/>
              <a:gd name="connsiteY5" fmla="*/ 771524 h 1066897"/>
              <a:gd name="connsiteX6" fmla="*/ 0 w 1629379"/>
              <a:gd name="connsiteY6" fmla="*/ 538161 h 1066897"/>
              <a:gd name="connsiteX0" fmla="*/ 0 w 1620913"/>
              <a:gd name="connsiteY0" fmla="*/ 538161 h 1107877"/>
              <a:gd name="connsiteX1" fmla="*/ 0 w 1620913"/>
              <a:gd name="connsiteY1" fmla="*/ 1066799 h 1107877"/>
              <a:gd name="connsiteX2" fmla="*/ 1616869 w 1620913"/>
              <a:gd name="connsiteY2" fmla="*/ 409574 h 1107877"/>
              <a:gd name="connsiteX3" fmla="*/ 1323974 w 1620913"/>
              <a:gd name="connsiteY3" fmla="*/ 0 h 1107877"/>
              <a:gd name="connsiteX4" fmla="*/ 923925 w 1620913"/>
              <a:gd name="connsiteY4" fmla="*/ 426244 h 1107877"/>
              <a:gd name="connsiteX5" fmla="*/ 621506 w 1620913"/>
              <a:gd name="connsiteY5" fmla="*/ 771524 h 1107877"/>
              <a:gd name="connsiteX6" fmla="*/ 0 w 1620913"/>
              <a:gd name="connsiteY6" fmla="*/ 538161 h 1107877"/>
              <a:gd name="connsiteX0" fmla="*/ 0 w 1620913"/>
              <a:gd name="connsiteY0" fmla="*/ 538161 h 1218265"/>
              <a:gd name="connsiteX1" fmla="*/ 0 w 1620913"/>
              <a:gd name="connsiteY1" fmla="*/ 1066799 h 1218265"/>
              <a:gd name="connsiteX2" fmla="*/ 1616869 w 1620913"/>
              <a:gd name="connsiteY2" fmla="*/ 409574 h 1218265"/>
              <a:gd name="connsiteX3" fmla="*/ 1323974 w 1620913"/>
              <a:gd name="connsiteY3" fmla="*/ 0 h 1218265"/>
              <a:gd name="connsiteX4" fmla="*/ 923925 w 1620913"/>
              <a:gd name="connsiteY4" fmla="*/ 426244 h 1218265"/>
              <a:gd name="connsiteX5" fmla="*/ 621506 w 1620913"/>
              <a:gd name="connsiteY5" fmla="*/ 771524 h 1218265"/>
              <a:gd name="connsiteX6" fmla="*/ 0 w 1620913"/>
              <a:gd name="connsiteY6" fmla="*/ 538161 h 1218265"/>
              <a:gd name="connsiteX0" fmla="*/ 0 w 1620913"/>
              <a:gd name="connsiteY0" fmla="*/ 538161 h 1066799"/>
              <a:gd name="connsiteX1" fmla="*/ 0 w 1620913"/>
              <a:gd name="connsiteY1" fmla="*/ 1066799 h 1066799"/>
              <a:gd name="connsiteX2" fmla="*/ 1616869 w 1620913"/>
              <a:gd name="connsiteY2" fmla="*/ 409574 h 1066799"/>
              <a:gd name="connsiteX3" fmla="*/ 1323974 w 1620913"/>
              <a:gd name="connsiteY3" fmla="*/ 0 h 1066799"/>
              <a:gd name="connsiteX4" fmla="*/ 923925 w 1620913"/>
              <a:gd name="connsiteY4" fmla="*/ 426244 h 1066799"/>
              <a:gd name="connsiteX5" fmla="*/ 621506 w 1620913"/>
              <a:gd name="connsiteY5" fmla="*/ 771524 h 1066799"/>
              <a:gd name="connsiteX6" fmla="*/ 0 w 1620913"/>
              <a:gd name="connsiteY6" fmla="*/ 538161 h 1066799"/>
              <a:gd name="connsiteX0" fmla="*/ 0 w 1620913"/>
              <a:gd name="connsiteY0" fmla="*/ 538161 h 1213299"/>
              <a:gd name="connsiteX1" fmla="*/ 0 w 1620913"/>
              <a:gd name="connsiteY1" fmla="*/ 1066799 h 1213299"/>
              <a:gd name="connsiteX2" fmla="*/ 1616869 w 1620913"/>
              <a:gd name="connsiteY2" fmla="*/ 409574 h 1213299"/>
              <a:gd name="connsiteX3" fmla="*/ 1323974 w 1620913"/>
              <a:gd name="connsiteY3" fmla="*/ 0 h 1213299"/>
              <a:gd name="connsiteX4" fmla="*/ 923925 w 1620913"/>
              <a:gd name="connsiteY4" fmla="*/ 426244 h 1213299"/>
              <a:gd name="connsiteX5" fmla="*/ 621506 w 1620913"/>
              <a:gd name="connsiteY5" fmla="*/ 771524 h 1213299"/>
              <a:gd name="connsiteX6" fmla="*/ 0 w 1620913"/>
              <a:gd name="connsiteY6" fmla="*/ 538161 h 1213299"/>
              <a:gd name="connsiteX0" fmla="*/ 0 w 1628230"/>
              <a:gd name="connsiteY0" fmla="*/ 538161 h 1218919"/>
              <a:gd name="connsiteX1" fmla="*/ 0 w 1628230"/>
              <a:gd name="connsiteY1" fmla="*/ 1066799 h 1218919"/>
              <a:gd name="connsiteX2" fmla="*/ 1616869 w 1628230"/>
              <a:gd name="connsiteY2" fmla="*/ 409574 h 1218919"/>
              <a:gd name="connsiteX3" fmla="*/ 1323974 w 1628230"/>
              <a:gd name="connsiteY3" fmla="*/ 0 h 1218919"/>
              <a:gd name="connsiteX4" fmla="*/ 923925 w 1628230"/>
              <a:gd name="connsiteY4" fmla="*/ 426244 h 1218919"/>
              <a:gd name="connsiteX5" fmla="*/ 621506 w 1628230"/>
              <a:gd name="connsiteY5" fmla="*/ 771524 h 1218919"/>
              <a:gd name="connsiteX6" fmla="*/ 0 w 1628230"/>
              <a:gd name="connsiteY6" fmla="*/ 538161 h 1218919"/>
              <a:gd name="connsiteX0" fmla="*/ 0 w 1628230"/>
              <a:gd name="connsiteY0" fmla="*/ 538161 h 1218919"/>
              <a:gd name="connsiteX1" fmla="*/ 0 w 1628230"/>
              <a:gd name="connsiteY1" fmla="*/ 1066799 h 1218919"/>
              <a:gd name="connsiteX2" fmla="*/ 1616869 w 1628230"/>
              <a:gd name="connsiteY2" fmla="*/ 409574 h 1218919"/>
              <a:gd name="connsiteX3" fmla="*/ 1323974 w 1628230"/>
              <a:gd name="connsiteY3" fmla="*/ 0 h 1218919"/>
              <a:gd name="connsiteX4" fmla="*/ 923925 w 1628230"/>
              <a:gd name="connsiteY4" fmla="*/ 426244 h 1218919"/>
              <a:gd name="connsiteX5" fmla="*/ 621506 w 1628230"/>
              <a:gd name="connsiteY5" fmla="*/ 771524 h 1218919"/>
              <a:gd name="connsiteX6" fmla="*/ 0 w 1628230"/>
              <a:gd name="connsiteY6" fmla="*/ 538161 h 1218919"/>
              <a:gd name="connsiteX0" fmla="*/ 0 w 1628230"/>
              <a:gd name="connsiteY0" fmla="*/ 538161 h 1218919"/>
              <a:gd name="connsiteX1" fmla="*/ 0 w 1628230"/>
              <a:gd name="connsiteY1" fmla="*/ 1066799 h 1218919"/>
              <a:gd name="connsiteX2" fmla="*/ 1616869 w 1628230"/>
              <a:gd name="connsiteY2" fmla="*/ 409574 h 1218919"/>
              <a:gd name="connsiteX3" fmla="*/ 1323974 w 1628230"/>
              <a:gd name="connsiteY3" fmla="*/ 0 h 1218919"/>
              <a:gd name="connsiteX4" fmla="*/ 923925 w 1628230"/>
              <a:gd name="connsiteY4" fmla="*/ 426244 h 1218919"/>
              <a:gd name="connsiteX5" fmla="*/ 621506 w 1628230"/>
              <a:gd name="connsiteY5" fmla="*/ 771524 h 1218919"/>
              <a:gd name="connsiteX6" fmla="*/ 0 w 1628230"/>
              <a:gd name="connsiteY6" fmla="*/ 538161 h 1218919"/>
              <a:gd name="connsiteX0" fmla="*/ 0 w 1628230"/>
              <a:gd name="connsiteY0" fmla="*/ 538161 h 1218919"/>
              <a:gd name="connsiteX1" fmla="*/ 0 w 1628230"/>
              <a:gd name="connsiteY1" fmla="*/ 1066799 h 1218919"/>
              <a:gd name="connsiteX2" fmla="*/ 1616869 w 1628230"/>
              <a:gd name="connsiteY2" fmla="*/ 409574 h 1218919"/>
              <a:gd name="connsiteX3" fmla="*/ 1323974 w 1628230"/>
              <a:gd name="connsiteY3" fmla="*/ 0 h 1218919"/>
              <a:gd name="connsiteX4" fmla="*/ 923925 w 1628230"/>
              <a:gd name="connsiteY4" fmla="*/ 426244 h 1218919"/>
              <a:gd name="connsiteX5" fmla="*/ 621506 w 1628230"/>
              <a:gd name="connsiteY5" fmla="*/ 771524 h 1218919"/>
              <a:gd name="connsiteX6" fmla="*/ 0 w 1628230"/>
              <a:gd name="connsiteY6" fmla="*/ 538161 h 1218919"/>
              <a:gd name="connsiteX0" fmla="*/ 0 w 1628230"/>
              <a:gd name="connsiteY0" fmla="*/ 538161 h 1218919"/>
              <a:gd name="connsiteX1" fmla="*/ 0 w 1628230"/>
              <a:gd name="connsiteY1" fmla="*/ 1066799 h 1218919"/>
              <a:gd name="connsiteX2" fmla="*/ 1616869 w 1628230"/>
              <a:gd name="connsiteY2" fmla="*/ 409574 h 1218919"/>
              <a:gd name="connsiteX3" fmla="*/ 1323974 w 1628230"/>
              <a:gd name="connsiteY3" fmla="*/ 0 h 1218919"/>
              <a:gd name="connsiteX4" fmla="*/ 923925 w 1628230"/>
              <a:gd name="connsiteY4" fmla="*/ 426244 h 1218919"/>
              <a:gd name="connsiteX5" fmla="*/ 621506 w 1628230"/>
              <a:gd name="connsiteY5" fmla="*/ 771524 h 1218919"/>
              <a:gd name="connsiteX6" fmla="*/ 0 w 1628230"/>
              <a:gd name="connsiteY6" fmla="*/ 538161 h 1218919"/>
              <a:gd name="connsiteX0" fmla="*/ 0 w 1632881"/>
              <a:gd name="connsiteY0" fmla="*/ 538161 h 1232035"/>
              <a:gd name="connsiteX1" fmla="*/ 0 w 1632881"/>
              <a:gd name="connsiteY1" fmla="*/ 1066799 h 1232035"/>
              <a:gd name="connsiteX2" fmla="*/ 1621631 w 1632881"/>
              <a:gd name="connsiteY2" fmla="*/ 523874 h 1232035"/>
              <a:gd name="connsiteX3" fmla="*/ 1323974 w 1632881"/>
              <a:gd name="connsiteY3" fmla="*/ 0 h 1232035"/>
              <a:gd name="connsiteX4" fmla="*/ 923925 w 1632881"/>
              <a:gd name="connsiteY4" fmla="*/ 426244 h 1232035"/>
              <a:gd name="connsiteX5" fmla="*/ 621506 w 1632881"/>
              <a:gd name="connsiteY5" fmla="*/ 771524 h 1232035"/>
              <a:gd name="connsiteX6" fmla="*/ 0 w 1632881"/>
              <a:gd name="connsiteY6" fmla="*/ 538161 h 1232035"/>
              <a:gd name="connsiteX0" fmla="*/ 0 w 1622936"/>
              <a:gd name="connsiteY0" fmla="*/ 538161 h 1236750"/>
              <a:gd name="connsiteX1" fmla="*/ 0 w 1622936"/>
              <a:gd name="connsiteY1" fmla="*/ 1066799 h 1236750"/>
              <a:gd name="connsiteX2" fmla="*/ 1621631 w 1622936"/>
              <a:gd name="connsiteY2" fmla="*/ 523874 h 1236750"/>
              <a:gd name="connsiteX3" fmla="*/ 1323974 w 1622936"/>
              <a:gd name="connsiteY3" fmla="*/ 0 h 1236750"/>
              <a:gd name="connsiteX4" fmla="*/ 923925 w 1622936"/>
              <a:gd name="connsiteY4" fmla="*/ 426244 h 1236750"/>
              <a:gd name="connsiteX5" fmla="*/ 621506 w 1622936"/>
              <a:gd name="connsiteY5" fmla="*/ 771524 h 1236750"/>
              <a:gd name="connsiteX6" fmla="*/ 0 w 1622936"/>
              <a:gd name="connsiteY6" fmla="*/ 538161 h 1236750"/>
              <a:gd name="connsiteX0" fmla="*/ 0 w 1627932"/>
              <a:gd name="connsiteY0" fmla="*/ 538161 h 1227283"/>
              <a:gd name="connsiteX1" fmla="*/ 0 w 1627932"/>
              <a:gd name="connsiteY1" fmla="*/ 1066799 h 1227283"/>
              <a:gd name="connsiteX2" fmla="*/ 1621631 w 1627932"/>
              <a:gd name="connsiteY2" fmla="*/ 523874 h 1227283"/>
              <a:gd name="connsiteX3" fmla="*/ 1323974 w 1627932"/>
              <a:gd name="connsiteY3" fmla="*/ 0 h 1227283"/>
              <a:gd name="connsiteX4" fmla="*/ 923925 w 1627932"/>
              <a:gd name="connsiteY4" fmla="*/ 426244 h 1227283"/>
              <a:gd name="connsiteX5" fmla="*/ 621506 w 1627932"/>
              <a:gd name="connsiteY5" fmla="*/ 771524 h 1227283"/>
              <a:gd name="connsiteX6" fmla="*/ 0 w 1627932"/>
              <a:gd name="connsiteY6" fmla="*/ 538161 h 1227283"/>
              <a:gd name="connsiteX0" fmla="*/ 0 w 1627932"/>
              <a:gd name="connsiteY0" fmla="*/ 538161 h 1066799"/>
              <a:gd name="connsiteX1" fmla="*/ 0 w 1627932"/>
              <a:gd name="connsiteY1" fmla="*/ 1066799 h 1066799"/>
              <a:gd name="connsiteX2" fmla="*/ 1621631 w 1627932"/>
              <a:gd name="connsiteY2" fmla="*/ 523874 h 1066799"/>
              <a:gd name="connsiteX3" fmla="*/ 1323974 w 1627932"/>
              <a:gd name="connsiteY3" fmla="*/ 0 h 1066799"/>
              <a:gd name="connsiteX4" fmla="*/ 923925 w 1627932"/>
              <a:gd name="connsiteY4" fmla="*/ 426244 h 1066799"/>
              <a:gd name="connsiteX5" fmla="*/ 621506 w 1627932"/>
              <a:gd name="connsiteY5" fmla="*/ 771524 h 1066799"/>
              <a:gd name="connsiteX6" fmla="*/ 0 w 1627932"/>
              <a:gd name="connsiteY6" fmla="*/ 538161 h 1066799"/>
              <a:gd name="connsiteX0" fmla="*/ 0 w 1627647"/>
              <a:gd name="connsiteY0" fmla="*/ 538161 h 1066799"/>
              <a:gd name="connsiteX1" fmla="*/ 0 w 1627647"/>
              <a:gd name="connsiteY1" fmla="*/ 1066799 h 1066799"/>
              <a:gd name="connsiteX2" fmla="*/ 1621631 w 1627647"/>
              <a:gd name="connsiteY2" fmla="*/ 523874 h 1066799"/>
              <a:gd name="connsiteX3" fmla="*/ 1323974 w 1627647"/>
              <a:gd name="connsiteY3" fmla="*/ 0 h 1066799"/>
              <a:gd name="connsiteX4" fmla="*/ 923925 w 1627647"/>
              <a:gd name="connsiteY4" fmla="*/ 426244 h 1066799"/>
              <a:gd name="connsiteX5" fmla="*/ 621506 w 1627647"/>
              <a:gd name="connsiteY5" fmla="*/ 771524 h 1066799"/>
              <a:gd name="connsiteX6" fmla="*/ 0 w 1627647"/>
              <a:gd name="connsiteY6" fmla="*/ 538161 h 1066799"/>
              <a:gd name="connsiteX0" fmla="*/ 0 w 1627647"/>
              <a:gd name="connsiteY0" fmla="*/ 538161 h 1066799"/>
              <a:gd name="connsiteX1" fmla="*/ 0 w 1627647"/>
              <a:gd name="connsiteY1" fmla="*/ 1066799 h 1066799"/>
              <a:gd name="connsiteX2" fmla="*/ 1621631 w 1627647"/>
              <a:gd name="connsiteY2" fmla="*/ 523874 h 1066799"/>
              <a:gd name="connsiteX3" fmla="*/ 1323974 w 1627647"/>
              <a:gd name="connsiteY3" fmla="*/ 0 h 1066799"/>
              <a:gd name="connsiteX4" fmla="*/ 923925 w 1627647"/>
              <a:gd name="connsiteY4" fmla="*/ 426244 h 1066799"/>
              <a:gd name="connsiteX5" fmla="*/ 621506 w 1627647"/>
              <a:gd name="connsiteY5" fmla="*/ 771524 h 1066799"/>
              <a:gd name="connsiteX6" fmla="*/ 0 w 1627647"/>
              <a:gd name="connsiteY6" fmla="*/ 538161 h 1066799"/>
              <a:gd name="connsiteX0" fmla="*/ 0 w 1627647"/>
              <a:gd name="connsiteY0" fmla="*/ 538161 h 1134969"/>
              <a:gd name="connsiteX1" fmla="*/ 0 w 1627647"/>
              <a:gd name="connsiteY1" fmla="*/ 1066799 h 1134969"/>
              <a:gd name="connsiteX2" fmla="*/ 1621631 w 1627647"/>
              <a:gd name="connsiteY2" fmla="*/ 523874 h 1134969"/>
              <a:gd name="connsiteX3" fmla="*/ 1323974 w 1627647"/>
              <a:gd name="connsiteY3" fmla="*/ 0 h 1134969"/>
              <a:gd name="connsiteX4" fmla="*/ 923925 w 1627647"/>
              <a:gd name="connsiteY4" fmla="*/ 426244 h 1134969"/>
              <a:gd name="connsiteX5" fmla="*/ 621506 w 1627647"/>
              <a:gd name="connsiteY5" fmla="*/ 771524 h 1134969"/>
              <a:gd name="connsiteX6" fmla="*/ 0 w 1627647"/>
              <a:gd name="connsiteY6" fmla="*/ 538161 h 1134969"/>
              <a:gd name="connsiteX0" fmla="*/ 0 w 1627647"/>
              <a:gd name="connsiteY0" fmla="*/ 538161 h 1213483"/>
              <a:gd name="connsiteX1" fmla="*/ 0 w 1627647"/>
              <a:gd name="connsiteY1" fmla="*/ 1066799 h 1213483"/>
              <a:gd name="connsiteX2" fmla="*/ 1621631 w 1627647"/>
              <a:gd name="connsiteY2" fmla="*/ 523874 h 1213483"/>
              <a:gd name="connsiteX3" fmla="*/ 1323974 w 1627647"/>
              <a:gd name="connsiteY3" fmla="*/ 0 h 1213483"/>
              <a:gd name="connsiteX4" fmla="*/ 923925 w 1627647"/>
              <a:gd name="connsiteY4" fmla="*/ 426244 h 1213483"/>
              <a:gd name="connsiteX5" fmla="*/ 621506 w 1627647"/>
              <a:gd name="connsiteY5" fmla="*/ 771524 h 1213483"/>
              <a:gd name="connsiteX6" fmla="*/ 0 w 1627647"/>
              <a:gd name="connsiteY6" fmla="*/ 538161 h 1213483"/>
              <a:gd name="connsiteX0" fmla="*/ 0 w 1627647"/>
              <a:gd name="connsiteY0" fmla="*/ 538161 h 1190326"/>
              <a:gd name="connsiteX1" fmla="*/ 0 w 1627647"/>
              <a:gd name="connsiteY1" fmla="*/ 1066799 h 1190326"/>
              <a:gd name="connsiteX2" fmla="*/ 1621631 w 1627647"/>
              <a:gd name="connsiteY2" fmla="*/ 523874 h 1190326"/>
              <a:gd name="connsiteX3" fmla="*/ 1323974 w 1627647"/>
              <a:gd name="connsiteY3" fmla="*/ 0 h 1190326"/>
              <a:gd name="connsiteX4" fmla="*/ 923925 w 1627647"/>
              <a:gd name="connsiteY4" fmla="*/ 426244 h 1190326"/>
              <a:gd name="connsiteX5" fmla="*/ 621506 w 1627647"/>
              <a:gd name="connsiteY5" fmla="*/ 771524 h 1190326"/>
              <a:gd name="connsiteX6" fmla="*/ 0 w 1627647"/>
              <a:gd name="connsiteY6" fmla="*/ 538161 h 1190326"/>
              <a:gd name="connsiteX0" fmla="*/ 0 w 1627647"/>
              <a:gd name="connsiteY0" fmla="*/ 538161 h 1219698"/>
              <a:gd name="connsiteX1" fmla="*/ 0 w 1627647"/>
              <a:gd name="connsiteY1" fmla="*/ 1066799 h 1219698"/>
              <a:gd name="connsiteX2" fmla="*/ 1621631 w 1627647"/>
              <a:gd name="connsiteY2" fmla="*/ 523874 h 1219698"/>
              <a:gd name="connsiteX3" fmla="*/ 1323974 w 1627647"/>
              <a:gd name="connsiteY3" fmla="*/ 0 h 1219698"/>
              <a:gd name="connsiteX4" fmla="*/ 923925 w 1627647"/>
              <a:gd name="connsiteY4" fmla="*/ 426244 h 1219698"/>
              <a:gd name="connsiteX5" fmla="*/ 621506 w 1627647"/>
              <a:gd name="connsiteY5" fmla="*/ 771524 h 1219698"/>
              <a:gd name="connsiteX6" fmla="*/ 0 w 1627647"/>
              <a:gd name="connsiteY6" fmla="*/ 538161 h 1219698"/>
              <a:gd name="connsiteX0" fmla="*/ 0 w 1627647"/>
              <a:gd name="connsiteY0" fmla="*/ 538161 h 1232307"/>
              <a:gd name="connsiteX1" fmla="*/ 0 w 1627647"/>
              <a:gd name="connsiteY1" fmla="*/ 1066799 h 1232307"/>
              <a:gd name="connsiteX2" fmla="*/ 1621631 w 1627647"/>
              <a:gd name="connsiteY2" fmla="*/ 523874 h 1232307"/>
              <a:gd name="connsiteX3" fmla="*/ 1323974 w 1627647"/>
              <a:gd name="connsiteY3" fmla="*/ 0 h 1232307"/>
              <a:gd name="connsiteX4" fmla="*/ 923925 w 1627647"/>
              <a:gd name="connsiteY4" fmla="*/ 426244 h 1232307"/>
              <a:gd name="connsiteX5" fmla="*/ 621506 w 1627647"/>
              <a:gd name="connsiteY5" fmla="*/ 771524 h 1232307"/>
              <a:gd name="connsiteX6" fmla="*/ 0 w 1627647"/>
              <a:gd name="connsiteY6" fmla="*/ 538161 h 1232307"/>
              <a:gd name="connsiteX0" fmla="*/ 0 w 1627647"/>
              <a:gd name="connsiteY0" fmla="*/ 538161 h 1217230"/>
              <a:gd name="connsiteX1" fmla="*/ 0 w 1627647"/>
              <a:gd name="connsiteY1" fmla="*/ 1066799 h 1217230"/>
              <a:gd name="connsiteX2" fmla="*/ 1621631 w 1627647"/>
              <a:gd name="connsiteY2" fmla="*/ 523874 h 1217230"/>
              <a:gd name="connsiteX3" fmla="*/ 1323974 w 1627647"/>
              <a:gd name="connsiteY3" fmla="*/ 0 h 1217230"/>
              <a:gd name="connsiteX4" fmla="*/ 923925 w 1627647"/>
              <a:gd name="connsiteY4" fmla="*/ 426244 h 1217230"/>
              <a:gd name="connsiteX5" fmla="*/ 621506 w 1627647"/>
              <a:gd name="connsiteY5" fmla="*/ 771524 h 1217230"/>
              <a:gd name="connsiteX6" fmla="*/ 0 w 1627647"/>
              <a:gd name="connsiteY6" fmla="*/ 538161 h 1217230"/>
              <a:gd name="connsiteX0" fmla="*/ 0 w 1627647"/>
              <a:gd name="connsiteY0" fmla="*/ 538161 h 1188997"/>
              <a:gd name="connsiteX1" fmla="*/ 0 w 1627647"/>
              <a:gd name="connsiteY1" fmla="*/ 1066799 h 1188997"/>
              <a:gd name="connsiteX2" fmla="*/ 1621631 w 1627647"/>
              <a:gd name="connsiteY2" fmla="*/ 523874 h 1188997"/>
              <a:gd name="connsiteX3" fmla="*/ 1323974 w 1627647"/>
              <a:gd name="connsiteY3" fmla="*/ 0 h 1188997"/>
              <a:gd name="connsiteX4" fmla="*/ 923925 w 1627647"/>
              <a:gd name="connsiteY4" fmla="*/ 426244 h 1188997"/>
              <a:gd name="connsiteX5" fmla="*/ 621506 w 1627647"/>
              <a:gd name="connsiteY5" fmla="*/ 771524 h 1188997"/>
              <a:gd name="connsiteX6" fmla="*/ 0 w 1627647"/>
              <a:gd name="connsiteY6" fmla="*/ 538161 h 1188997"/>
              <a:gd name="connsiteX0" fmla="*/ 0 w 1627647"/>
              <a:gd name="connsiteY0" fmla="*/ 538161 h 1216261"/>
              <a:gd name="connsiteX1" fmla="*/ 0 w 1627647"/>
              <a:gd name="connsiteY1" fmla="*/ 1066799 h 1216261"/>
              <a:gd name="connsiteX2" fmla="*/ 1621631 w 1627647"/>
              <a:gd name="connsiteY2" fmla="*/ 523874 h 1216261"/>
              <a:gd name="connsiteX3" fmla="*/ 1323974 w 1627647"/>
              <a:gd name="connsiteY3" fmla="*/ 0 h 1216261"/>
              <a:gd name="connsiteX4" fmla="*/ 923925 w 1627647"/>
              <a:gd name="connsiteY4" fmla="*/ 426244 h 1216261"/>
              <a:gd name="connsiteX5" fmla="*/ 621506 w 1627647"/>
              <a:gd name="connsiteY5" fmla="*/ 771524 h 1216261"/>
              <a:gd name="connsiteX6" fmla="*/ 0 w 1627647"/>
              <a:gd name="connsiteY6" fmla="*/ 538161 h 1216261"/>
              <a:gd name="connsiteX0" fmla="*/ 0 w 1627647"/>
              <a:gd name="connsiteY0" fmla="*/ 538161 h 1206398"/>
              <a:gd name="connsiteX1" fmla="*/ 0 w 1627647"/>
              <a:gd name="connsiteY1" fmla="*/ 1066799 h 1206398"/>
              <a:gd name="connsiteX2" fmla="*/ 1621631 w 1627647"/>
              <a:gd name="connsiteY2" fmla="*/ 523874 h 1206398"/>
              <a:gd name="connsiteX3" fmla="*/ 1323974 w 1627647"/>
              <a:gd name="connsiteY3" fmla="*/ 0 h 1206398"/>
              <a:gd name="connsiteX4" fmla="*/ 923925 w 1627647"/>
              <a:gd name="connsiteY4" fmla="*/ 426244 h 1206398"/>
              <a:gd name="connsiteX5" fmla="*/ 621506 w 1627647"/>
              <a:gd name="connsiteY5" fmla="*/ 771524 h 1206398"/>
              <a:gd name="connsiteX6" fmla="*/ 0 w 1627647"/>
              <a:gd name="connsiteY6" fmla="*/ 538161 h 1206398"/>
              <a:gd name="connsiteX0" fmla="*/ 0 w 1627647"/>
              <a:gd name="connsiteY0" fmla="*/ 538161 h 1218880"/>
              <a:gd name="connsiteX1" fmla="*/ 0 w 1627647"/>
              <a:gd name="connsiteY1" fmla="*/ 1066799 h 1218880"/>
              <a:gd name="connsiteX2" fmla="*/ 1621631 w 1627647"/>
              <a:gd name="connsiteY2" fmla="*/ 523874 h 1218880"/>
              <a:gd name="connsiteX3" fmla="*/ 1323974 w 1627647"/>
              <a:gd name="connsiteY3" fmla="*/ 0 h 1218880"/>
              <a:gd name="connsiteX4" fmla="*/ 923925 w 1627647"/>
              <a:gd name="connsiteY4" fmla="*/ 426244 h 1218880"/>
              <a:gd name="connsiteX5" fmla="*/ 621506 w 1627647"/>
              <a:gd name="connsiteY5" fmla="*/ 771524 h 1218880"/>
              <a:gd name="connsiteX6" fmla="*/ 0 w 1627647"/>
              <a:gd name="connsiteY6" fmla="*/ 538161 h 1218880"/>
              <a:gd name="connsiteX0" fmla="*/ 0 w 1627647"/>
              <a:gd name="connsiteY0" fmla="*/ 538161 h 1211596"/>
              <a:gd name="connsiteX1" fmla="*/ 0 w 1627647"/>
              <a:gd name="connsiteY1" fmla="*/ 1066799 h 1211596"/>
              <a:gd name="connsiteX2" fmla="*/ 1621631 w 1627647"/>
              <a:gd name="connsiteY2" fmla="*/ 523874 h 1211596"/>
              <a:gd name="connsiteX3" fmla="*/ 1323974 w 1627647"/>
              <a:gd name="connsiteY3" fmla="*/ 0 h 1211596"/>
              <a:gd name="connsiteX4" fmla="*/ 923925 w 1627647"/>
              <a:gd name="connsiteY4" fmla="*/ 426244 h 1211596"/>
              <a:gd name="connsiteX5" fmla="*/ 621506 w 1627647"/>
              <a:gd name="connsiteY5" fmla="*/ 771524 h 1211596"/>
              <a:gd name="connsiteX6" fmla="*/ 0 w 1627647"/>
              <a:gd name="connsiteY6" fmla="*/ 538161 h 1211596"/>
              <a:gd name="connsiteX0" fmla="*/ 0 w 1627647"/>
              <a:gd name="connsiteY0" fmla="*/ 538161 h 1217962"/>
              <a:gd name="connsiteX1" fmla="*/ 0 w 1627647"/>
              <a:gd name="connsiteY1" fmla="*/ 1066799 h 1217962"/>
              <a:gd name="connsiteX2" fmla="*/ 1621631 w 1627647"/>
              <a:gd name="connsiteY2" fmla="*/ 523874 h 1217962"/>
              <a:gd name="connsiteX3" fmla="*/ 1323974 w 1627647"/>
              <a:gd name="connsiteY3" fmla="*/ 0 h 1217962"/>
              <a:gd name="connsiteX4" fmla="*/ 923925 w 1627647"/>
              <a:gd name="connsiteY4" fmla="*/ 426244 h 1217962"/>
              <a:gd name="connsiteX5" fmla="*/ 621506 w 1627647"/>
              <a:gd name="connsiteY5" fmla="*/ 771524 h 1217962"/>
              <a:gd name="connsiteX6" fmla="*/ 0 w 1627647"/>
              <a:gd name="connsiteY6" fmla="*/ 538161 h 1217962"/>
              <a:gd name="connsiteX0" fmla="*/ 0 w 1627647"/>
              <a:gd name="connsiteY0" fmla="*/ 538161 h 1218399"/>
              <a:gd name="connsiteX1" fmla="*/ 0 w 1627647"/>
              <a:gd name="connsiteY1" fmla="*/ 1066799 h 1218399"/>
              <a:gd name="connsiteX2" fmla="*/ 1621631 w 1627647"/>
              <a:gd name="connsiteY2" fmla="*/ 523874 h 1218399"/>
              <a:gd name="connsiteX3" fmla="*/ 1323974 w 1627647"/>
              <a:gd name="connsiteY3" fmla="*/ 0 h 1218399"/>
              <a:gd name="connsiteX4" fmla="*/ 923925 w 1627647"/>
              <a:gd name="connsiteY4" fmla="*/ 426244 h 1218399"/>
              <a:gd name="connsiteX5" fmla="*/ 621506 w 1627647"/>
              <a:gd name="connsiteY5" fmla="*/ 771524 h 1218399"/>
              <a:gd name="connsiteX6" fmla="*/ 0 w 1627647"/>
              <a:gd name="connsiteY6" fmla="*/ 538161 h 1218399"/>
              <a:gd name="connsiteX0" fmla="*/ 0 w 1627647"/>
              <a:gd name="connsiteY0" fmla="*/ 538161 h 1212839"/>
              <a:gd name="connsiteX1" fmla="*/ 0 w 1627647"/>
              <a:gd name="connsiteY1" fmla="*/ 1066799 h 1212839"/>
              <a:gd name="connsiteX2" fmla="*/ 1621631 w 1627647"/>
              <a:gd name="connsiteY2" fmla="*/ 523874 h 1212839"/>
              <a:gd name="connsiteX3" fmla="*/ 1323974 w 1627647"/>
              <a:gd name="connsiteY3" fmla="*/ 0 h 1212839"/>
              <a:gd name="connsiteX4" fmla="*/ 923925 w 1627647"/>
              <a:gd name="connsiteY4" fmla="*/ 426244 h 1212839"/>
              <a:gd name="connsiteX5" fmla="*/ 621506 w 1627647"/>
              <a:gd name="connsiteY5" fmla="*/ 771524 h 1212839"/>
              <a:gd name="connsiteX6" fmla="*/ 0 w 1627647"/>
              <a:gd name="connsiteY6" fmla="*/ 538161 h 1212839"/>
              <a:gd name="connsiteX0" fmla="*/ 0 w 1627647"/>
              <a:gd name="connsiteY0" fmla="*/ 538161 h 1212839"/>
              <a:gd name="connsiteX1" fmla="*/ 0 w 1627647"/>
              <a:gd name="connsiteY1" fmla="*/ 1066799 h 1212839"/>
              <a:gd name="connsiteX2" fmla="*/ 1621631 w 1627647"/>
              <a:gd name="connsiteY2" fmla="*/ 523874 h 1212839"/>
              <a:gd name="connsiteX3" fmla="*/ 1323974 w 1627647"/>
              <a:gd name="connsiteY3" fmla="*/ 0 h 1212839"/>
              <a:gd name="connsiteX4" fmla="*/ 1078707 w 1627647"/>
              <a:gd name="connsiteY4" fmla="*/ 257177 h 1212839"/>
              <a:gd name="connsiteX5" fmla="*/ 923925 w 1627647"/>
              <a:gd name="connsiteY5" fmla="*/ 426244 h 1212839"/>
              <a:gd name="connsiteX6" fmla="*/ 621506 w 1627647"/>
              <a:gd name="connsiteY6" fmla="*/ 771524 h 1212839"/>
              <a:gd name="connsiteX7" fmla="*/ 0 w 1627647"/>
              <a:gd name="connsiteY7" fmla="*/ 538161 h 1212839"/>
              <a:gd name="connsiteX0" fmla="*/ 0 w 1627647"/>
              <a:gd name="connsiteY0" fmla="*/ 538161 h 1212839"/>
              <a:gd name="connsiteX1" fmla="*/ 0 w 1627647"/>
              <a:gd name="connsiteY1" fmla="*/ 1066799 h 1212839"/>
              <a:gd name="connsiteX2" fmla="*/ 1621631 w 1627647"/>
              <a:gd name="connsiteY2" fmla="*/ 523874 h 1212839"/>
              <a:gd name="connsiteX3" fmla="*/ 1323974 w 1627647"/>
              <a:gd name="connsiteY3" fmla="*/ 0 h 1212839"/>
              <a:gd name="connsiteX4" fmla="*/ 595313 w 1627647"/>
              <a:gd name="connsiteY4" fmla="*/ 185739 h 1212839"/>
              <a:gd name="connsiteX5" fmla="*/ 923925 w 1627647"/>
              <a:gd name="connsiteY5" fmla="*/ 426244 h 1212839"/>
              <a:gd name="connsiteX6" fmla="*/ 621506 w 1627647"/>
              <a:gd name="connsiteY6" fmla="*/ 771524 h 1212839"/>
              <a:gd name="connsiteX7" fmla="*/ 0 w 1627647"/>
              <a:gd name="connsiteY7" fmla="*/ 538161 h 1212839"/>
              <a:gd name="connsiteX0" fmla="*/ 0 w 1627647"/>
              <a:gd name="connsiteY0" fmla="*/ 538161 h 1212839"/>
              <a:gd name="connsiteX1" fmla="*/ 0 w 1627647"/>
              <a:gd name="connsiteY1" fmla="*/ 1066799 h 1212839"/>
              <a:gd name="connsiteX2" fmla="*/ 1621631 w 1627647"/>
              <a:gd name="connsiteY2" fmla="*/ 523874 h 1212839"/>
              <a:gd name="connsiteX3" fmla="*/ 1323974 w 1627647"/>
              <a:gd name="connsiteY3" fmla="*/ 0 h 1212839"/>
              <a:gd name="connsiteX4" fmla="*/ 973932 w 1627647"/>
              <a:gd name="connsiteY4" fmla="*/ 85727 h 1212839"/>
              <a:gd name="connsiteX5" fmla="*/ 595313 w 1627647"/>
              <a:gd name="connsiteY5" fmla="*/ 185739 h 1212839"/>
              <a:gd name="connsiteX6" fmla="*/ 923925 w 1627647"/>
              <a:gd name="connsiteY6" fmla="*/ 426244 h 1212839"/>
              <a:gd name="connsiteX7" fmla="*/ 621506 w 1627647"/>
              <a:gd name="connsiteY7" fmla="*/ 771524 h 1212839"/>
              <a:gd name="connsiteX8" fmla="*/ 0 w 1627647"/>
              <a:gd name="connsiteY8" fmla="*/ 538161 h 1212839"/>
              <a:gd name="connsiteX0" fmla="*/ 0 w 1627647"/>
              <a:gd name="connsiteY0" fmla="*/ 745328 h 1420006"/>
              <a:gd name="connsiteX1" fmla="*/ 0 w 1627647"/>
              <a:gd name="connsiteY1" fmla="*/ 1273966 h 1420006"/>
              <a:gd name="connsiteX2" fmla="*/ 1621631 w 1627647"/>
              <a:gd name="connsiteY2" fmla="*/ 731041 h 1420006"/>
              <a:gd name="connsiteX3" fmla="*/ 1323974 w 1627647"/>
              <a:gd name="connsiteY3" fmla="*/ 207167 h 1420006"/>
              <a:gd name="connsiteX4" fmla="*/ 835820 w 1627647"/>
              <a:gd name="connsiteY4" fmla="*/ 0 h 1420006"/>
              <a:gd name="connsiteX5" fmla="*/ 595313 w 1627647"/>
              <a:gd name="connsiteY5" fmla="*/ 392906 h 1420006"/>
              <a:gd name="connsiteX6" fmla="*/ 923925 w 1627647"/>
              <a:gd name="connsiteY6" fmla="*/ 633411 h 1420006"/>
              <a:gd name="connsiteX7" fmla="*/ 621506 w 1627647"/>
              <a:gd name="connsiteY7" fmla="*/ 978691 h 1420006"/>
              <a:gd name="connsiteX8" fmla="*/ 0 w 1627647"/>
              <a:gd name="connsiteY8" fmla="*/ 745328 h 1420006"/>
              <a:gd name="connsiteX0" fmla="*/ 0 w 1591281"/>
              <a:gd name="connsiteY0" fmla="*/ 745328 h 1469663"/>
              <a:gd name="connsiteX1" fmla="*/ 0 w 1591281"/>
              <a:gd name="connsiteY1" fmla="*/ 1273966 h 1469663"/>
              <a:gd name="connsiteX2" fmla="*/ 1574006 w 1591281"/>
              <a:gd name="connsiteY2" fmla="*/ 928685 h 1469663"/>
              <a:gd name="connsiteX3" fmla="*/ 1323974 w 1591281"/>
              <a:gd name="connsiteY3" fmla="*/ 207167 h 1469663"/>
              <a:gd name="connsiteX4" fmla="*/ 835820 w 1591281"/>
              <a:gd name="connsiteY4" fmla="*/ 0 h 1469663"/>
              <a:gd name="connsiteX5" fmla="*/ 595313 w 1591281"/>
              <a:gd name="connsiteY5" fmla="*/ 392906 h 1469663"/>
              <a:gd name="connsiteX6" fmla="*/ 923925 w 1591281"/>
              <a:gd name="connsiteY6" fmla="*/ 633411 h 1469663"/>
              <a:gd name="connsiteX7" fmla="*/ 621506 w 1591281"/>
              <a:gd name="connsiteY7" fmla="*/ 978691 h 1469663"/>
              <a:gd name="connsiteX8" fmla="*/ 0 w 1591281"/>
              <a:gd name="connsiteY8" fmla="*/ 745328 h 1469663"/>
              <a:gd name="connsiteX0" fmla="*/ 0 w 1591281"/>
              <a:gd name="connsiteY0" fmla="*/ 745328 h 1425021"/>
              <a:gd name="connsiteX1" fmla="*/ 0 w 1591281"/>
              <a:gd name="connsiteY1" fmla="*/ 1273966 h 1425021"/>
              <a:gd name="connsiteX2" fmla="*/ 1574006 w 1591281"/>
              <a:gd name="connsiteY2" fmla="*/ 928685 h 1425021"/>
              <a:gd name="connsiteX3" fmla="*/ 1323974 w 1591281"/>
              <a:gd name="connsiteY3" fmla="*/ 207167 h 1425021"/>
              <a:gd name="connsiteX4" fmla="*/ 835820 w 1591281"/>
              <a:gd name="connsiteY4" fmla="*/ 0 h 1425021"/>
              <a:gd name="connsiteX5" fmla="*/ 595313 w 1591281"/>
              <a:gd name="connsiteY5" fmla="*/ 392906 h 1425021"/>
              <a:gd name="connsiteX6" fmla="*/ 923925 w 1591281"/>
              <a:gd name="connsiteY6" fmla="*/ 633411 h 1425021"/>
              <a:gd name="connsiteX7" fmla="*/ 621506 w 1591281"/>
              <a:gd name="connsiteY7" fmla="*/ 978691 h 1425021"/>
              <a:gd name="connsiteX8" fmla="*/ 0 w 1591281"/>
              <a:gd name="connsiteY8" fmla="*/ 745328 h 1425021"/>
              <a:gd name="connsiteX0" fmla="*/ 0 w 1622856"/>
              <a:gd name="connsiteY0" fmla="*/ 745328 h 1425021"/>
              <a:gd name="connsiteX1" fmla="*/ 0 w 1622856"/>
              <a:gd name="connsiteY1" fmla="*/ 1273966 h 1425021"/>
              <a:gd name="connsiteX2" fmla="*/ 1574006 w 1622856"/>
              <a:gd name="connsiteY2" fmla="*/ 928685 h 1425021"/>
              <a:gd name="connsiteX3" fmla="*/ 1323974 w 1622856"/>
              <a:gd name="connsiteY3" fmla="*/ 207167 h 1425021"/>
              <a:gd name="connsiteX4" fmla="*/ 835820 w 1622856"/>
              <a:gd name="connsiteY4" fmla="*/ 0 h 1425021"/>
              <a:gd name="connsiteX5" fmla="*/ 595313 w 1622856"/>
              <a:gd name="connsiteY5" fmla="*/ 392906 h 1425021"/>
              <a:gd name="connsiteX6" fmla="*/ 923925 w 1622856"/>
              <a:gd name="connsiteY6" fmla="*/ 633411 h 1425021"/>
              <a:gd name="connsiteX7" fmla="*/ 621506 w 1622856"/>
              <a:gd name="connsiteY7" fmla="*/ 978691 h 1425021"/>
              <a:gd name="connsiteX8" fmla="*/ 0 w 1622856"/>
              <a:gd name="connsiteY8" fmla="*/ 745328 h 1425021"/>
              <a:gd name="connsiteX0" fmla="*/ 0 w 1608710"/>
              <a:gd name="connsiteY0" fmla="*/ 745328 h 1425021"/>
              <a:gd name="connsiteX1" fmla="*/ 0 w 1608710"/>
              <a:gd name="connsiteY1" fmla="*/ 1273966 h 1425021"/>
              <a:gd name="connsiteX2" fmla="*/ 1574006 w 1608710"/>
              <a:gd name="connsiteY2" fmla="*/ 928685 h 1425021"/>
              <a:gd name="connsiteX3" fmla="*/ 1264443 w 1608710"/>
              <a:gd name="connsiteY3" fmla="*/ 166686 h 1425021"/>
              <a:gd name="connsiteX4" fmla="*/ 835820 w 1608710"/>
              <a:gd name="connsiteY4" fmla="*/ 0 h 1425021"/>
              <a:gd name="connsiteX5" fmla="*/ 595313 w 1608710"/>
              <a:gd name="connsiteY5" fmla="*/ 392906 h 1425021"/>
              <a:gd name="connsiteX6" fmla="*/ 923925 w 1608710"/>
              <a:gd name="connsiteY6" fmla="*/ 633411 h 1425021"/>
              <a:gd name="connsiteX7" fmla="*/ 621506 w 1608710"/>
              <a:gd name="connsiteY7" fmla="*/ 978691 h 1425021"/>
              <a:gd name="connsiteX8" fmla="*/ 0 w 1608710"/>
              <a:gd name="connsiteY8" fmla="*/ 745328 h 1425021"/>
              <a:gd name="connsiteX0" fmla="*/ 0 w 1623138"/>
              <a:gd name="connsiteY0" fmla="*/ 745328 h 1425021"/>
              <a:gd name="connsiteX1" fmla="*/ 0 w 1623138"/>
              <a:gd name="connsiteY1" fmla="*/ 1273966 h 1425021"/>
              <a:gd name="connsiteX2" fmla="*/ 1574006 w 1623138"/>
              <a:gd name="connsiteY2" fmla="*/ 928685 h 1425021"/>
              <a:gd name="connsiteX3" fmla="*/ 1264443 w 1623138"/>
              <a:gd name="connsiteY3" fmla="*/ 166686 h 1425021"/>
              <a:gd name="connsiteX4" fmla="*/ 835820 w 1623138"/>
              <a:gd name="connsiteY4" fmla="*/ 0 h 1425021"/>
              <a:gd name="connsiteX5" fmla="*/ 595313 w 1623138"/>
              <a:gd name="connsiteY5" fmla="*/ 392906 h 1425021"/>
              <a:gd name="connsiteX6" fmla="*/ 923925 w 1623138"/>
              <a:gd name="connsiteY6" fmla="*/ 633411 h 1425021"/>
              <a:gd name="connsiteX7" fmla="*/ 621506 w 1623138"/>
              <a:gd name="connsiteY7" fmla="*/ 978691 h 1425021"/>
              <a:gd name="connsiteX8" fmla="*/ 0 w 1623138"/>
              <a:gd name="connsiteY8" fmla="*/ 745328 h 1425021"/>
              <a:gd name="connsiteX0" fmla="*/ 0 w 1623138"/>
              <a:gd name="connsiteY0" fmla="*/ 745328 h 1425021"/>
              <a:gd name="connsiteX1" fmla="*/ 0 w 1623138"/>
              <a:gd name="connsiteY1" fmla="*/ 1273966 h 1425021"/>
              <a:gd name="connsiteX2" fmla="*/ 1574006 w 1623138"/>
              <a:gd name="connsiteY2" fmla="*/ 928685 h 1425021"/>
              <a:gd name="connsiteX3" fmla="*/ 1264443 w 1623138"/>
              <a:gd name="connsiteY3" fmla="*/ 166686 h 1425021"/>
              <a:gd name="connsiteX4" fmla="*/ 835820 w 1623138"/>
              <a:gd name="connsiteY4" fmla="*/ 0 h 1425021"/>
              <a:gd name="connsiteX5" fmla="*/ 595313 w 1623138"/>
              <a:gd name="connsiteY5" fmla="*/ 392906 h 1425021"/>
              <a:gd name="connsiteX6" fmla="*/ 923925 w 1623138"/>
              <a:gd name="connsiteY6" fmla="*/ 633411 h 1425021"/>
              <a:gd name="connsiteX7" fmla="*/ 621506 w 1623138"/>
              <a:gd name="connsiteY7" fmla="*/ 978691 h 1425021"/>
              <a:gd name="connsiteX8" fmla="*/ 0 w 1623138"/>
              <a:gd name="connsiteY8" fmla="*/ 745328 h 1425021"/>
              <a:gd name="connsiteX0" fmla="*/ 0 w 1623138"/>
              <a:gd name="connsiteY0" fmla="*/ 745328 h 1425021"/>
              <a:gd name="connsiteX1" fmla="*/ 0 w 1623138"/>
              <a:gd name="connsiteY1" fmla="*/ 1273966 h 1425021"/>
              <a:gd name="connsiteX2" fmla="*/ 1574006 w 1623138"/>
              <a:gd name="connsiteY2" fmla="*/ 928685 h 1425021"/>
              <a:gd name="connsiteX3" fmla="*/ 1264443 w 1623138"/>
              <a:gd name="connsiteY3" fmla="*/ 166686 h 1425021"/>
              <a:gd name="connsiteX4" fmla="*/ 835820 w 1623138"/>
              <a:gd name="connsiteY4" fmla="*/ 0 h 1425021"/>
              <a:gd name="connsiteX5" fmla="*/ 709613 w 1623138"/>
              <a:gd name="connsiteY5" fmla="*/ 207169 h 1425021"/>
              <a:gd name="connsiteX6" fmla="*/ 595313 w 1623138"/>
              <a:gd name="connsiteY6" fmla="*/ 392906 h 1425021"/>
              <a:gd name="connsiteX7" fmla="*/ 923925 w 1623138"/>
              <a:gd name="connsiteY7" fmla="*/ 633411 h 1425021"/>
              <a:gd name="connsiteX8" fmla="*/ 621506 w 1623138"/>
              <a:gd name="connsiteY8" fmla="*/ 978691 h 1425021"/>
              <a:gd name="connsiteX9" fmla="*/ 0 w 1623138"/>
              <a:gd name="connsiteY9" fmla="*/ 745328 h 1425021"/>
              <a:gd name="connsiteX0" fmla="*/ 0 w 1623138"/>
              <a:gd name="connsiteY0" fmla="*/ 797716 h 1477409"/>
              <a:gd name="connsiteX1" fmla="*/ 0 w 1623138"/>
              <a:gd name="connsiteY1" fmla="*/ 1326354 h 1477409"/>
              <a:gd name="connsiteX2" fmla="*/ 1574006 w 1623138"/>
              <a:gd name="connsiteY2" fmla="*/ 981073 h 1477409"/>
              <a:gd name="connsiteX3" fmla="*/ 1264443 w 1623138"/>
              <a:gd name="connsiteY3" fmla="*/ 219074 h 1477409"/>
              <a:gd name="connsiteX4" fmla="*/ 835820 w 1623138"/>
              <a:gd name="connsiteY4" fmla="*/ 52388 h 1477409"/>
              <a:gd name="connsiteX5" fmla="*/ 421482 w 1623138"/>
              <a:gd name="connsiteY5" fmla="*/ 0 h 1477409"/>
              <a:gd name="connsiteX6" fmla="*/ 595313 w 1623138"/>
              <a:gd name="connsiteY6" fmla="*/ 445294 h 1477409"/>
              <a:gd name="connsiteX7" fmla="*/ 923925 w 1623138"/>
              <a:gd name="connsiteY7" fmla="*/ 685799 h 1477409"/>
              <a:gd name="connsiteX8" fmla="*/ 621506 w 1623138"/>
              <a:gd name="connsiteY8" fmla="*/ 1031079 h 1477409"/>
              <a:gd name="connsiteX9" fmla="*/ 0 w 1623138"/>
              <a:gd name="connsiteY9" fmla="*/ 797716 h 1477409"/>
              <a:gd name="connsiteX0" fmla="*/ 0 w 1623138"/>
              <a:gd name="connsiteY0" fmla="*/ 797716 h 1477409"/>
              <a:gd name="connsiteX1" fmla="*/ 0 w 1623138"/>
              <a:gd name="connsiteY1" fmla="*/ 1326354 h 1477409"/>
              <a:gd name="connsiteX2" fmla="*/ 1574006 w 1623138"/>
              <a:gd name="connsiteY2" fmla="*/ 981073 h 1477409"/>
              <a:gd name="connsiteX3" fmla="*/ 1264443 w 1623138"/>
              <a:gd name="connsiteY3" fmla="*/ 219074 h 1477409"/>
              <a:gd name="connsiteX4" fmla="*/ 835820 w 1623138"/>
              <a:gd name="connsiteY4" fmla="*/ 52388 h 1477409"/>
              <a:gd name="connsiteX5" fmla="*/ 654844 w 1623138"/>
              <a:gd name="connsiteY5" fmla="*/ 26194 h 1477409"/>
              <a:gd name="connsiteX6" fmla="*/ 421482 w 1623138"/>
              <a:gd name="connsiteY6" fmla="*/ 0 h 1477409"/>
              <a:gd name="connsiteX7" fmla="*/ 595313 w 1623138"/>
              <a:gd name="connsiteY7" fmla="*/ 445294 h 1477409"/>
              <a:gd name="connsiteX8" fmla="*/ 923925 w 1623138"/>
              <a:gd name="connsiteY8" fmla="*/ 685799 h 1477409"/>
              <a:gd name="connsiteX9" fmla="*/ 621506 w 1623138"/>
              <a:gd name="connsiteY9" fmla="*/ 1031079 h 1477409"/>
              <a:gd name="connsiteX10" fmla="*/ 0 w 1623138"/>
              <a:gd name="connsiteY10" fmla="*/ 797716 h 1477409"/>
              <a:gd name="connsiteX0" fmla="*/ 0 w 1623138"/>
              <a:gd name="connsiteY0" fmla="*/ 1119184 h 1798877"/>
              <a:gd name="connsiteX1" fmla="*/ 0 w 1623138"/>
              <a:gd name="connsiteY1" fmla="*/ 1647822 h 1798877"/>
              <a:gd name="connsiteX2" fmla="*/ 1574006 w 1623138"/>
              <a:gd name="connsiteY2" fmla="*/ 1302541 h 1798877"/>
              <a:gd name="connsiteX3" fmla="*/ 1264443 w 1623138"/>
              <a:gd name="connsiteY3" fmla="*/ 540542 h 1798877"/>
              <a:gd name="connsiteX4" fmla="*/ 835820 w 1623138"/>
              <a:gd name="connsiteY4" fmla="*/ 373856 h 1798877"/>
              <a:gd name="connsiteX5" fmla="*/ 807244 w 1623138"/>
              <a:gd name="connsiteY5" fmla="*/ 0 h 1798877"/>
              <a:gd name="connsiteX6" fmla="*/ 421482 w 1623138"/>
              <a:gd name="connsiteY6" fmla="*/ 321468 h 1798877"/>
              <a:gd name="connsiteX7" fmla="*/ 595313 w 1623138"/>
              <a:gd name="connsiteY7" fmla="*/ 766762 h 1798877"/>
              <a:gd name="connsiteX8" fmla="*/ 923925 w 1623138"/>
              <a:gd name="connsiteY8" fmla="*/ 1007267 h 1798877"/>
              <a:gd name="connsiteX9" fmla="*/ 621506 w 1623138"/>
              <a:gd name="connsiteY9" fmla="*/ 1352547 h 1798877"/>
              <a:gd name="connsiteX10" fmla="*/ 0 w 1623138"/>
              <a:gd name="connsiteY10" fmla="*/ 1119184 h 1798877"/>
              <a:gd name="connsiteX0" fmla="*/ 0 w 1623138"/>
              <a:gd name="connsiteY0" fmla="*/ 1119184 h 1798877"/>
              <a:gd name="connsiteX1" fmla="*/ 0 w 1623138"/>
              <a:gd name="connsiteY1" fmla="*/ 1647822 h 1798877"/>
              <a:gd name="connsiteX2" fmla="*/ 1574006 w 1623138"/>
              <a:gd name="connsiteY2" fmla="*/ 1302541 h 1798877"/>
              <a:gd name="connsiteX3" fmla="*/ 1264443 w 1623138"/>
              <a:gd name="connsiteY3" fmla="*/ 540542 h 1798877"/>
              <a:gd name="connsiteX4" fmla="*/ 835820 w 1623138"/>
              <a:gd name="connsiteY4" fmla="*/ 373856 h 1798877"/>
              <a:gd name="connsiteX5" fmla="*/ 807244 w 1623138"/>
              <a:gd name="connsiteY5" fmla="*/ 0 h 1798877"/>
              <a:gd name="connsiteX6" fmla="*/ 421482 w 1623138"/>
              <a:gd name="connsiteY6" fmla="*/ 321468 h 1798877"/>
              <a:gd name="connsiteX7" fmla="*/ 595313 w 1623138"/>
              <a:gd name="connsiteY7" fmla="*/ 766762 h 1798877"/>
              <a:gd name="connsiteX8" fmla="*/ 923925 w 1623138"/>
              <a:gd name="connsiteY8" fmla="*/ 1007267 h 1798877"/>
              <a:gd name="connsiteX9" fmla="*/ 621506 w 1623138"/>
              <a:gd name="connsiteY9" fmla="*/ 1352547 h 1798877"/>
              <a:gd name="connsiteX10" fmla="*/ 0 w 1623138"/>
              <a:gd name="connsiteY10" fmla="*/ 1119184 h 1798877"/>
              <a:gd name="connsiteX0" fmla="*/ 0 w 1623138"/>
              <a:gd name="connsiteY0" fmla="*/ 1119184 h 1798877"/>
              <a:gd name="connsiteX1" fmla="*/ 0 w 1623138"/>
              <a:gd name="connsiteY1" fmla="*/ 1647822 h 1798877"/>
              <a:gd name="connsiteX2" fmla="*/ 1574006 w 1623138"/>
              <a:gd name="connsiteY2" fmla="*/ 1302541 h 1798877"/>
              <a:gd name="connsiteX3" fmla="*/ 1264443 w 1623138"/>
              <a:gd name="connsiteY3" fmla="*/ 540542 h 1798877"/>
              <a:gd name="connsiteX4" fmla="*/ 835820 w 1623138"/>
              <a:gd name="connsiteY4" fmla="*/ 373856 h 1798877"/>
              <a:gd name="connsiteX5" fmla="*/ 807244 w 1623138"/>
              <a:gd name="connsiteY5" fmla="*/ 0 h 1798877"/>
              <a:gd name="connsiteX6" fmla="*/ 421482 w 1623138"/>
              <a:gd name="connsiteY6" fmla="*/ 321468 h 1798877"/>
              <a:gd name="connsiteX7" fmla="*/ 595313 w 1623138"/>
              <a:gd name="connsiteY7" fmla="*/ 766762 h 1798877"/>
              <a:gd name="connsiteX8" fmla="*/ 923925 w 1623138"/>
              <a:gd name="connsiteY8" fmla="*/ 1007267 h 1798877"/>
              <a:gd name="connsiteX9" fmla="*/ 621506 w 1623138"/>
              <a:gd name="connsiteY9" fmla="*/ 1352547 h 1798877"/>
              <a:gd name="connsiteX10" fmla="*/ 0 w 1623138"/>
              <a:gd name="connsiteY10" fmla="*/ 1119184 h 1798877"/>
              <a:gd name="connsiteX0" fmla="*/ 0 w 1623138"/>
              <a:gd name="connsiteY0" fmla="*/ 1119184 h 1798877"/>
              <a:gd name="connsiteX1" fmla="*/ 0 w 1623138"/>
              <a:gd name="connsiteY1" fmla="*/ 1647822 h 1798877"/>
              <a:gd name="connsiteX2" fmla="*/ 1574006 w 1623138"/>
              <a:gd name="connsiteY2" fmla="*/ 1302541 h 1798877"/>
              <a:gd name="connsiteX3" fmla="*/ 1264443 w 1623138"/>
              <a:gd name="connsiteY3" fmla="*/ 540542 h 1798877"/>
              <a:gd name="connsiteX4" fmla="*/ 835820 w 1623138"/>
              <a:gd name="connsiteY4" fmla="*/ 373856 h 1798877"/>
              <a:gd name="connsiteX5" fmla="*/ 807244 w 1623138"/>
              <a:gd name="connsiteY5" fmla="*/ 0 h 1798877"/>
              <a:gd name="connsiteX6" fmla="*/ 421482 w 1623138"/>
              <a:gd name="connsiteY6" fmla="*/ 321468 h 1798877"/>
              <a:gd name="connsiteX7" fmla="*/ 595313 w 1623138"/>
              <a:gd name="connsiteY7" fmla="*/ 766762 h 1798877"/>
              <a:gd name="connsiteX8" fmla="*/ 923925 w 1623138"/>
              <a:gd name="connsiteY8" fmla="*/ 1007267 h 1798877"/>
              <a:gd name="connsiteX9" fmla="*/ 621506 w 1623138"/>
              <a:gd name="connsiteY9" fmla="*/ 1352547 h 1798877"/>
              <a:gd name="connsiteX10" fmla="*/ 0 w 1623138"/>
              <a:gd name="connsiteY10" fmla="*/ 1119184 h 1798877"/>
              <a:gd name="connsiteX0" fmla="*/ 0 w 1623138"/>
              <a:gd name="connsiteY0" fmla="*/ 1119184 h 1798877"/>
              <a:gd name="connsiteX1" fmla="*/ 0 w 1623138"/>
              <a:gd name="connsiteY1" fmla="*/ 1647822 h 1798877"/>
              <a:gd name="connsiteX2" fmla="*/ 1574006 w 1623138"/>
              <a:gd name="connsiteY2" fmla="*/ 1302541 h 1798877"/>
              <a:gd name="connsiteX3" fmla="*/ 1264443 w 1623138"/>
              <a:gd name="connsiteY3" fmla="*/ 540542 h 1798877"/>
              <a:gd name="connsiteX4" fmla="*/ 835820 w 1623138"/>
              <a:gd name="connsiteY4" fmla="*/ 373856 h 1798877"/>
              <a:gd name="connsiteX5" fmla="*/ 807244 w 1623138"/>
              <a:gd name="connsiteY5" fmla="*/ 0 h 1798877"/>
              <a:gd name="connsiteX6" fmla="*/ 421482 w 1623138"/>
              <a:gd name="connsiteY6" fmla="*/ 321468 h 1798877"/>
              <a:gd name="connsiteX7" fmla="*/ 595313 w 1623138"/>
              <a:gd name="connsiteY7" fmla="*/ 766762 h 1798877"/>
              <a:gd name="connsiteX8" fmla="*/ 923925 w 1623138"/>
              <a:gd name="connsiteY8" fmla="*/ 1007267 h 1798877"/>
              <a:gd name="connsiteX9" fmla="*/ 621506 w 1623138"/>
              <a:gd name="connsiteY9" fmla="*/ 1352547 h 1798877"/>
              <a:gd name="connsiteX10" fmla="*/ 0 w 1623138"/>
              <a:gd name="connsiteY10" fmla="*/ 1119184 h 1798877"/>
              <a:gd name="connsiteX0" fmla="*/ 0 w 1623138"/>
              <a:gd name="connsiteY0" fmla="*/ 1119184 h 1798877"/>
              <a:gd name="connsiteX1" fmla="*/ 0 w 1623138"/>
              <a:gd name="connsiteY1" fmla="*/ 1647822 h 1798877"/>
              <a:gd name="connsiteX2" fmla="*/ 1574006 w 1623138"/>
              <a:gd name="connsiteY2" fmla="*/ 1302541 h 1798877"/>
              <a:gd name="connsiteX3" fmla="*/ 1264443 w 1623138"/>
              <a:gd name="connsiteY3" fmla="*/ 540542 h 1798877"/>
              <a:gd name="connsiteX4" fmla="*/ 835820 w 1623138"/>
              <a:gd name="connsiteY4" fmla="*/ 373856 h 1798877"/>
              <a:gd name="connsiteX5" fmla="*/ 807244 w 1623138"/>
              <a:gd name="connsiteY5" fmla="*/ 0 h 1798877"/>
              <a:gd name="connsiteX6" fmla="*/ 421482 w 1623138"/>
              <a:gd name="connsiteY6" fmla="*/ 321468 h 1798877"/>
              <a:gd name="connsiteX7" fmla="*/ 595313 w 1623138"/>
              <a:gd name="connsiteY7" fmla="*/ 766762 h 1798877"/>
              <a:gd name="connsiteX8" fmla="*/ 923925 w 1623138"/>
              <a:gd name="connsiteY8" fmla="*/ 1007267 h 1798877"/>
              <a:gd name="connsiteX9" fmla="*/ 621506 w 1623138"/>
              <a:gd name="connsiteY9" fmla="*/ 1352547 h 1798877"/>
              <a:gd name="connsiteX10" fmla="*/ 0 w 1623138"/>
              <a:gd name="connsiteY10" fmla="*/ 1119184 h 1798877"/>
              <a:gd name="connsiteX0" fmla="*/ 0 w 1623138"/>
              <a:gd name="connsiteY0" fmla="*/ 1119184 h 1798877"/>
              <a:gd name="connsiteX1" fmla="*/ 0 w 1623138"/>
              <a:gd name="connsiteY1" fmla="*/ 1647822 h 1798877"/>
              <a:gd name="connsiteX2" fmla="*/ 1574006 w 1623138"/>
              <a:gd name="connsiteY2" fmla="*/ 1302541 h 1798877"/>
              <a:gd name="connsiteX3" fmla="*/ 1264443 w 1623138"/>
              <a:gd name="connsiteY3" fmla="*/ 540542 h 1798877"/>
              <a:gd name="connsiteX4" fmla="*/ 835820 w 1623138"/>
              <a:gd name="connsiteY4" fmla="*/ 373856 h 1798877"/>
              <a:gd name="connsiteX5" fmla="*/ 807244 w 1623138"/>
              <a:gd name="connsiteY5" fmla="*/ 0 h 1798877"/>
              <a:gd name="connsiteX6" fmla="*/ 421482 w 1623138"/>
              <a:gd name="connsiteY6" fmla="*/ 321468 h 1798877"/>
              <a:gd name="connsiteX7" fmla="*/ 595313 w 1623138"/>
              <a:gd name="connsiteY7" fmla="*/ 766762 h 1798877"/>
              <a:gd name="connsiteX8" fmla="*/ 923925 w 1623138"/>
              <a:gd name="connsiteY8" fmla="*/ 1007267 h 1798877"/>
              <a:gd name="connsiteX9" fmla="*/ 621506 w 1623138"/>
              <a:gd name="connsiteY9" fmla="*/ 1352547 h 1798877"/>
              <a:gd name="connsiteX10" fmla="*/ 0 w 1623138"/>
              <a:gd name="connsiteY10" fmla="*/ 1119184 h 1798877"/>
              <a:gd name="connsiteX0" fmla="*/ 0 w 1623138"/>
              <a:gd name="connsiteY0" fmla="*/ 1119184 h 1798877"/>
              <a:gd name="connsiteX1" fmla="*/ 0 w 1623138"/>
              <a:gd name="connsiteY1" fmla="*/ 1647822 h 1798877"/>
              <a:gd name="connsiteX2" fmla="*/ 1574006 w 1623138"/>
              <a:gd name="connsiteY2" fmla="*/ 1302541 h 1798877"/>
              <a:gd name="connsiteX3" fmla="*/ 1264443 w 1623138"/>
              <a:gd name="connsiteY3" fmla="*/ 540542 h 1798877"/>
              <a:gd name="connsiteX4" fmla="*/ 835820 w 1623138"/>
              <a:gd name="connsiteY4" fmla="*/ 373856 h 1798877"/>
              <a:gd name="connsiteX5" fmla="*/ 807244 w 1623138"/>
              <a:gd name="connsiteY5" fmla="*/ 0 h 1798877"/>
              <a:gd name="connsiteX6" fmla="*/ 421482 w 1623138"/>
              <a:gd name="connsiteY6" fmla="*/ 321468 h 1798877"/>
              <a:gd name="connsiteX7" fmla="*/ 595313 w 1623138"/>
              <a:gd name="connsiteY7" fmla="*/ 766762 h 1798877"/>
              <a:gd name="connsiteX8" fmla="*/ 923925 w 1623138"/>
              <a:gd name="connsiteY8" fmla="*/ 1007267 h 1798877"/>
              <a:gd name="connsiteX9" fmla="*/ 621506 w 1623138"/>
              <a:gd name="connsiteY9" fmla="*/ 1352547 h 1798877"/>
              <a:gd name="connsiteX10" fmla="*/ 0 w 1623138"/>
              <a:gd name="connsiteY10" fmla="*/ 1119184 h 1798877"/>
              <a:gd name="connsiteX0" fmla="*/ 0 w 1623138"/>
              <a:gd name="connsiteY0" fmla="*/ 1119184 h 1798877"/>
              <a:gd name="connsiteX1" fmla="*/ 0 w 1623138"/>
              <a:gd name="connsiteY1" fmla="*/ 1647822 h 1798877"/>
              <a:gd name="connsiteX2" fmla="*/ 1574006 w 1623138"/>
              <a:gd name="connsiteY2" fmla="*/ 1302541 h 1798877"/>
              <a:gd name="connsiteX3" fmla="*/ 1264443 w 1623138"/>
              <a:gd name="connsiteY3" fmla="*/ 540542 h 1798877"/>
              <a:gd name="connsiteX4" fmla="*/ 835820 w 1623138"/>
              <a:gd name="connsiteY4" fmla="*/ 373856 h 1798877"/>
              <a:gd name="connsiteX5" fmla="*/ 807244 w 1623138"/>
              <a:gd name="connsiteY5" fmla="*/ 0 h 1798877"/>
              <a:gd name="connsiteX6" fmla="*/ 421482 w 1623138"/>
              <a:gd name="connsiteY6" fmla="*/ 321468 h 1798877"/>
              <a:gd name="connsiteX7" fmla="*/ 595313 w 1623138"/>
              <a:gd name="connsiteY7" fmla="*/ 766762 h 1798877"/>
              <a:gd name="connsiteX8" fmla="*/ 923925 w 1623138"/>
              <a:gd name="connsiteY8" fmla="*/ 1007267 h 1798877"/>
              <a:gd name="connsiteX9" fmla="*/ 621506 w 1623138"/>
              <a:gd name="connsiteY9" fmla="*/ 1352547 h 1798877"/>
              <a:gd name="connsiteX10" fmla="*/ 0 w 1623138"/>
              <a:gd name="connsiteY10" fmla="*/ 1119184 h 1798877"/>
              <a:gd name="connsiteX0" fmla="*/ 0 w 1623138"/>
              <a:gd name="connsiteY0" fmla="*/ 1119184 h 1798877"/>
              <a:gd name="connsiteX1" fmla="*/ 0 w 1623138"/>
              <a:gd name="connsiteY1" fmla="*/ 1647822 h 1798877"/>
              <a:gd name="connsiteX2" fmla="*/ 1574006 w 1623138"/>
              <a:gd name="connsiteY2" fmla="*/ 1302541 h 1798877"/>
              <a:gd name="connsiteX3" fmla="*/ 1264443 w 1623138"/>
              <a:gd name="connsiteY3" fmla="*/ 540542 h 1798877"/>
              <a:gd name="connsiteX4" fmla="*/ 835820 w 1623138"/>
              <a:gd name="connsiteY4" fmla="*/ 373856 h 1798877"/>
              <a:gd name="connsiteX5" fmla="*/ 807244 w 1623138"/>
              <a:gd name="connsiteY5" fmla="*/ 0 h 1798877"/>
              <a:gd name="connsiteX6" fmla="*/ 421482 w 1623138"/>
              <a:gd name="connsiteY6" fmla="*/ 321468 h 1798877"/>
              <a:gd name="connsiteX7" fmla="*/ 595313 w 1623138"/>
              <a:gd name="connsiteY7" fmla="*/ 766762 h 1798877"/>
              <a:gd name="connsiteX8" fmla="*/ 923925 w 1623138"/>
              <a:gd name="connsiteY8" fmla="*/ 1007267 h 1798877"/>
              <a:gd name="connsiteX9" fmla="*/ 621506 w 1623138"/>
              <a:gd name="connsiteY9" fmla="*/ 1352547 h 1798877"/>
              <a:gd name="connsiteX10" fmla="*/ 0 w 1623138"/>
              <a:gd name="connsiteY10" fmla="*/ 1119184 h 1798877"/>
              <a:gd name="connsiteX0" fmla="*/ 0 w 1623138"/>
              <a:gd name="connsiteY0" fmla="*/ 1119184 h 1798877"/>
              <a:gd name="connsiteX1" fmla="*/ 0 w 1623138"/>
              <a:gd name="connsiteY1" fmla="*/ 1647822 h 1798877"/>
              <a:gd name="connsiteX2" fmla="*/ 1574006 w 1623138"/>
              <a:gd name="connsiteY2" fmla="*/ 1302541 h 1798877"/>
              <a:gd name="connsiteX3" fmla="*/ 1264443 w 1623138"/>
              <a:gd name="connsiteY3" fmla="*/ 540542 h 1798877"/>
              <a:gd name="connsiteX4" fmla="*/ 835820 w 1623138"/>
              <a:gd name="connsiteY4" fmla="*/ 373856 h 1798877"/>
              <a:gd name="connsiteX5" fmla="*/ 807244 w 1623138"/>
              <a:gd name="connsiteY5" fmla="*/ 0 h 1798877"/>
              <a:gd name="connsiteX6" fmla="*/ 421482 w 1623138"/>
              <a:gd name="connsiteY6" fmla="*/ 321468 h 1798877"/>
              <a:gd name="connsiteX7" fmla="*/ 595313 w 1623138"/>
              <a:gd name="connsiteY7" fmla="*/ 766762 h 1798877"/>
              <a:gd name="connsiteX8" fmla="*/ 923925 w 1623138"/>
              <a:gd name="connsiteY8" fmla="*/ 1007267 h 1798877"/>
              <a:gd name="connsiteX9" fmla="*/ 621506 w 1623138"/>
              <a:gd name="connsiteY9" fmla="*/ 1352547 h 1798877"/>
              <a:gd name="connsiteX10" fmla="*/ 0 w 1623138"/>
              <a:gd name="connsiteY10" fmla="*/ 1119184 h 1798877"/>
              <a:gd name="connsiteX0" fmla="*/ 0 w 1623138"/>
              <a:gd name="connsiteY0" fmla="*/ 1119184 h 1798877"/>
              <a:gd name="connsiteX1" fmla="*/ 0 w 1623138"/>
              <a:gd name="connsiteY1" fmla="*/ 1647822 h 1798877"/>
              <a:gd name="connsiteX2" fmla="*/ 1574006 w 1623138"/>
              <a:gd name="connsiteY2" fmla="*/ 1302541 h 1798877"/>
              <a:gd name="connsiteX3" fmla="*/ 1264443 w 1623138"/>
              <a:gd name="connsiteY3" fmla="*/ 540542 h 1798877"/>
              <a:gd name="connsiteX4" fmla="*/ 835820 w 1623138"/>
              <a:gd name="connsiteY4" fmla="*/ 373856 h 1798877"/>
              <a:gd name="connsiteX5" fmla="*/ 807244 w 1623138"/>
              <a:gd name="connsiteY5" fmla="*/ 0 h 1798877"/>
              <a:gd name="connsiteX6" fmla="*/ 421482 w 1623138"/>
              <a:gd name="connsiteY6" fmla="*/ 321468 h 1798877"/>
              <a:gd name="connsiteX7" fmla="*/ 595313 w 1623138"/>
              <a:gd name="connsiteY7" fmla="*/ 766762 h 1798877"/>
              <a:gd name="connsiteX8" fmla="*/ 923925 w 1623138"/>
              <a:gd name="connsiteY8" fmla="*/ 1007267 h 1798877"/>
              <a:gd name="connsiteX9" fmla="*/ 621506 w 1623138"/>
              <a:gd name="connsiteY9" fmla="*/ 1352547 h 1798877"/>
              <a:gd name="connsiteX10" fmla="*/ 0 w 1623138"/>
              <a:gd name="connsiteY10" fmla="*/ 1119184 h 1798877"/>
              <a:gd name="connsiteX0" fmla="*/ 0 w 1623138"/>
              <a:gd name="connsiteY0" fmla="*/ 1119184 h 1798877"/>
              <a:gd name="connsiteX1" fmla="*/ 0 w 1623138"/>
              <a:gd name="connsiteY1" fmla="*/ 1647822 h 1798877"/>
              <a:gd name="connsiteX2" fmla="*/ 1574006 w 1623138"/>
              <a:gd name="connsiteY2" fmla="*/ 1302541 h 1798877"/>
              <a:gd name="connsiteX3" fmla="*/ 1264443 w 1623138"/>
              <a:gd name="connsiteY3" fmla="*/ 540542 h 1798877"/>
              <a:gd name="connsiteX4" fmla="*/ 835820 w 1623138"/>
              <a:gd name="connsiteY4" fmla="*/ 373856 h 1798877"/>
              <a:gd name="connsiteX5" fmla="*/ 807244 w 1623138"/>
              <a:gd name="connsiteY5" fmla="*/ 0 h 1798877"/>
              <a:gd name="connsiteX6" fmla="*/ 421482 w 1623138"/>
              <a:gd name="connsiteY6" fmla="*/ 321468 h 1798877"/>
              <a:gd name="connsiteX7" fmla="*/ 595313 w 1623138"/>
              <a:gd name="connsiteY7" fmla="*/ 766762 h 1798877"/>
              <a:gd name="connsiteX8" fmla="*/ 923925 w 1623138"/>
              <a:gd name="connsiteY8" fmla="*/ 1007267 h 1798877"/>
              <a:gd name="connsiteX9" fmla="*/ 621506 w 1623138"/>
              <a:gd name="connsiteY9" fmla="*/ 1352547 h 1798877"/>
              <a:gd name="connsiteX10" fmla="*/ 0 w 1623138"/>
              <a:gd name="connsiteY10" fmla="*/ 1119184 h 1798877"/>
              <a:gd name="connsiteX0" fmla="*/ 0 w 1623138"/>
              <a:gd name="connsiteY0" fmla="*/ 1119184 h 1798877"/>
              <a:gd name="connsiteX1" fmla="*/ 0 w 1623138"/>
              <a:gd name="connsiteY1" fmla="*/ 1647822 h 1798877"/>
              <a:gd name="connsiteX2" fmla="*/ 1574006 w 1623138"/>
              <a:gd name="connsiteY2" fmla="*/ 1302541 h 1798877"/>
              <a:gd name="connsiteX3" fmla="*/ 1264443 w 1623138"/>
              <a:gd name="connsiteY3" fmla="*/ 540542 h 1798877"/>
              <a:gd name="connsiteX4" fmla="*/ 835820 w 1623138"/>
              <a:gd name="connsiteY4" fmla="*/ 373856 h 1798877"/>
              <a:gd name="connsiteX5" fmla="*/ 807244 w 1623138"/>
              <a:gd name="connsiteY5" fmla="*/ 0 h 1798877"/>
              <a:gd name="connsiteX6" fmla="*/ 421482 w 1623138"/>
              <a:gd name="connsiteY6" fmla="*/ 321468 h 1798877"/>
              <a:gd name="connsiteX7" fmla="*/ 595313 w 1623138"/>
              <a:gd name="connsiteY7" fmla="*/ 766762 h 1798877"/>
              <a:gd name="connsiteX8" fmla="*/ 923925 w 1623138"/>
              <a:gd name="connsiteY8" fmla="*/ 1007267 h 1798877"/>
              <a:gd name="connsiteX9" fmla="*/ 621506 w 1623138"/>
              <a:gd name="connsiteY9" fmla="*/ 1352547 h 1798877"/>
              <a:gd name="connsiteX10" fmla="*/ 0 w 1623138"/>
              <a:gd name="connsiteY10" fmla="*/ 1119184 h 1798877"/>
              <a:gd name="connsiteX0" fmla="*/ 0 w 1623138"/>
              <a:gd name="connsiteY0" fmla="*/ 1119184 h 1798877"/>
              <a:gd name="connsiteX1" fmla="*/ 0 w 1623138"/>
              <a:gd name="connsiteY1" fmla="*/ 1647822 h 1798877"/>
              <a:gd name="connsiteX2" fmla="*/ 1574006 w 1623138"/>
              <a:gd name="connsiteY2" fmla="*/ 1302541 h 1798877"/>
              <a:gd name="connsiteX3" fmla="*/ 1264443 w 1623138"/>
              <a:gd name="connsiteY3" fmla="*/ 540542 h 1798877"/>
              <a:gd name="connsiteX4" fmla="*/ 835820 w 1623138"/>
              <a:gd name="connsiteY4" fmla="*/ 373856 h 1798877"/>
              <a:gd name="connsiteX5" fmla="*/ 807244 w 1623138"/>
              <a:gd name="connsiteY5" fmla="*/ 0 h 1798877"/>
              <a:gd name="connsiteX6" fmla="*/ 421482 w 1623138"/>
              <a:gd name="connsiteY6" fmla="*/ 321468 h 1798877"/>
              <a:gd name="connsiteX7" fmla="*/ 595313 w 1623138"/>
              <a:gd name="connsiteY7" fmla="*/ 766762 h 1798877"/>
              <a:gd name="connsiteX8" fmla="*/ 923925 w 1623138"/>
              <a:gd name="connsiteY8" fmla="*/ 1007267 h 1798877"/>
              <a:gd name="connsiteX9" fmla="*/ 621506 w 1623138"/>
              <a:gd name="connsiteY9" fmla="*/ 1352547 h 1798877"/>
              <a:gd name="connsiteX10" fmla="*/ 0 w 1623138"/>
              <a:gd name="connsiteY10" fmla="*/ 1119184 h 1798877"/>
              <a:gd name="connsiteX0" fmla="*/ 0 w 1623138"/>
              <a:gd name="connsiteY0" fmla="*/ 1119184 h 1798877"/>
              <a:gd name="connsiteX1" fmla="*/ 0 w 1623138"/>
              <a:gd name="connsiteY1" fmla="*/ 1647822 h 1798877"/>
              <a:gd name="connsiteX2" fmla="*/ 1574006 w 1623138"/>
              <a:gd name="connsiteY2" fmla="*/ 1302541 h 1798877"/>
              <a:gd name="connsiteX3" fmla="*/ 1264443 w 1623138"/>
              <a:gd name="connsiteY3" fmla="*/ 540542 h 1798877"/>
              <a:gd name="connsiteX4" fmla="*/ 835820 w 1623138"/>
              <a:gd name="connsiteY4" fmla="*/ 373856 h 1798877"/>
              <a:gd name="connsiteX5" fmla="*/ 807244 w 1623138"/>
              <a:gd name="connsiteY5" fmla="*/ 0 h 1798877"/>
              <a:gd name="connsiteX6" fmla="*/ 421482 w 1623138"/>
              <a:gd name="connsiteY6" fmla="*/ 321468 h 1798877"/>
              <a:gd name="connsiteX7" fmla="*/ 595313 w 1623138"/>
              <a:gd name="connsiteY7" fmla="*/ 766762 h 1798877"/>
              <a:gd name="connsiteX8" fmla="*/ 923925 w 1623138"/>
              <a:gd name="connsiteY8" fmla="*/ 1007267 h 1798877"/>
              <a:gd name="connsiteX9" fmla="*/ 621506 w 1623138"/>
              <a:gd name="connsiteY9" fmla="*/ 1352547 h 1798877"/>
              <a:gd name="connsiteX10" fmla="*/ 0 w 1623138"/>
              <a:gd name="connsiteY10" fmla="*/ 1119184 h 1798877"/>
              <a:gd name="connsiteX0" fmla="*/ 0 w 1623138"/>
              <a:gd name="connsiteY0" fmla="*/ 1119184 h 1798877"/>
              <a:gd name="connsiteX1" fmla="*/ 0 w 1623138"/>
              <a:gd name="connsiteY1" fmla="*/ 1647822 h 1798877"/>
              <a:gd name="connsiteX2" fmla="*/ 1574006 w 1623138"/>
              <a:gd name="connsiteY2" fmla="*/ 1302541 h 1798877"/>
              <a:gd name="connsiteX3" fmla="*/ 1264443 w 1623138"/>
              <a:gd name="connsiteY3" fmla="*/ 540542 h 1798877"/>
              <a:gd name="connsiteX4" fmla="*/ 835820 w 1623138"/>
              <a:gd name="connsiteY4" fmla="*/ 373856 h 1798877"/>
              <a:gd name="connsiteX5" fmla="*/ 807244 w 1623138"/>
              <a:gd name="connsiteY5" fmla="*/ 0 h 1798877"/>
              <a:gd name="connsiteX6" fmla="*/ 421482 w 1623138"/>
              <a:gd name="connsiteY6" fmla="*/ 321468 h 1798877"/>
              <a:gd name="connsiteX7" fmla="*/ 595313 w 1623138"/>
              <a:gd name="connsiteY7" fmla="*/ 766762 h 1798877"/>
              <a:gd name="connsiteX8" fmla="*/ 923925 w 1623138"/>
              <a:gd name="connsiteY8" fmla="*/ 1007267 h 1798877"/>
              <a:gd name="connsiteX9" fmla="*/ 621506 w 1623138"/>
              <a:gd name="connsiteY9" fmla="*/ 1352547 h 1798877"/>
              <a:gd name="connsiteX10" fmla="*/ 0 w 1623138"/>
              <a:gd name="connsiteY10" fmla="*/ 1119184 h 1798877"/>
              <a:gd name="connsiteX0" fmla="*/ 0 w 1623138"/>
              <a:gd name="connsiteY0" fmla="*/ 1119184 h 1798877"/>
              <a:gd name="connsiteX1" fmla="*/ 0 w 1623138"/>
              <a:gd name="connsiteY1" fmla="*/ 1647822 h 1798877"/>
              <a:gd name="connsiteX2" fmla="*/ 1574006 w 1623138"/>
              <a:gd name="connsiteY2" fmla="*/ 1302541 h 1798877"/>
              <a:gd name="connsiteX3" fmla="*/ 1264443 w 1623138"/>
              <a:gd name="connsiteY3" fmla="*/ 540542 h 1798877"/>
              <a:gd name="connsiteX4" fmla="*/ 835820 w 1623138"/>
              <a:gd name="connsiteY4" fmla="*/ 373856 h 1798877"/>
              <a:gd name="connsiteX5" fmla="*/ 807244 w 1623138"/>
              <a:gd name="connsiteY5" fmla="*/ 0 h 1798877"/>
              <a:gd name="connsiteX6" fmla="*/ 421482 w 1623138"/>
              <a:gd name="connsiteY6" fmla="*/ 321468 h 1798877"/>
              <a:gd name="connsiteX7" fmla="*/ 595313 w 1623138"/>
              <a:gd name="connsiteY7" fmla="*/ 766762 h 1798877"/>
              <a:gd name="connsiteX8" fmla="*/ 923925 w 1623138"/>
              <a:gd name="connsiteY8" fmla="*/ 1007267 h 1798877"/>
              <a:gd name="connsiteX9" fmla="*/ 621506 w 1623138"/>
              <a:gd name="connsiteY9" fmla="*/ 1352547 h 1798877"/>
              <a:gd name="connsiteX10" fmla="*/ 0 w 1623138"/>
              <a:gd name="connsiteY10" fmla="*/ 1119184 h 1798877"/>
              <a:gd name="connsiteX0" fmla="*/ 0 w 1623138"/>
              <a:gd name="connsiteY0" fmla="*/ 1119184 h 1798877"/>
              <a:gd name="connsiteX1" fmla="*/ 0 w 1623138"/>
              <a:gd name="connsiteY1" fmla="*/ 1647822 h 1798877"/>
              <a:gd name="connsiteX2" fmla="*/ 1574006 w 1623138"/>
              <a:gd name="connsiteY2" fmla="*/ 1302541 h 1798877"/>
              <a:gd name="connsiteX3" fmla="*/ 1264443 w 1623138"/>
              <a:gd name="connsiteY3" fmla="*/ 540542 h 1798877"/>
              <a:gd name="connsiteX4" fmla="*/ 835820 w 1623138"/>
              <a:gd name="connsiteY4" fmla="*/ 373856 h 1798877"/>
              <a:gd name="connsiteX5" fmla="*/ 807244 w 1623138"/>
              <a:gd name="connsiteY5" fmla="*/ 0 h 1798877"/>
              <a:gd name="connsiteX6" fmla="*/ 421482 w 1623138"/>
              <a:gd name="connsiteY6" fmla="*/ 321468 h 1798877"/>
              <a:gd name="connsiteX7" fmla="*/ 595313 w 1623138"/>
              <a:gd name="connsiteY7" fmla="*/ 766762 h 1798877"/>
              <a:gd name="connsiteX8" fmla="*/ 923925 w 1623138"/>
              <a:gd name="connsiteY8" fmla="*/ 1007267 h 1798877"/>
              <a:gd name="connsiteX9" fmla="*/ 621506 w 1623138"/>
              <a:gd name="connsiteY9" fmla="*/ 1352547 h 1798877"/>
              <a:gd name="connsiteX10" fmla="*/ 0 w 1623138"/>
              <a:gd name="connsiteY10" fmla="*/ 1119184 h 1798877"/>
              <a:gd name="connsiteX0" fmla="*/ 0 w 1623138"/>
              <a:gd name="connsiteY0" fmla="*/ 1119184 h 1798877"/>
              <a:gd name="connsiteX1" fmla="*/ 0 w 1623138"/>
              <a:gd name="connsiteY1" fmla="*/ 1647822 h 1798877"/>
              <a:gd name="connsiteX2" fmla="*/ 1574006 w 1623138"/>
              <a:gd name="connsiteY2" fmla="*/ 1302541 h 1798877"/>
              <a:gd name="connsiteX3" fmla="*/ 1264443 w 1623138"/>
              <a:gd name="connsiteY3" fmla="*/ 540542 h 1798877"/>
              <a:gd name="connsiteX4" fmla="*/ 835820 w 1623138"/>
              <a:gd name="connsiteY4" fmla="*/ 373856 h 1798877"/>
              <a:gd name="connsiteX5" fmla="*/ 807244 w 1623138"/>
              <a:gd name="connsiteY5" fmla="*/ 0 h 1798877"/>
              <a:gd name="connsiteX6" fmla="*/ 421482 w 1623138"/>
              <a:gd name="connsiteY6" fmla="*/ 321468 h 1798877"/>
              <a:gd name="connsiteX7" fmla="*/ 595313 w 1623138"/>
              <a:gd name="connsiteY7" fmla="*/ 766762 h 1798877"/>
              <a:gd name="connsiteX8" fmla="*/ 923925 w 1623138"/>
              <a:gd name="connsiteY8" fmla="*/ 1007267 h 1798877"/>
              <a:gd name="connsiteX9" fmla="*/ 621506 w 1623138"/>
              <a:gd name="connsiteY9" fmla="*/ 1352547 h 1798877"/>
              <a:gd name="connsiteX10" fmla="*/ 0 w 1623138"/>
              <a:gd name="connsiteY10" fmla="*/ 1119184 h 1798877"/>
              <a:gd name="connsiteX0" fmla="*/ 0 w 1623138"/>
              <a:gd name="connsiteY0" fmla="*/ 1119184 h 1798877"/>
              <a:gd name="connsiteX1" fmla="*/ 0 w 1623138"/>
              <a:gd name="connsiteY1" fmla="*/ 1647822 h 1798877"/>
              <a:gd name="connsiteX2" fmla="*/ 1574006 w 1623138"/>
              <a:gd name="connsiteY2" fmla="*/ 1302541 h 1798877"/>
              <a:gd name="connsiteX3" fmla="*/ 1264443 w 1623138"/>
              <a:gd name="connsiteY3" fmla="*/ 540542 h 1798877"/>
              <a:gd name="connsiteX4" fmla="*/ 835820 w 1623138"/>
              <a:gd name="connsiteY4" fmla="*/ 373856 h 1798877"/>
              <a:gd name="connsiteX5" fmla="*/ 807244 w 1623138"/>
              <a:gd name="connsiteY5" fmla="*/ 0 h 1798877"/>
              <a:gd name="connsiteX6" fmla="*/ 421482 w 1623138"/>
              <a:gd name="connsiteY6" fmla="*/ 321468 h 1798877"/>
              <a:gd name="connsiteX7" fmla="*/ 595313 w 1623138"/>
              <a:gd name="connsiteY7" fmla="*/ 766762 h 1798877"/>
              <a:gd name="connsiteX8" fmla="*/ 923925 w 1623138"/>
              <a:gd name="connsiteY8" fmla="*/ 1007267 h 1798877"/>
              <a:gd name="connsiteX9" fmla="*/ 621506 w 1623138"/>
              <a:gd name="connsiteY9" fmla="*/ 1352547 h 1798877"/>
              <a:gd name="connsiteX10" fmla="*/ 0 w 1623138"/>
              <a:gd name="connsiteY10" fmla="*/ 1119184 h 1798877"/>
              <a:gd name="connsiteX0" fmla="*/ 0 w 1623138"/>
              <a:gd name="connsiteY0" fmla="*/ 1119184 h 1798877"/>
              <a:gd name="connsiteX1" fmla="*/ 0 w 1623138"/>
              <a:gd name="connsiteY1" fmla="*/ 1647822 h 1798877"/>
              <a:gd name="connsiteX2" fmla="*/ 1574006 w 1623138"/>
              <a:gd name="connsiteY2" fmla="*/ 1302541 h 1798877"/>
              <a:gd name="connsiteX3" fmla="*/ 1264443 w 1623138"/>
              <a:gd name="connsiteY3" fmla="*/ 540542 h 1798877"/>
              <a:gd name="connsiteX4" fmla="*/ 835820 w 1623138"/>
              <a:gd name="connsiteY4" fmla="*/ 373856 h 1798877"/>
              <a:gd name="connsiteX5" fmla="*/ 807244 w 1623138"/>
              <a:gd name="connsiteY5" fmla="*/ 0 h 1798877"/>
              <a:gd name="connsiteX6" fmla="*/ 421482 w 1623138"/>
              <a:gd name="connsiteY6" fmla="*/ 321468 h 1798877"/>
              <a:gd name="connsiteX7" fmla="*/ 595313 w 1623138"/>
              <a:gd name="connsiteY7" fmla="*/ 766762 h 1798877"/>
              <a:gd name="connsiteX8" fmla="*/ 923925 w 1623138"/>
              <a:gd name="connsiteY8" fmla="*/ 1007267 h 1798877"/>
              <a:gd name="connsiteX9" fmla="*/ 621506 w 1623138"/>
              <a:gd name="connsiteY9" fmla="*/ 1352547 h 1798877"/>
              <a:gd name="connsiteX10" fmla="*/ 0 w 1623138"/>
              <a:gd name="connsiteY10" fmla="*/ 1119184 h 1798877"/>
              <a:gd name="connsiteX0" fmla="*/ 0 w 1623138"/>
              <a:gd name="connsiteY0" fmla="*/ 1119184 h 1652572"/>
              <a:gd name="connsiteX1" fmla="*/ 0 w 1623138"/>
              <a:gd name="connsiteY1" fmla="*/ 1647822 h 1652572"/>
              <a:gd name="connsiteX2" fmla="*/ 1574006 w 1623138"/>
              <a:gd name="connsiteY2" fmla="*/ 1302541 h 1652572"/>
              <a:gd name="connsiteX3" fmla="*/ 1264443 w 1623138"/>
              <a:gd name="connsiteY3" fmla="*/ 540542 h 1652572"/>
              <a:gd name="connsiteX4" fmla="*/ 835820 w 1623138"/>
              <a:gd name="connsiteY4" fmla="*/ 373856 h 1652572"/>
              <a:gd name="connsiteX5" fmla="*/ 807244 w 1623138"/>
              <a:gd name="connsiteY5" fmla="*/ 0 h 1652572"/>
              <a:gd name="connsiteX6" fmla="*/ 421482 w 1623138"/>
              <a:gd name="connsiteY6" fmla="*/ 321468 h 1652572"/>
              <a:gd name="connsiteX7" fmla="*/ 595313 w 1623138"/>
              <a:gd name="connsiteY7" fmla="*/ 766762 h 1652572"/>
              <a:gd name="connsiteX8" fmla="*/ 923925 w 1623138"/>
              <a:gd name="connsiteY8" fmla="*/ 1007267 h 1652572"/>
              <a:gd name="connsiteX9" fmla="*/ 621506 w 1623138"/>
              <a:gd name="connsiteY9" fmla="*/ 1352547 h 1652572"/>
              <a:gd name="connsiteX10" fmla="*/ 0 w 1623138"/>
              <a:gd name="connsiteY10" fmla="*/ 1119184 h 1652572"/>
              <a:gd name="connsiteX0" fmla="*/ 0 w 1627271"/>
              <a:gd name="connsiteY0" fmla="*/ 1119184 h 1712926"/>
              <a:gd name="connsiteX1" fmla="*/ 0 w 1627271"/>
              <a:gd name="connsiteY1" fmla="*/ 1647822 h 1712926"/>
              <a:gd name="connsiteX2" fmla="*/ 1574006 w 1627271"/>
              <a:gd name="connsiteY2" fmla="*/ 1302541 h 1712926"/>
              <a:gd name="connsiteX3" fmla="*/ 1264443 w 1627271"/>
              <a:gd name="connsiteY3" fmla="*/ 540542 h 1712926"/>
              <a:gd name="connsiteX4" fmla="*/ 835820 w 1627271"/>
              <a:gd name="connsiteY4" fmla="*/ 373856 h 1712926"/>
              <a:gd name="connsiteX5" fmla="*/ 807244 w 1627271"/>
              <a:gd name="connsiteY5" fmla="*/ 0 h 1712926"/>
              <a:gd name="connsiteX6" fmla="*/ 421482 w 1627271"/>
              <a:gd name="connsiteY6" fmla="*/ 321468 h 1712926"/>
              <a:gd name="connsiteX7" fmla="*/ 595313 w 1627271"/>
              <a:gd name="connsiteY7" fmla="*/ 766762 h 1712926"/>
              <a:gd name="connsiteX8" fmla="*/ 923925 w 1627271"/>
              <a:gd name="connsiteY8" fmla="*/ 1007267 h 1712926"/>
              <a:gd name="connsiteX9" fmla="*/ 621506 w 1627271"/>
              <a:gd name="connsiteY9" fmla="*/ 1352547 h 1712926"/>
              <a:gd name="connsiteX10" fmla="*/ 0 w 1627271"/>
              <a:gd name="connsiteY10" fmla="*/ 1119184 h 1712926"/>
              <a:gd name="connsiteX0" fmla="*/ 0 w 1627271"/>
              <a:gd name="connsiteY0" fmla="*/ 1119184 h 1797816"/>
              <a:gd name="connsiteX1" fmla="*/ 0 w 1627271"/>
              <a:gd name="connsiteY1" fmla="*/ 1647822 h 1797816"/>
              <a:gd name="connsiteX2" fmla="*/ 1574006 w 1627271"/>
              <a:gd name="connsiteY2" fmla="*/ 1302541 h 1797816"/>
              <a:gd name="connsiteX3" fmla="*/ 1264443 w 1627271"/>
              <a:gd name="connsiteY3" fmla="*/ 540542 h 1797816"/>
              <a:gd name="connsiteX4" fmla="*/ 835820 w 1627271"/>
              <a:gd name="connsiteY4" fmla="*/ 373856 h 1797816"/>
              <a:gd name="connsiteX5" fmla="*/ 807244 w 1627271"/>
              <a:gd name="connsiteY5" fmla="*/ 0 h 1797816"/>
              <a:gd name="connsiteX6" fmla="*/ 421482 w 1627271"/>
              <a:gd name="connsiteY6" fmla="*/ 321468 h 1797816"/>
              <a:gd name="connsiteX7" fmla="*/ 595313 w 1627271"/>
              <a:gd name="connsiteY7" fmla="*/ 766762 h 1797816"/>
              <a:gd name="connsiteX8" fmla="*/ 923925 w 1627271"/>
              <a:gd name="connsiteY8" fmla="*/ 1007267 h 1797816"/>
              <a:gd name="connsiteX9" fmla="*/ 621506 w 1627271"/>
              <a:gd name="connsiteY9" fmla="*/ 1352547 h 1797816"/>
              <a:gd name="connsiteX10" fmla="*/ 0 w 1627271"/>
              <a:gd name="connsiteY10" fmla="*/ 1119184 h 1797816"/>
              <a:gd name="connsiteX0" fmla="*/ 0 w 1622231"/>
              <a:gd name="connsiteY0" fmla="*/ 1119184 h 1773253"/>
              <a:gd name="connsiteX1" fmla="*/ 0 w 1622231"/>
              <a:gd name="connsiteY1" fmla="*/ 1647822 h 1773253"/>
              <a:gd name="connsiteX2" fmla="*/ 1574006 w 1622231"/>
              <a:gd name="connsiteY2" fmla="*/ 1302541 h 1773253"/>
              <a:gd name="connsiteX3" fmla="*/ 1264443 w 1622231"/>
              <a:gd name="connsiteY3" fmla="*/ 540542 h 1773253"/>
              <a:gd name="connsiteX4" fmla="*/ 835820 w 1622231"/>
              <a:gd name="connsiteY4" fmla="*/ 373856 h 1773253"/>
              <a:gd name="connsiteX5" fmla="*/ 807244 w 1622231"/>
              <a:gd name="connsiteY5" fmla="*/ 0 h 1773253"/>
              <a:gd name="connsiteX6" fmla="*/ 421482 w 1622231"/>
              <a:gd name="connsiteY6" fmla="*/ 321468 h 1773253"/>
              <a:gd name="connsiteX7" fmla="*/ 595313 w 1622231"/>
              <a:gd name="connsiteY7" fmla="*/ 766762 h 1773253"/>
              <a:gd name="connsiteX8" fmla="*/ 923925 w 1622231"/>
              <a:gd name="connsiteY8" fmla="*/ 1007267 h 1773253"/>
              <a:gd name="connsiteX9" fmla="*/ 621506 w 1622231"/>
              <a:gd name="connsiteY9" fmla="*/ 1352547 h 1773253"/>
              <a:gd name="connsiteX10" fmla="*/ 0 w 1622231"/>
              <a:gd name="connsiteY10" fmla="*/ 1119184 h 1773253"/>
              <a:gd name="connsiteX0" fmla="*/ 0 w 1622231"/>
              <a:gd name="connsiteY0" fmla="*/ 1119184 h 1800701"/>
              <a:gd name="connsiteX1" fmla="*/ 0 w 1622231"/>
              <a:gd name="connsiteY1" fmla="*/ 1647822 h 1800701"/>
              <a:gd name="connsiteX2" fmla="*/ 1574006 w 1622231"/>
              <a:gd name="connsiteY2" fmla="*/ 1302541 h 1800701"/>
              <a:gd name="connsiteX3" fmla="*/ 1264443 w 1622231"/>
              <a:gd name="connsiteY3" fmla="*/ 540542 h 1800701"/>
              <a:gd name="connsiteX4" fmla="*/ 835820 w 1622231"/>
              <a:gd name="connsiteY4" fmla="*/ 373856 h 1800701"/>
              <a:gd name="connsiteX5" fmla="*/ 807244 w 1622231"/>
              <a:gd name="connsiteY5" fmla="*/ 0 h 1800701"/>
              <a:gd name="connsiteX6" fmla="*/ 421482 w 1622231"/>
              <a:gd name="connsiteY6" fmla="*/ 321468 h 1800701"/>
              <a:gd name="connsiteX7" fmla="*/ 595313 w 1622231"/>
              <a:gd name="connsiteY7" fmla="*/ 766762 h 1800701"/>
              <a:gd name="connsiteX8" fmla="*/ 923925 w 1622231"/>
              <a:gd name="connsiteY8" fmla="*/ 1007267 h 1800701"/>
              <a:gd name="connsiteX9" fmla="*/ 621506 w 1622231"/>
              <a:gd name="connsiteY9" fmla="*/ 1352547 h 1800701"/>
              <a:gd name="connsiteX10" fmla="*/ 0 w 1622231"/>
              <a:gd name="connsiteY10" fmla="*/ 1119184 h 1800701"/>
              <a:gd name="connsiteX0" fmla="*/ 0 w 1552023"/>
              <a:gd name="connsiteY0" fmla="*/ 1119184 h 1859749"/>
              <a:gd name="connsiteX1" fmla="*/ 0 w 1552023"/>
              <a:gd name="connsiteY1" fmla="*/ 1647822 h 1859749"/>
              <a:gd name="connsiteX2" fmla="*/ 1462087 w 1552023"/>
              <a:gd name="connsiteY2" fmla="*/ 1469229 h 1859749"/>
              <a:gd name="connsiteX3" fmla="*/ 1264443 w 1552023"/>
              <a:gd name="connsiteY3" fmla="*/ 540542 h 1859749"/>
              <a:gd name="connsiteX4" fmla="*/ 835820 w 1552023"/>
              <a:gd name="connsiteY4" fmla="*/ 373856 h 1859749"/>
              <a:gd name="connsiteX5" fmla="*/ 807244 w 1552023"/>
              <a:gd name="connsiteY5" fmla="*/ 0 h 1859749"/>
              <a:gd name="connsiteX6" fmla="*/ 421482 w 1552023"/>
              <a:gd name="connsiteY6" fmla="*/ 321468 h 1859749"/>
              <a:gd name="connsiteX7" fmla="*/ 595313 w 1552023"/>
              <a:gd name="connsiteY7" fmla="*/ 766762 h 1859749"/>
              <a:gd name="connsiteX8" fmla="*/ 923925 w 1552023"/>
              <a:gd name="connsiteY8" fmla="*/ 1007267 h 1859749"/>
              <a:gd name="connsiteX9" fmla="*/ 621506 w 1552023"/>
              <a:gd name="connsiteY9" fmla="*/ 1352547 h 1859749"/>
              <a:gd name="connsiteX10" fmla="*/ 0 w 1552023"/>
              <a:gd name="connsiteY10" fmla="*/ 1119184 h 1859749"/>
              <a:gd name="connsiteX0" fmla="*/ 0 w 1571973"/>
              <a:gd name="connsiteY0" fmla="*/ 1119184 h 1800114"/>
              <a:gd name="connsiteX1" fmla="*/ 0 w 1571973"/>
              <a:gd name="connsiteY1" fmla="*/ 1647822 h 1800114"/>
              <a:gd name="connsiteX2" fmla="*/ 1462087 w 1571973"/>
              <a:gd name="connsiteY2" fmla="*/ 1469229 h 1800114"/>
              <a:gd name="connsiteX3" fmla="*/ 1264443 w 1571973"/>
              <a:gd name="connsiteY3" fmla="*/ 540542 h 1800114"/>
              <a:gd name="connsiteX4" fmla="*/ 835820 w 1571973"/>
              <a:gd name="connsiteY4" fmla="*/ 373856 h 1800114"/>
              <a:gd name="connsiteX5" fmla="*/ 807244 w 1571973"/>
              <a:gd name="connsiteY5" fmla="*/ 0 h 1800114"/>
              <a:gd name="connsiteX6" fmla="*/ 421482 w 1571973"/>
              <a:gd name="connsiteY6" fmla="*/ 321468 h 1800114"/>
              <a:gd name="connsiteX7" fmla="*/ 595313 w 1571973"/>
              <a:gd name="connsiteY7" fmla="*/ 766762 h 1800114"/>
              <a:gd name="connsiteX8" fmla="*/ 923925 w 1571973"/>
              <a:gd name="connsiteY8" fmla="*/ 1007267 h 1800114"/>
              <a:gd name="connsiteX9" fmla="*/ 621506 w 1571973"/>
              <a:gd name="connsiteY9" fmla="*/ 1352547 h 1800114"/>
              <a:gd name="connsiteX10" fmla="*/ 0 w 1571973"/>
              <a:gd name="connsiteY10" fmla="*/ 1119184 h 1800114"/>
              <a:gd name="connsiteX0" fmla="*/ 0 w 1620477"/>
              <a:gd name="connsiteY0" fmla="*/ 1119184 h 1800815"/>
              <a:gd name="connsiteX1" fmla="*/ 0 w 1620477"/>
              <a:gd name="connsiteY1" fmla="*/ 1647822 h 1800815"/>
              <a:gd name="connsiteX2" fmla="*/ 1462087 w 1620477"/>
              <a:gd name="connsiteY2" fmla="*/ 1469229 h 1800815"/>
              <a:gd name="connsiteX3" fmla="*/ 1264443 w 1620477"/>
              <a:gd name="connsiteY3" fmla="*/ 540542 h 1800815"/>
              <a:gd name="connsiteX4" fmla="*/ 835820 w 1620477"/>
              <a:gd name="connsiteY4" fmla="*/ 373856 h 1800815"/>
              <a:gd name="connsiteX5" fmla="*/ 807244 w 1620477"/>
              <a:gd name="connsiteY5" fmla="*/ 0 h 1800815"/>
              <a:gd name="connsiteX6" fmla="*/ 421482 w 1620477"/>
              <a:gd name="connsiteY6" fmla="*/ 321468 h 1800815"/>
              <a:gd name="connsiteX7" fmla="*/ 595313 w 1620477"/>
              <a:gd name="connsiteY7" fmla="*/ 766762 h 1800815"/>
              <a:gd name="connsiteX8" fmla="*/ 923925 w 1620477"/>
              <a:gd name="connsiteY8" fmla="*/ 1007267 h 1800815"/>
              <a:gd name="connsiteX9" fmla="*/ 621506 w 1620477"/>
              <a:gd name="connsiteY9" fmla="*/ 1352547 h 1800815"/>
              <a:gd name="connsiteX10" fmla="*/ 0 w 1620477"/>
              <a:gd name="connsiteY10" fmla="*/ 1119184 h 1800815"/>
              <a:gd name="connsiteX0" fmla="*/ 0 w 1629436"/>
              <a:gd name="connsiteY0" fmla="*/ 1119184 h 1799377"/>
              <a:gd name="connsiteX1" fmla="*/ 0 w 1629436"/>
              <a:gd name="connsiteY1" fmla="*/ 1647822 h 1799377"/>
              <a:gd name="connsiteX2" fmla="*/ 1476374 w 1629436"/>
              <a:gd name="connsiteY2" fmla="*/ 1464467 h 1799377"/>
              <a:gd name="connsiteX3" fmla="*/ 1264443 w 1629436"/>
              <a:gd name="connsiteY3" fmla="*/ 540542 h 1799377"/>
              <a:gd name="connsiteX4" fmla="*/ 835820 w 1629436"/>
              <a:gd name="connsiteY4" fmla="*/ 373856 h 1799377"/>
              <a:gd name="connsiteX5" fmla="*/ 807244 w 1629436"/>
              <a:gd name="connsiteY5" fmla="*/ 0 h 1799377"/>
              <a:gd name="connsiteX6" fmla="*/ 421482 w 1629436"/>
              <a:gd name="connsiteY6" fmla="*/ 321468 h 1799377"/>
              <a:gd name="connsiteX7" fmla="*/ 595313 w 1629436"/>
              <a:gd name="connsiteY7" fmla="*/ 766762 h 1799377"/>
              <a:gd name="connsiteX8" fmla="*/ 923925 w 1629436"/>
              <a:gd name="connsiteY8" fmla="*/ 1007267 h 1799377"/>
              <a:gd name="connsiteX9" fmla="*/ 621506 w 1629436"/>
              <a:gd name="connsiteY9" fmla="*/ 1352547 h 1799377"/>
              <a:gd name="connsiteX10" fmla="*/ 0 w 1629436"/>
              <a:gd name="connsiteY10" fmla="*/ 1119184 h 1799377"/>
              <a:gd name="connsiteX0" fmla="*/ 0 w 1606110"/>
              <a:gd name="connsiteY0" fmla="*/ 1119184 h 1796213"/>
              <a:gd name="connsiteX1" fmla="*/ 0 w 1606110"/>
              <a:gd name="connsiteY1" fmla="*/ 1647822 h 1796213"/>
              <a:gd name="connsiteX2" fmla="*/ 1476374 w 1606110"/>
              <a:gd name="connsiteY2" fmla="*/ 1464467 h 1796213"/>
              <a:gd name="connsiteX3" fmla="*/ 1264443 w 1606110"/>
              <a:gd name="connsiteY3" fmla="*/ 540542 h 1796213"/>
              <a:gd name="connsiteX4" fmla="*/ 835820 w 1606110"/>
              <a:gd name="connsiteY4" fmla="*/ 373856 h 1796213"/>
              <a:gd name="connsiteX5" fmla="*/ 807244 w 1606110"/>
              <a:gd name="connsiteY5" fmla="*/ 0 h 1796213"/>
              <a:gd name="connsiteX6" fmla="*/ 421482 w 1606110"/>
              <a:gd name="connsiteY6" fmla="*/ 321468 h 1796213"/>
              <a:gd name="connsiteX7" fmla="*/ 595313 w 1606110"/>
              <a:gd name="connsiteY7" fmla="*/ 766762 h 1796213"/>
              <a:gd name="connsiteX8" fmla="*/ 923925 w 1606110"/>
              <a:gd name="connsiteY8" fmla="*/ 1007267 h 1796213"/>
              <a:gd name="connsiteX9" fmla="*/ 621506 w 1606110"/>
              <a:gd name="connsiteY9" fmla="*/ 1352547 h 1796213"/>
              <a:gd name="connsiteX10" fmla="*/ 0 w 1606110"/>
              <a:gd name="connsiteY10" fmla="*/ 1119184 h 1796213"/>
              <a:gd name="connsiteX0" fmla="*/ 0 w 1625337"/>
              <a:gd name="connsiteY0" fmla="*/ 1119184 h 1796213"/>
              <a:gd name="connsiteX1" fmla="*/ 0 w 1625337"/>
              <a:gd name="connsiteY1" fmla="*/ 1647822 h 1796213"/>
              <a:gd name="connsiteX2" fmla="*/ 1476374 w 1625337"/>
              <a:gd name="connsiteY2" fmla="*/ 1464467 h 1796213"/>
              <a:gd name="connsiteX3" fmla="*/ 1264443 w 1625337"/>
              <a:gd name="connsiteY3" fmla="*/ 540542 h 1796213"/>
              <a:gd name="connsiteX4" fmla="*/ 835820 w 1625337"/>
              <a:gd name="connsiteY4" fmla="*/ 373856 h 1796213"/>
              <a:gd name="connsiteX5" fmla="*/ 807244 w 1625337"/>
              <a:gd name="connsiteY5" fmla="*/ 0 h 1796213"/>
              <a:gd name="connsiteX6" fmla="*/ 421482 w 1625337"/>
              <a:gd name="connsiteY6" fmla="*/ 321468 h 1796213"/>
              <a:gd name="connsiteX7" fmla="*/ 595313 w 1625337"/>
              <a:gd name="connsiteY7" fmla="*/ 766762 h 1796213"/>
              <a:gd name="connsiteX8" fmla="*/ 923925 w 1625337"/>
              <a:gd name="connsiteY8" fmla="*/ 1007267 h 1796213"/>
              <a:gd name="connsiteX9" fmla="*/ 621506 w 1625337"/>
              <a:gd name="connsiteY9" fmla="*/ 1352547 h 1796213"/>
              <a:gd name="connsiteX10" fmla="*/ 0 w 1625337"/>
              <a:gd name="connsiteY10" fmla="*/ 1119184 h 1796213"/>
              <a:gd name="connsiteX0" fmla="*/ 0 w 1625337"/>
              <a:gd name="connsiteY0" fmla="*/ 1119184 h 1803595"/>
              <a:gd name="connsiteX1" fmla="*/ 0 w 1625337"/>
              <a:gd name="connsiteY1" fmla="*/ 1647822 h 1803595"/>
              <a:gd name="connsiteX2" fmla="*/ 1476374 w 1625337"/>
              <a:gd name="connsiteY2" fmla="*/ 1464467 h 1803595"/>
              <a:gd name="connsiteX3" fmla="*/ 1264443 w 1625337"/>
              <a:gd name="connsiteY3" fmla="*/ 540542 h 1803595"/>
              <a:gd name="connsiteX4" fmla="*/ 835820 w 1625337"/>
              <a:gd name="connsiteY4" fmla="*/ 373856 h 1803595"/>
              <a:gd name="connsiteX5" fmla="*/ 807244 w 1625337"/>
              <a:gd name="connsiteY5" fmla="*/ 0 h 1803595"/>
              <a:gd name="connsiteX6" fmla="*/ 421482 w 1625337"/>
              <a:gd name="connsiteY6" fmla="*/ 321468 h 1803595"/>
              <a:gd name="connsiteX7" fmla="*/ 595313 w 1625337"/>
              <a:gd name="connsiteY7" fmla="*/ 766762 h 1803595"/>
              <a:gd name="connsiteX8" fmla="*/ 923925 w 1625337"/>
              <a:gd name="connsiteY8" fmla="*/ 1007267 h 1803595"/>
              <a:gd name="connsiteX9" fmla="*/ 621506 w 1625337"/>
              <a:gd name="connsiteY9" fmla="*/ 1352547 h 1803595"/>
              <a:gd name="connsiteX10" fmla="*/ 0 w 1625337"/>
              <a:gd name="connsiteY10" fmla="*/ 1119184 h 1803595"/>
              <a:gd name="connsiteX0" fmla="*/ 0 w 1625337"/>
              <a:gd name="connsiteY0" fmla="*/ 1119184 h 1799376"/>
              <a:gd name="connsiteX1" fmla="*/ 0 w 1625337"/>
              <a:gd name="connsiteY1" fmla="*/ 1647822 h 1799376"/>
              <a:gd name="connsiteX2" fmla="*/ 1476374 w 1625337"/>
              <a:gd name="connsiteY2" fmla="*/ 1464467 h 1799376"/>
              <a:gd name="connsiteX3" fmla="*/ 1264443 w 1625337"/>
              <a:gd name="connsiteY3" fmla="*/ 540542 h 1799376"/>
              <a:gd name="connsiteX4" fmla="*/ 835820 w 1625337"/>
              <a:gd name="connsiteY4" fmla="*/ 373856 h 1799376"/>
              <a:gd name="connsiteX5" fmla="*/ 807244 w 1625337"/>
              <a:gd name="connsiteY5" fmla="*/ 0 h 1799376"/>
              <a:gd name="connsiteX6" fmla="*/ 421482 w 1625337"/>
              <a:gd name="connsiteY6" fmla="*/ 321468 h 1799376"/>
              <a:gd name="connsiteX7" fmla="*/ 595313 w 1625337"/>
              <a:gd name="connsiteY7" fmla="*/ 766762 h 1799376"/>
              <a:gd name="connsiteX8" fmla="*/ 923925 w 1625337"/>
              <a:gd name="connsiteY8" fmla="*/ 1007267 h 1799376"/>
              <a:gd name="connsiteX9" fmla="*/ 621506 w 1625337"/>
              <a:gd name="connsiteY9" fmla="*/ 1352547 h 1799376"/>
              <a:gd name="connsiteX10" fmla="*/ 0 w 1625337"/>
              <a:gd name="connsiteY10" fmla="*/ 1119184 h 1799376"/>
              <a:gd name="connsiteX0" fmla="*/ 0 w 1635914"/>
              <a:gd name="connsiteY0" fmla="*/ 1119184 h 1799376"/>
              <a:gd name="connsiteX1" fmla="*/ 0 w 1635914"/>
              <a:gd name="connsiteY1" fmla="*/ 1647822 h 1799376"/>
              <a:gd name="connsiteX2" fmla="*/ 1476374 w 1635914"/>
              <a:gd name="connsiteY2" fmla="*/ 1464467 h 1799376"/>
              <a:gd name="connsiteX3" fmla="*/ 1264443 w 1635914"/>
              <a:gd name="connsiteY3" fmla="*/ 540542 h 1799376"/>
              <a:gd name="connsiteX4" fmla="*/ 835820 w 1635914"/>
              <a:gd name="connsiteY4" fmla="*/ 373856 h 1799376"/>
              <a:gd name="connsiteX5" fmla="*/ 807244 w 1635914"/>
              <a:gd name="connsiteY5" fmla="*/ 0 h 1799376"/>
              <a:gd name="connsiteX6" fmla="*/ 421482 w 1635914"/>
              <a:gd name="connsiteY6" fmla="*/ 321468 h 1799376"/>
              <a:gd name="connsiteX7" fmla="*/ 595313 w 1635914"/>
              <a:gd name="connsiteY7" fmla="*/ 766762 h 1799376"/>
              <a:gd name="connsiteX8" fmla="*/ 923925 w 1635914"/>
              <a:gd name="connsiteY8" fmla="*/ 1007267 h 1799376"/>
              <a:gd name="connsiteX9" fmla="*/ 621506 w 1635914"/>
              <a:gd name="connsiteY9" fmla="*/ 1352547 h 1799376"/>
              <a:gd name="connsiteX10" fmla="*/ 0 w 1635914"/>
              <a:gd name="connsiteY10" fmla="*/ 1119184 h 1799376"/>
              <a:gd name="connsiteX0" fmla="*/ 0 w 1720482"/>
              <a:gd name="connsiteY0" fmla="*/ 1119184 h 1772537"/>
              <a:gd name="connsiteX1" fmla="*/ 0 w 1720482"/>
              <a:gd name="connsiteY1" fmla="*/ 1647822 h 1772537"/>
              <a:gd name="connsiteX2" fmla="*/ 1476374 w 1720482"/>
              <a:gd name="connsiteY2" fmla="*/ 1464467 h 1772537"/>
              <a:gd name="connsiteX3" fmla="*/ 1397793 w 1720482"/>
              <a:gd name="connsiteY3" fmla="*/ 626267 h 1772537"/>
              <a:gd name="connsiteX4" fmla="*/ 835820 w 1720482"/>
              <a:gd name="connsiteY4" fmla="*/ 373856 h 1772537"/>
              <a:gd name="connsiteX5" fmla="*/ 807244 w 1720482"/>
              <a:gd name="connsiteY5" fmla="*/ 0 h 1772537"/>
              <a:gd name="connsiteX6" fmla="*/ 421482 w 1720482"/>
              <a:gd name="connsiteY6" fmla="*/ 321468 h 1772537"/>
              <a:gd name="connsiteX7" fmla="*/ 595313 w 1720482"/>
              <a:gd name="connsiteY7" fmla="*/ 766762 h 1772537"/>
              <a:gd name="connsiteX8" fmla="*/ 923925 w 1720482"/>
              <a:gd name="connsiteY8" fmla="*/ 1007267 h 1772537"/>
              <a:gd name="connsiteX9" fmla="*/ 621506 w 1720482"/>
              <a:gd name="connsiteY9" fmla="*/ 1352547 h 1772537"/>
              <a:gd name="connsiteX10" fmla="*/ 0 w 1720482"/>
              <a:gd name="connsiteY10" fmla="*/ 1119184 h 1772537"/>
              <a:gd name="connsiteX0" fmla="*/ 0 w 1630664"/>
              <a:gd name="connsiteY0" fmla="*/ 1119184 h 1772537"/>
              <a:gd name="connsiteX1" fmla="*/ 0 w 1630664"/>
              <a:gd name="connsiteY1" fmla="*/ 1647822 h 1772537"/>
              <a:gd name="connsiteX2" fmla="*/ 1476374 w 1630664"/>
              <a:gd name="connsiteY2" fmla="*/ 1464467 h 1772537"/>
              <a:gd name="connsiteX3" fmla="*/ 1397793 w 1630664"/>
              <a:gd name="connsiteY3" fmla="*/ 626267 h 1772537"/>
              <a:gd name="connsiteX4" fmla="*/ 835820 w 1630664"/>
              <a:gd name="connsiteY4" fmla="*/ 373856 h 1772537"/>
              <a:gd name="connsiteX5" fmla="*/ 807244 w 1630664"/>
              <a:gd name="connsiteY5" fmla="*/ 0 h 1772537"/>
              <a:gd name="connsiteX6" fmla="*/ 421482 w 1630664"/>
              <a:gd name="connsiteY6" fmla="*/ 321468 h 1772537"/>
              <a:gd name="connsiteX7" fmla="*/ 595313 w 1630664"/>
              <a:gd name="connsiteY7" fmla="*/ 766762 h 1772537"/>
              <a:gd name="connsiteX8" fmla="*/ 923925 w 1630664"/>
              <a:gd name="connsiteY8" fmla="*/ 1007267 h 1772537"/>
              <a:gd name="connsiteX9" fmla="*/ 621506 w 1630664"/>
              <a:gd name="connsiteY9" fmla="*/ 1352547 h 1772537"/>
              <a:gd name="connsiteX10" fmla="*/ 0 w 1630664"/>
              <a:gd name="connsiteY10" fmla="*/ 1119184 h 1772537"/>
              <a:gd name="connsiteX0" fmla="*/ 0 w 1615856"/>
              <a:gd name="connsiteY0" fmla="*/ 1119184 h 1800557"/>
              <a:gd name="connsiteX1" fmla="*/ 0 w 1615856"/>
              <a:gd name="connsiteY1" fmla="*/ 1647822 h 1800557"/>
              <a:gd name="connsiteX2" fmla="*/ 1476374 w 1615856"/>
              <a:gd name="connsiteY2" fmla="*/ 1464467 h 1800557"/>
              <a:gd name="connsiteX3" fmla="*/ 1397793 w 1615856"/>
              <a:gd name="connsiteY3" fmla="*/ 626267 h 1800557"/>
              <a:gd name="connsiteX4" fmla="*/ 835820 w 1615856"/>
              <a:gd name="connsiteY4" fmla="*/ 373856 h 1800557"/>
              <a:gd name="connsiteX5" fmla="*/ 807244 w 1615856"/>
              <a:gd name="connsiteY5" fmla="*/ 0 h 1800557"/>
              <a:gd name="connsiteX6" fmla="*/ 421482 w 1615856"/>
              <a:gd name="connsiteY6" fmla="*/ 321468 h 1800557"/>
              <a:gd name="connsiteX7" fmla="*/ 595313 w 1615856"/>
              <a:gd name="connsiteY7" fmla="*/ 766762 h 1800557"/>
              <a:gd name="connsiteX8" fmla="*/ 923925 w 1615856"/>
              <a:gd name="connsiteY8" fmla="*/ 1007267 h 1800557"/>
              <a:gd name="connsiteX9" fmla="*/ 621506 w 1615856"/>
              <a:gd name="connsiteY9" fmla="*/ 1352547 h 1800557"/>
              <a:gd name="connsiteX10" fmla="*/ 0 w 1615856"/>
              <a:gd name="connsiteY10" fmla="*/ 1119184 h 1800557"/>
              <a:gd name="connsiteX0" fmla="*/ 0 w 1626496"/>
              <a:gd name="connsiteY0" fmla="*/ 1119184 h 1800277"/>
              <a:gd name="connsiteX1" fmla="*/ 0 w 1626496"/>
              <a:gd name="connsiteY1" fmla="*/ 1647822 h 1800277"/>
              <a:gd name="connsiteX2" fmla="*/ 1476374 w 1626496"/>
              <a:gd name="connsiteY2" fmla="*/ 1464467 h 1800277"/>
              <a:gd name="connsiteX3" fmla="*/ 1397793 w 1626496"/>
              <a:gd name="connsiteY3" fmla="*/ 626267 h 1800277"/>
              <a:gd name="connsiteX4" fmla="*/ 835820 w 1626496"/>
              <a:gd name="connsiteY4" fmla="*/ 373856 h 1800277"/>
              <a:gd name="connsiteX5" fmla="*/ 807244 w 1626496"/>
              <a:gd name="connsiteY5" fmla="*/ 0 h 1800277"/>
              <a:gd name="connsiteX6" fmla="*/ 421482 w 1626496"/>
              <a:gd name="connsiteY6" fmla="*/ 321468 h 1800277"/>
              <a:gd name="connsiteX7" fmla="*/ 595313 w 1626496"/>
              <a:gd name="connsiteY7" fmla="*/ 766762 h 1800277"/>
              <a:gd name="connsiteX8" fmla="*/ 923925 w 1626496"/>
              <a:gd name="connsiteY8" fmla="*/ 1007267 h 1800277"/>
              <a:gd name="connsiteX9" fmla="*/ 621506 w 1626496"/>
              <a:gd name="connsiteY9" fmla="*/ 1352547 h 1800277"/>
              <a:gd name="connsiteX10" fmla="*/ 0 w 1626496"/>
              <a:gd name="connsiteY10" fmla="*/ 1119184 h 1800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26496" h="1800277">
                <a:moveTo>
                  <a:pt x="0" y="1119184"/>
                </a:moveTo>
                <a:lnTo>
                  <a:pt x="0" y="1647822"/>
                </a:lnTo>
                <a:cubicBezTo>
                  <a:pt x="686196" y="1947462"/>
                  <a:pt x="1196953" y="1762179"/>
                  <a:pt x="1476374" y="1464467"/>
                </a:cubicBezTo>
                <a:cubicBezTo>
                  <a:pt x="1699180" y="1227076"/>
                  <a:pt x="1674781" y="817990"/>
                  <a:pt x="1397793" y="626267"/>
                </a:cubicBezTo>
                <a:cubicBezTo>
                  <a:pt x="1228944" y="509394"/>
                  <a:pt x="1023144" y="457993"/>
                  <a:pt x="835820" y="373856"/>
                </a:cubicBezTo>
                <a:cubicBezTo>
                  <a:pt x="676275" y="325437"/>
                  <a:pt x="542926" y="112711"/>
                  <a:pt x="807244" y="0"/>
                </a:cubicBezTo>
                <a:cubicBezTo>
                  <a:pt x="507207" y="50006"/>
                  <a:pt x="440530" y="235745"/>
                  <a:pt x="421482" y="321468"/>
                </a:cubicBezTo>
                <a:cubicBezTo>
                  <a:pt x="362745" y="574674"/>
                  <a:pt x="546894" y="723107"/>
                  <a:pt x="595313" y="766762"/>
                </a:cubicBezTo>
                <a:cubicBezTo>
                  <a:pt x="664369" y="835024"/>
                  <a:pt x="857250" y="884236"/>
                  <a:pt x="923925" y="1007267"/>
                </a:cubicBezTo>
                <a:cubicBezTo>
                  <a:pt x="992188" y="1158079"/>
                  <a:pt x="883541" y="1334500"/>
                  <a:pt x="621506" y="1352547"/>
                </a:cubicBezTo>
                <a:cubicBezTo>
                  <a:pt x="455755" y="1363963"/>
                  <a:pt x="205977" y="1265235"/>
                  <a:pt x="0" y="1119184"/>
                </a:cubicBezTo>
                <a:close/>
              </a:path>
            </a:pathLst>
          </a:custGeom>
          <a:solidFill>
            <a:srgbClr val="0F238C"/>
          </a:solidFill>
          <a:ln w="127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US" noProof="0">
              <a:solidFill>
                <a:schemeClr val="accent1"/>
              </a:solidFill>
            </a:endParaRPr>
          </a:p>
        </p:txBody>
      </p:sp>
      <p:sp>
        <p:nvSpPr>
          <p:cNvPr id="32" name="Freeform 31"/>
          <p:cNvSpPr/>
          <p:nvPr userDrawn="1"/>
        </p:nvSpPr>
        <p:spPr>
          <a:xfrm>
            <a:off x="7284854" y="1348704"/>
            <a:ext cx="290370" cy="168163"/>
          </a:xfrm>
          <a:custGeom>
            <a:avLst/>
            <a:gdLst>
              <a:gd name="connsiteX0" fmla="*/ 1404937 w 1404937"/>
              <a:gd name="connsiteY0" fmla="*/ 635794 h 788194"/>
              <a:gd name="connsiteX1" fmla="*/ 1402556 w 1404937"/>
              <a:gd name="connsiteY1" fmla="*/ 64294 h 788194"/>
              <a:gd name="connsiteX2" fmla="*/ 547687 w 1404937"/>
              <a:gd name="connsiteY2" fmla="*/ 0 h 788194"/>
              <a:gd name="connsiteX3" fmla="*/ 14287 w 1404937"/>
              <a:gd name="connsiteY3" fmla="*/ 469106 h 788194"/>
              <a:gd name="connsiteX4" fmla="*/ 0 w 1404937"/>
              <a:gd name="connsiteY4" fmla="*/ 788194 h 788194"/>
              <a:gd name="connsiteX5" fmla="*/ 283368 w 1404937"/>
              <a:gd name="connsiteY5" fmla="*/ 438150 h 788194"/>
              <a:gd name="connsiteX6" fmla="*/ 821531 w 1404937"/>
              <a:gd name="connsiteY6" fmla="*/ 371475 h 788194"/>
              <a:gd name="connsiteX7" fmla="*/ 1404937 w 1404937"/>
              <a:gd name="connsiteY7" fmla="*/ 635794 h 788194"/>
              <a:gd name="connsiteX0" fmla="*/ 1404937 w 1404937"/>
              <a:gd name="connsiteY0" fmla="*/ 635794 h 788194"/>
              <a:gd name="connsiteX1" fmla="*/ 1402556 w 1404937"/>
              <a:gd name="connsiteY1" fmla="*/ 64294 h 788194"/>
              <a:gd name="connsiteX2" fmla="*/ 547687 w 1404937"/>
              <a:gd name="connsiteY2" fmla="*/ 0 h 788194"/>
              <a:gd name="connsiteX3" fmla="*/ 14287 w 1404937"/>
              <a:gd name="connsiteY3" fmla="*/ 469106 h 788194"/>
              <a:gd name="connsiteX4" fmla="*/ 0 w 1404937"/>
              <a:gd name="connsiteY4" fmla="*/ 788194 h 788194"/>
              <a:gd name="connsiteX5" fmla="*/ 283368 w 1404937"/>
              <a:gd name="connsiteY5" fmla="*/ 438150 h 788194"/>
              <a:gd name="connsiteX6" fmla="*/ 821531 w 1404937"/>
              <a:gd name="connsiteY6" fmla="*/ 371475 h 788194"/>
              <a:gd name="connsiteX7" fmla="*/ 1404937 w 1404937"/>
              <a:gd name="connsiteY7" fmla="*/ 635794 h 788194"/>
              <a:gd name="connsiteX0" fmla="*/ 1404937 w 1404937"/>
              <a:gd name="connsiteY0" fmla="*/ 635794 h 788194"/>
              <a:gd name="connsiteX1" fmla="*/ 1402556 w 1404937"/>
              <a:gd name="connsiteY1" fmla="*/ 64294 h 788194"/>
              <a:gd name="connsiteX2" fmla="*/ 547687 w 1404937"/>
              <a:gd name="connsiteY2" fmla="*/ 0 h 788194"/>
              <a:gd name="connsiteX3" fmla="*/ 14287 w 1404937"/>
              <a:gd name="connsiteY3" fmla="*/ 469106 h 788194"/>
              <a:gd name="connsiteX4" fmla="*/ 0 w 1404937"/>
              <a:gd name="connsiteY4" fmla="*/ 788194 h 788194"/>
              <a:gd name="connsiteX5" fmla="*/ 283368 w 1404937"/>
              <a:gd name="connsiteY5" fmla="*/ 438150 h 788194"/>
              <a:gd name="connsiteX6" fmla="*/ 821531 w 1404937"/>
              <a:gd name="connsiteY6" fmla="*/ 371475 h 788194"/>
              <a:gd name="connsiteX7" fmla="*/ 1404937 w 1404937"/>
              <a:gd name="connsiteY7" fmla="*/ 635794 h 788194"/>
              <a:gd name="connsiteX0" fmla="*/ 1404937 w 1404937"/>
              <a:gd name="connsiteY0" fmla="*/ 635794 h 788194"/>
              <a:gd name="connsiteX1" fmla="*/ 1402556 w 1404937"/>
              <a:gd name="connsiteY1" fmla="*/ 64294 h 788194"/>
              <a:gd name="connsiteX2" fmla="*/ 547687 w 1404937"/>
              <a:gd name="connsiteY2" fmla="*/ 0 h 788194"/>
              <a:gd name="connsiteX3" fmla="*/ 14287 w 1404937"/>
              <a:gd name="connsiteY3" fmla="*/ 469106 h 788194"/>
              <a:gd name="connsiteX4" fmla="*/ 0 w 1404937"/>
              <a:gd name="connsiteY4" fmla="*/ 788194 h 788194"/>
              <a:gd name="connsiteX5" fmla="*/ 283368 w 1404937"/>
              <a:gd name="connsiteY5" fmla="*/ 438150 h 788194"/>
              <a:gd name="connsiteX6" fmla="*/ 821531 w 1404937"/>
              <a:gd name="connsiteY6" fmla="*/ 371475 h 788194"/>
              <a:gd name="connsiteX7" fmla="*/ 1404937 w 1404937"/>
              <a:gd name="connsiteY7" fmla="*/ 635794 h 788194"/>
              <a:gd name="connsiteX0" fmla="*/ 1404937 w 1404937"/>
              <a:gd name="connsiteY0" fmla="*/ 635794 h 788194"/>
              <a:gd name="connsiteX1" fmla="*/ 1402556 w 1404937"/>
              <a:gd name="connsiteY1" fmla="*/ 64294 h 788194"/>
              <a:gd name="connsiteX2" fmla="*/ 547687 w 1404937"/>
              <a:gd name="connsiteY2" fmla="*/ 0 h 788194"/>
              <a:gd name="connsiteX3" fmla="*/ 14287 w 1404937"/>
              <a:gd name="connsiteY3" fmla="*/ 469106 h 788194"/>
              <a:gd name="connsiteX4" fmla="*/ 0 w 1404937"/>
              <a:gd name="connsiteY4" fmla="*/ 788194 h 788194"/>
              <a:gd name="connsiteX5" fmla="*/ 283368 w 1404937"/>
              <a:gd name="connsiteY5" fmla="*/ 438150 h 788194"/>
              <a:gd name="connsiteX6" fmla="*/ 821531 w 1404937"/>
              <a:gd name="connsiteY6" fmla="*/ 371475 h 788194"/>
              <a:gd name="connsiteX7" fmla="*/ 1404937 w 1404937"/>
              <a:gd name="connsiteY7" fmla="*/ 635794 h 788194"/>
              <a:gd name="connsiteX0" fmla="*/ 1404937 w 1404937"/>
              <a:gd name="connsiteY0" fmla="*/ 635794 h 788194"/>
              <a:gd name="connsiteX1" fmla="*/ 1402556 w 1404937"/>
              <a:gd name="connsiteY1" fmla="*/ 64294 h 788194"/>
              <a:gd name="connsiteX2" fmla="*/ 547687 w 1404937"/>
              <a:gd name="connsiteY2" fmla="*/ 0 h 788194"/>
              <a:gd name="connsiteX3" fmla="*/ 14287 w 1404937"/>
              <a:gd name="connsiteY3" fmla="*/ 469106 h 788194"/>
              <a:gd name="connsiteX4" fmla="*/ 0 w 1404937"/>
              <a:gd name="connsiteY4" fmla="*/ 788194 h 788194"/>
              <a:gd name="connsiteX5" fmla="*/ 283368 w 1404937"/>
              <a:gd name="connsiteY5" fmla="*/ 438150 h 788194"/>
              <a:gd name="connsiteX6" fmla="*/ 821531 w 1404937"/>
              <a:gd name="connsiteY6" fmla="*/ 371475 h 788194"/>
              <a:gd name="connsiteX7" fmla="*/ 1404937 w 1404937"/>
              <a:gd name="connsiteY7" fmla="*/ 635794 h 788194"/>
              <a:gd name="connsiteX0" fmla="*/ 1404937 w 1404937"/>
              <a:gd name="connsiteY0" fmla="*/ 635794 h 788194"/>
              <a:gd name="connsiteX1" fmla="*/ 1402556 w 1404937"/>
              <a:gd name="connsiteY1" fmla="*/ 64294 h 788194"/>
              <a:gd name="connsiteX2" fmla="*/ 547687 w 1404937"/>
              <a:gd name="connsiteY2" fmla="*/ 0 h 788194"/>
              <a:gd name="connsiteX3" fmla="*/ 14287 w 1404937"/>
              <a:gd name="connsiteY3" fmla="*/ 469106 h 788194"/>
              <a:gd name="connsiteX4" fmla="*/ 0 w 1404937"/>
              <a:gd name="connsiteY4" fmla="*/ 788194 h 788194"/>
              <a:gd name="connsiteX5" fmla="*/ 283368 w 1404937"/>
              <a:gd name="connsiteY5" fmla="*/ 438150 h 788194"/>
              <a:gd name="connsiteX6" fmla="*/ 821531 w 1404937"/>
              <a:gd name="connsiteY6" fmla="*/ 371475 h 788194"/>
              <a:gd name="connsiteX7" fmla="*/ 1404937 w 1404937"/>
              <a:gd name="connsiteY7" fmla="*/ 635794 h 788194"/>
              <a:gd name="connsiteX0" fmla="*/ 1404937 w 1404937"/>
              <a:gd name="connsiteY0" fmla="*/ 635794 h 788194"/>
              <a:gd name="connsiteX1" fmla="*/ 1402556 w 1404937"/>
              <a:gd name="connsiteY1" fmla="*/ 64294 h 788194"/>
              <a:gd name="connsiteX2" fmla="*/ 547687 w 1404937"/>
              <a:gd name="connsiteY2" fmla="*/ 0 h 788194"/>
              <a:gd name="connsiteX3" fmla="*/ 14287 w 1404937"/>
              <a:gd name="connsiteY3" fmla="*/ 469106 h 788194"/>
              <a:gd name="connsiteX4" fmla="*/ 0 w 1404937"/>
              <a:gd name="connsiteY4" fmla="*/ 788194 h 788194"/>
              <a:gd name="connsiteX5" fmla="*/ 283368 w 1404937"/>
              <a:gd name="connsiteY5" fmla="*/ 438150 h 788194"/>
              <a:gd name="connsiteX6" fmla="*/ 821531 w 1404937"/>
              <a:gd name="connsiteY6" fmla="*/ 371475 h 788194"/>
              <a:gd name="connsiteX7" fmla="*/ 1404937 w 1404937"/>
              <a:gd name="connsiteY7" fmla="*/ 635794 h 788194"/>
              <a:gd name="connsiteX0" fmla="*/ 1404937 w 1404937"/>
              <a:gd name="connsiteY0" fmla="*/ 635794 h 788194"/>
              <a:gd name="connsiteX1" fmla="*/ 1402556 w 1404937"/>
              <a:gd name="connsiteY1" fmla="*/ 64294 h 788194"/>
              <a:gd name="connsiteX2" fmla="*/ 547687 w 1404937"/>
              <a:gd name="connsiteY2" fmla="*/ 0 h 788194"/>
              <a:gd name="connsiteX3" fmla="*/ 14287 w 1404937"/>
              <a:gd name="connsiteY3" fmla="*/ 469106 h 788194"/>
              <a:gd name="connsiteX4" fmla="*/ 0 w 1404937"/>
              <a:gd name="connsiteY4" fmla="*/ 788194 h 788194"/>
              <a:gd name="connsiteX5" fmla="*/ 283368 w 1404937"/>
              <a:gd name="connsiteY5" fmla="*/ 438150 h 788194"/>
              <a:gd name="connsiteX6" fmla="*/ 821531 w 1404937"/>
              <a:gd name="connsiteY6" fmla="*/ 371475 h 788194"/>
              <a:gd name="connsiteX7" fmla="*/ 1404937 w 1404937"/>
              <a:gd name="connsiteY7" fmla="*/ 635794 h 788194"/>
              <a:gd name="connsiteX0" fmla="*/ 1404937 w 1413690"/>
              <a:gd name="connsiteY0" fmla="*/ 635794 h 788194"/>
              <a:gd name="connsiteX1" fmla="*/ 1402556 w 1413690"/>
              <a:gd name="connsiteY1" fmla="*/ 64294 h 788194"/>
              <a:gd name="connsiteX2" fmla="*/ 547687 w 1413690"/>
              <a:gd name="connsiteY2" fmla="*/ 0 h 788194"/>
              <a:gd name="connsiteX3" fmla="*/ 14287 w 1413690"/>
              <a:gd name="connsiteY3" fmla="*/ 469106 h 788194"/>
              <a:gd name="connsiteX4" fmla="*/ 0 w 1413690"/>
              <a:gd name="connsiteY4" fmla="*/ 788194 h 788194"/>
              <a:gd name="connsiteX5" fmla="*/ 283368 w 1413690"/>
              <a:gd name="connsiteY5" fmla="*/ 438150 h 788194"/>
              <a:gd name="connsiteX6" fmla="*/ 821531 w 1413690"/>
              <a:gd name="connsiteY6" fmla="*/ 371475 h 788194"/>
              <a:gd name="connsiteX7" fmla="*/ 1404937 w 1413690"/>
              <a:gd name="connsiteY7" fmla="*/ 635794 h 788194"/>
              <a:gd name="connsiteX0" fmla="*/ 1404937 w 1417413"/>
              <a:gd name="connsiteY0" fmla="*/ 635794 h 788194"/>
              <a:gd name="connsiteX1" fmla="*/ 1402556 w 1417413"/>
              <a:gd name="connsiteY1" fmla="*/ 64294 h 788194"/>
              <a:gd name="connsiteX2" fmla="*/ 547687 w 1417413"/>
              <a:gd name="connsiteY2" fmla="*/ 0 h 788194"/>
              <a:gd name="connsiteX3" fmla="*/ 14287 w 1417413"/>
              <a:gd name="connsiteY3" fmla="*/ 469106 h 788194"/>
              <a:gd name="connsiteX4" fmla="*/ 0 w 1417413"/>
              <a:gd name="connsiteY4" fmla="*/ 788194 h 788194"/>
              <a:gd name="connsiteX5" fmla="*/ 283368 w 1417413"/>
              <a:gd name="connsiteY5" fmla="*/ 438150 h 788194"/>
              <a:gd name="connsiteX6" fmla="*/ 821531 w 1417413"/>
              <a:gd name="connsiteY6" fmla="*/ 371475 h 788194"/>
              <a:gd name="connsiteX7" fmla="*/ 1404937 w 1417413"/>
              <a:gd name="connsiteY7" fmla="*/ 635794 h 788194"/>
              <a:gd name="connsiteX0" fmla="*/ 1404937 w 1417413"/>
              <a:gd name="connsiteY0" fmla="*/ 636458 h 788858"/>
              <a:gd name="connsiteX1" fmla="*/ 1402556 w 1417413"/>
              <a:gd name="connsiteY1" fmla="*/ 64958 h 788858"/>
              <a:gd name="connsiteX2" fmla="*/ 547687 w 1417413"/>
              <a:gd name="connsiteY2" fmla="*/ 664 h 788858"/>
              <a:gd name="connsiteX3" fmla="*/ 14287 w 1417413"/>
              <a:gd name="connsiteY3" fmla="*/ 469770 h 788858"/>
              <a:gd name="connsiteX4" fmla="*/ 0 w 1417413"/>
              <a:gd name="connsiteY4" fmla="*/ 788858 h 788858"/>
              <a:gd name="connsiteX5" fmla="*/ 283368 w 1417413"/>
              <a:gd name="connsiteY5" fmla="*/ 438814 h 788858"/>
              <a:gd name="connsiteX6" fmla="*/ 821531 w 1417413"/>
              <a:gd name="connsiteY6" fmla="*/ 372139 h 788858"/>
              <a:gd name="connsiteX7" fmla="*/ 1404937 w 1417413"/>
              <a:gd name="connsiteY7" fmla="*/ 636458 h 788858"/>
              <a:gd name="connsiteX0" fmla="*/ 1404937 w 1417413"/>
              <a:gd name="connsiteY0" fmla="*/ 659983 h 812383"/>
              <a:gd name="connsiteX1" fmla="*/ 1402556 w 1417413"/>
              <a:gd name="connsiteY1" fmla="*/ 88483 h 812383"/>
              <a:gd name="connsiteX2" fmla="*/ 547687 w 1417413"/>
              <a:gd name="connsiteY2" fmla="*/ 24189 h 812383"/>
              <a:gd name="connsiteX3" fmla="*/ 14287 w 1417413"/>
              <a:gd name="connsiteY3" fmla="*/ 493295 h 812383"/>
              <a:gd name="connsiteX4" fmla="*/ 0 w 1417413"/>
              <a:gd name="connsiteY4" fmla="*/ 812383 h 812383"/>
              <a:gd name="connsiteX5" fmla="*/ 283368 w 1417413"/>
              <a:gd name="connsiteY5" fmla="*/ 462339 h 812383"/>
              <a:gd name="connsiteX6" fmla="*/ 821531 w 1417413"/>
              <a:gd name="connsiteY6" fmla="*/ 395664 h 812383"/>
              <a:gd name="connsiteX7" fmla="*/ 1404937 w 1417413"/>
              <a:gd name="connsiteY7" fmla="*/ 659983 h 812383"/>
              <a:gd name="connsiteX0" fmla="*/ 1404937 w 1417413"/>
              <a:gd name="connsiteY0" fmla="*/ 674932 h 827332"/>
              <a:gd name="connsiteX1" fmla="*/ 1402556 w 1417413"/>
              <a:gd name="connsiteY1" fmla="*/ 103432 h 827332"/>
              <a:gd name="connsiteX2" fmla="*/ 547687 w 1417413"/>
              <a:gd name="connsiteY2" fmla="*/ 39138 h 827332"/>
              <a:gd name="connsiteX3" fmla="*/ 14287 w 1417413"/>
              <a:gd name="connsiteY3" fmla="*/ 508244 h 827332"/>
              <a:gd name="connsiteX4" fmla="*/ 0 w 1417413"/>
              <a:gd name="connsiteY4" fmla="*/ 827332 h 827332"/>
              <a:gd name="connsiteX5" fmla="*/ 283368 w 1417413"/>
              <a:gd name="connsiteY5" fmla="*/ 477288 h 827332"/>
              <a:gd name="connsiteX6" fmla="*/ 821531 w 1417413"/>
              <a:gd name="connsiteY6" fmla="*/ 410613 h 827332"/>
              <a:gd name="connsiteX7" fmla="*/ 1404937 w 1417413"/>
              <a:gd name="connsiteY7" fmla="*/ 674932 h 827332"/>
              <a:gd name="connsiteX0" fmla="*/ 1404937 w 1417413"/>
              <a:gd name="connsiteY0" fmla="*/ 674932 h 827332"/>
              <a:gd name="connsiteX1" fmla="*/ 1402556 w 1417413"/>
              <a:gd name="connsiteY1" fmla="*/ 103432 h 827332"/>
              <a:gd name="connsiteX2" fmla="*/ 547687 w 1417413"/>
              <a:gd name="connsiteY2" fmla="*/ 39138 h 827332"/>
              <a:gd name="connsiteX3" fmla="*/ 14287 w 1417413"/>
              <a:gd name="connsiteY3" fmla="*/ 508244 h 827332"/>
              <a:gd name="connsiteX4" fmla="*/ 0 w 1417413"/>
              <a:gd name="connsiteY4" fmla="*/ 827332 h 827332"/>
              <a:gd name="connsiteX5" fmla="*/ 283368 w 1417413"/>
              <a:gd name="connsiteY5" fmla="*/ 477288 h 827332"/>
              <a:gd name="connsiteX6" fmla="*/ 821531 w 1417413"/>
              <a:gd name="connsiteY6" fmla="*/ 410613 h 827332"/>
              <a:gd name="connsiteX7" fmla="*/ 1404937 w 1417413"/>
              <a:gd name="connsiteY7" fmla="*/ 674932 h 827332"/>
              <a:gd name="connsiteX0" fmla="*/ 1406804 w 1419280"/>
              <a:gd name="connsiteY0" fmla="*/ 674932 h 827332"/>
              <a:gd name="connsiteX1" fmla="*/ 1404423 w 1419280"/>
              <a:gd name="connsiteY1" fmla="*/ 103432 h 827332"/>
              <a:gd name="connsiteX2" fmla="*/ 549554 w 1419280"/>
              <a:gd name="connsiteY2" fmla="*/ 39138 h 827332"/>
              <a:gd name="connsiteX3" fmla="*/ 16154 w 1419280"/>
              <a:gd name="connsiteY3" fmla="*/ 508244 h 827332"/>
              <a:gd name="connsiteX4" fmla="*/ 1867 w 1419280"/>
              <a:gd name="connsiteY4" fmla="*/ 827332 h 827332"/>
              <a:gd name="connsiteX5" fmla="*/ 285235 w 1419280"/>
              <a:gd name="connsiteY5" fmla="*/ 477288 h 827332"/>
              <a:gd name="connsiteX6" fmla="*/ 823398 w 1419280"/>
              <a:gd name="connsiteY6" fmla="*/ 410613 h 827332"/>
              <a:gd name="connsiteX7" fmla="*/ 1406804 w 1419280"/>
              <a:gd name="connsiteY7" fmla="*/ 674932 h 827332"/>
              <a:gd name="connsiteX0" fmla="*/ 1409119 w 1421595"/>
              <a:gd name="connsiteY0" fmla="*/ 674932 h 827332"/>
              <a:gd name="connsiteX1" fmla="*/ 1406738 w 1421595"/>
              <a:gd name="connsiteY1" fmla="*/ 103432 h 827332"/>
              <a:gd name="connsiteX2" fmla="*/ 551869 w 1421595"/>
              <a:gd name="connsiteY2" fmla="*/ 39138 h 827332"/>
              <a:gd name="connsiteX3" fmla="*/ 18469 w 1421595"/>
              <a:gd name="connsiteY3" fmla="*/ 508244 h 827332"/>
              <a:gd name="connsiteX4" fmla="*/ 4182 w 1421595"/>
              <a:gd name="connsiteY4" fmla="*/ 827332 h 827332"/>
              <a:gd name="connsiteX5" fmla="*/ 287550 w 1421595"/>
              <a:gd name="connsiteY5" fmla="*/ 477288 h 827332"/>
              <a:gd name="connsiteX6" fmla="*/ 825713 w 1421595"/>
              <a:gd name="connsiteY6" fmla="*/ 410613 h 827332"/>
              <a:gd name="connsiteX7" fmla="*/ 1409119 w 1421595"/>
              <a:gd name="connsiteY7" fmla="*/ 674932 h 827332"/>
              <a:gd name="connsiteX0" fmla="*/ 1417088 w 1429564"/>
              <a:gd name="connsiteY0" fmla="*/ 674932 h 827332"/>
              <a:gd name="connsiteX1" fmla="*/ 1414707 w 1429564"/>
              <a:gd name="connsiteY1" fmla="*/ 103432 h 827332"/>
              <a:gd name="connsiteX2" fmla="*/ 559838 w 1429564"/>
              <a:gd name="connsiteY2" fmla="*/ 39138 h 827332"/>
              <a:gd name="connsiteX3" fmla="*/ 26438 w 1429564"/>
              <a:gd name="connsiteY3" fmla="*/ 508244 h 827332"/>
              <a:gd name="connsiteX4" fmla="*/ 12151 w 1429564"/>
              <a:gd name="connsiteY4" fmla="*/ 827332 h 827332"/>
              <a:gd name="connsiteX5" fmla="*/ 295519 w 1429564"/>
              <a:gd name="connsiteY5" fmla="*/ 477288 h 827332"/>
              <a:gd name="connsiteX6" fmla="*/ 833682 w 1429564"/>
              <a:gd name="connsiteY6" fmla="*/ 410613 h 827332"/>
              <a:gd name="connsiteX7" fmla="*/ 1417088 w 1429564"/>
              <a:gd name="connsiteY7" fmla="*/ 674932 h 827332"/>
              <a:gd name="connsiteX0" fmla="*/ 1417088 w 1429564"/>
              <a:gd name="connsiteY0" fmla="*/ 674932 h 827332"/>
              <a:gd name="connsiteX1" fmla="*/ 1414707 w 1429564"/>
              <a:gd name="connsiteY1" fmla="*/ 103432 h 827332"/>
              <a:gd name="connsiteX2" fmla="*/ 559838 w 1429564"/>
              <a:gd name="connsiteY2" fmla="*/ 39138 h 827332"/>
              <a:gd name="connsiteX3" fmla="*/ 26438 w 1429564"/>
              <a:gd name="connsiteY3" fmla="*/ 508244 h 827332"/>
              <a:gd name="connsiteX4" fmla="*/ 12151 w 1429564"/>
              <a:gd name="connsiteY4" fmla="*/ 827332 h 827332"/>
              <a:gd name="connsiteX5" fmla="*/ 295519 w 1429564"/>
              <a:gd name="connsiteY5" fmla="*/ 477288 h 827332"/>
              <a:gd name="connsiteX6" fmla="*/ 833682 w 1429564"/>
              <a:gd name="connsiteY6" fmla="*/ 410613 h 827332"/>
              <a:gd name="connsiteX7" fmla="*/ 1417088 w 1429564"/>
              <a:gd name="connsiteY7" fmla="*/ 674932 h 827332"/>
              <a:gd name="connsiteX0" fmla="*/ 1417088 w 1428573"/>
              <a:gd name="connsiteY0" fmla="*/ 674932 h 827332"/>
              <a:gd name="connsiteX1" fmla="*/ 1414707 w 1428573"/>
              <a:gd name="connsiteY1" fmla="*/ 103432 h 827332"/>
              <a:gd name="connsiteX2" fmla="*/ 559838 w 1428573"/>
              <a:gd name="connsiteY2" fmla="*/ 39138 h 827332"/>
              <a:gd name="connsiteX3" fmla="*/ 26438 w 1428573"/>
              <a:gd name="connsiteY3" fmla="*/ 508244 h 827332"/>
              <a:gd name="connsiteX4" fmla="*/ 12151 w 1428573"/>
              <a:gd name="connsiteY4" fmla="*/ 827332 h 827332"/>
              <a:gd name="connsiteX5" fmla="*/ 295519 w 1428573"/>
              <a:gd name="connsiteY5" fmla="*/ 477288 h 827332"/>
              <a:gd name="connsiteX6" fmla="*/ 833682 w 1428573"/>
              <a:gd name="connsiteY6" fmla="*/ 410613 h 827332"/>
              <a:gd name="connsiteX7" fmla="*/ 1417088 w 1428573"/>
              <a:gd name="connsiteY7" fmla="*/ 674932 h 827332"/>
              <a:gd name="connsiteX0" fmla="*/ 1417088 w 1428573"/>
              <a:gd name="connsiteY0" fmla="*/ 674932 h 827332"/>
              <a:gd name="connsiteX1" fmla="*/ 1414707 w 1428573"/>
              <a:gd name="connsiteY1" fmla="*/ 103432 h 827332"/>
              <a:gd name="connsiteX2" fmla="*/ 559838 w 1428573"/>
              <a:gd name="connsiteY2" fmla="*/ 39138 h 827332"/>
              <a:gd name="connsiteX3" fmla="*/ 26438 w 1428573"/>
              <a:gd name="connsiteY3" fmla="*/ 508244 h 827332"/>
              <a:gd name="connsiteX4" fmla="*/ 12151 w 1428573"/>
              <a:gd name="connsiteY4" fmla="*/ 827332 h 827332"/>
              <a:gd name="connsiteX5" fmla="*/ 295519 w 1428573"/>
              <a:gd name="connsiteY5" fmla="*/ 477288 h 827332"/>
              <a:gd name="connsiteX6" fmla="*/ 833682 w 1428573"/>
              <a:gd name="connsiteY6" fmla="*/ 410613 h 827332"/>
              <a:gd name="connsiteX7" fmla="*/ 1417088 w 1428573"/>
              <a:gd name="connsiteY7" fmla="*/ 674932 h 827332"/>
              <a:gd name="connsiteX0" fmla="*/ 1420075 w 1431560"/>
              <a:gd name="connsiteY0" fmla="*/ 674932 h 827332"/>
              <a:gd name="connsiteX1" fmla="*/ 1417694 w 1431560"/>
              <a:gd name="connsiteY1" fmla="*/ 103432 h 827332"/>
              <a:gd name="connsiteX2" fmla="*/ 562825 w 1431560"/>
              <a:gd name="connsiteY2" fmla="*/ 39138 h 827332"/>
              <a:gd name="connsiteX3" fmla="*/ 29425 w 1431560"/>
              <a:gd name="connsiteY3" fmla="*/ 508244 h 827332"/>
              <a:gd name="connsiteX4" fmla="*/ 15138 w 1431560"/>
              <a:gd name="connsiteY4" fmla="*/ 827332 h 827332"/>
              <a:gd name="connsiteX5" fmla="*/ 298506 w 1431560"/>
              <a:gd name="connsiteY5" fmla="*/ 477288 h 827332"/>
              <a:gd name="connsiteX6" fmla="*/ 836669 w 1431560"/>
              <a:gd name="connsiteY6" fmla="*/ 410613 h 827332"/>
              <a:gd name="connsiteX7" fmla="*/ 1420075 w 1431560"/>
              <a:gd name="connsiteY7" fmla="*/ 674932 h 827332"/>
              <a:gd name="connsiteX0" fmla="*/ 1420075 w 1431560"/>
              <a:gd name="connsiteY0" fmla="*/ 674932 h 827332"/>
              <a:gd name="connsiteX1" fmla="*/ 1417694 w 1431560"/>
              <a:gd name="connsiteY1" fmla="*/ 103432 h 827332"/>
              <a:gd name="connsiteX2" fmla="*/ 562825 w 1431560"/>
              <a:gd name="connsiteY2" fmla="*/ 39138 h 827332"/>
              <a:gd name="connsiteX3" fmla="*/ 29425 w 1431560"/>
              <a:gd name="connsiteY3" fmla="*/ 508244 h 827332"/>
              <a:gd name="connsiteX4" fmla="*/ 15138 w 1431560"/>
              <a:gd name="connsiteY4" fmla="*/ 827332 h 827332"/>
              <a:gd name="connsiteX5" fmla="*/ 298506 w 1431560"/>
              <a:gd name="connsiteY5" fmla="*/ 477288 h 827332"/>
              <a:gd name="connsiteX6" fmla="*/ 836669 w 1431560"/>
              <a:gd name="connsiteY6" fmla="*/ 410613 h 827332"/>
              <a:gd name="connsiteX7" fmla="*/ 1420075 w 1431560"/>
              <a:gd name="connsiteY7" fmla="*/ 674932 h 827332"/>
              <a:gd name="connsiteX0" fmla="*/ 1417089 w 1428574"/>
              <a:gd name="connsiteY0" fmla="*/ 674932 h 827332"/>
              <a:gd name="connsiteX1" fmla="*/ 1414708 w 1428574"/>
              <a:gd name="connsiteY1" fmla="*/ 103432 h 827332"/>
              <a:gd name="connsiteX2" fmla="*/ 559839 w 1428574"/>
              <a:gd name="connsiteY2" fmla="*/ 39138 h 827332"/>
              <a:gd name="connsiteX3" fmla="*/ 26439 w 1428574"/>
              <a:gd name="connsiteY3" fmla="*/ 508244 h 827332"/>
              <a:gd name="connsiteX4" fmla="*/ 12152 w 1428574"/>
              <a:gd name="connsiteY4" fmla="*/ 827332 h 827332"/>
              <a:gd name="connsiteX5" fmla="*/ 295520 w 1428574"/>
              <a:gd name="connsiteY5" fmla="*/ 477288 h 827332"/>
              <a:gd name="connsiteX6" fmla="*/ 833683 w 1428574"/>
              <a:gd name="connsiteY6" fmla="*/ 410613 h 827332"/>
              <a:gd name="connsiteX7" fmla="*/ 1417089 w 1428574"/>
              <a:gd name="connsiteY7" fmla="*/ 674932 h 827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28574" h="827332">
                <a:moveTo>
                  <a:pt x="1417089" y="674932"/>
                </a:moveTo>
                <a:cubicBezTo>
                  <a:pt x="1435346" y="448714"/>
                  <a:pt x="1429789" y="289169"/>
                  <a:pt x="1414708" y="103432"/>
                </a:cubicBezTo>
                <a:cubicBezTo>
                  <a:pt x="1129752" y="1038"/>
                  <a:pt x="880514" y="-34681"/>
                  <a:pt x="559839" y="39138"/>
                </a:cubicBezTo>
                <a:cubicBezTo>
                  <a:pt x="324968" y="93205"/>
                  <a:pt x="103590" y="255487"/>
                  <a:pt x="26439" y="508244"/>
                </a:cubicBezTo>
                <a:cubicBezTo>
                  <a:pt x="-7732" y="620193"/>
                  <a:pt x="-4518" y="728112"/>
                  <a:pt x="12152" y="827332"/>
                </a:cubicBezTo>
                <a:cubicBezTo>
                  <a:pt x="28424" y="650723"/>
                  <a:pt x="130471" y="560134"/>
                  <a:pt x="295520" y="477288"/>
                </a:cubicBezTo>
                <a:cubicBezTo>
                  <a:pt x="460084" y="394686"/>
                  <a:pt x="654458" y="387116"/>
                  <a:pt x="833683" y="410613"/>
                </a:cubicBezTo>
                <a:cubicBezTo>
                  <a:pt x="1142452" y="451094"/>
                  <a:pt x="1298820" y="584445"/>
                  <a:pt x="1417089" y="674932"/>
                </a:cubicBezTo>
                <a:close/>
              </a:path>
            </a:pathLst>
          </a:custGeom>
          <a:solidFill>
            <a:srgbClr val="0F238C"/>
          </a:solidFill>
          <a:ln w="127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US" noProof="0">
              <a:solidFill>
                <a:schemeClr val="accent1"/>
              </a:solidFill>
            </a:endParaRPr>
          </a:p>
        </p:txBody>
      </p:sp>
      <p:sp>
        <p:nvSpPr>
          <p:cNvPr id="12" name="Footer Placeholder 4"/>
          <p:cNvSpPr>
            <a:spLocks noGrp="1"/>
          </p:cNvSpPr>
          <p:nvPr>
            <p:ph type="ftr" sz="quarter" idx="13"/>
          </p:nvPr>
        </p:nvSpPr>
        <p:spPr>
          <a:xfrm>
            <a:off x="5652000" y="331200"/>
            <a:ext cx="2754000" cy="165600"/>
          </a:xfrm>
          <a:prstGeom prst="rect">
            <a:avLst/>
          </a:prstGeom>
        </p:spPr>
        <p:txBody>
          <a:bodyPr lIns="0" tIns="0" rIns="0" bIns="0"/>
          <a:lstStyle>
            <a:lvl1pPr algn="r">
              <a:lnSpc>
                <a:spcPts val="1300"/>
              </a:lnSpc>
              <a:defRPr sz="1100" b="0">
                <a:solidFill>
                  <a:schemeClr val="tx1"/>
                </a:solidFill>
                <a:latin typeface="+mn-lt"/>
              </a:defRPr>
            </a:lvl1pPr>
          </a:lstStyle>
          <a:p>
            <a:r>
              <a:rPr lang="en-US">
                <a:latin typeface="+mj-lt"/>
              </a:rPr>
              <a:t>Confidential</a:t>
            </a:r>
            <a:endParaRPr lang="en-US" dirty="0">
              <a:latin typeface="+mj-lt"/>
            </a:endParaRPr>
          </a:p>
        </p:txBody>
      </p:sp>
      <p:sp>
        <p:nvSpPr>
          <p:cNvPr id="16" name="Tijdelijke aanduiding voor tekst 14"/>
          <p:cNvSpPr>
            <a:spLocks noGrp="1"/>
          </p:cNvSpPr>
          <p:nvPr>
            <p:ph type="body" sz="quarter" idx="14" hasCustomPrompt="1"/>
          </p:nvPr>
        </p:nvSpPr>
        <p:spPr>
          <a:xfrm>
            <a:off x="478857" y="3918473"/>
            <a:ext cx="7920000" cy="330200"/>
          </a:xfrm>
          <a:prstGeom prst="rect">
            <a:avLst/>
          </a:prstGeom>
        </p:spPr>
        <p:txBody>
          <a:bodyPr lIns="0" tIns="0" rIns="0" bIns="0">
            <a:noAutofit/>
          </a:bodyPr>
          <a:lstStyle>
            <a:lvl1pPr marL="0" indent="0" algn="r">
              <a:lnSpc>
                <a:spcPts val="1100"/>
              </a:lnSpc>
              <a:spcBef>
                <a:spcPts val="0"/>
              </a:spcBef>
              <a:spcAft>
                <a:spcPts val="0"/>
              </a:spcAft>
              <a:buNone/>
              <a:defRPr sz="900" b="0" spc="0" baseline="0">
                <a:solidFill>
                  <a:schemeClr val="tx2"/>
                </a:solidFill>
              </a:defRPr>
            </a:lvl1pPr>
          </a:lstStyle>
          <a:p>
            <a:pPr lvl="0"/>
            <a:r>
              <a:rPr lang="en-US" noProof="0" dirty="0"/>
              <a:t>&lt;Function&gt;</a:t>
            </a:r>
          </a:p>
        </p:txBody>
      </p:sp>
    </p:spTree>
    <p:extLst>
      <p:ext uri="{BB962C8B-B14F-4D97-AF65-F5344CB8AC3E}">
        <p14:creationId xmlns:p14="http://schemas.microsoft.com/office/powerpoint/2010/main" val="30031661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SML Text slide">
    <p:spTree>
      <p:nvGrpSpPr>
        <p:cNvPr id="1" name=""/>
        <p:cNvGrpSpPr/>
        <p:nvPr/>
      </p:nvGrpSpPr>
      <p:grpSpPr>
        <a:xfrm>
          <a:off x="0" y="0"/>
          <a:ext cx="0" cy="0"/>
          <a:chOff x="0" y="0"/>
          <a:chExt cx="0" cy="0"/>
        </a:xfrm>
      </p:grpSpPr>
      <p:sp>
        <p:nvSpPr>
          <p:cNvPr id="3" name="Tijdelijke aanduiding voor datum 2"/>
          <p:cNvSpPr>
            <a:spLocks noGrp="1"/>
          </p:cNvSpPr>
          <p:nvPr>
            <p:ph type="dt" sz="half" idx="10"/>
          </p:nvPr>
        </p:nvSpPr>
        <p:spPr>
          <a:xfrm>
            <a:off x="8251200" y="774000"/>
            <a:ext cx="752400" cy="90000"/>
          </a:xfrm>
          <a:prstGeom prst="rect">
            <a:avLst/>
          </a:prstGeom>
        </p:spPr>
        <p:txBody>
          <a:bodyPr/>
          <a:lstStyle/>
          <a:p>
            <a:r>
              <a:rPr lang="en-US" noProof="0" dirty="0"/>
              <a:t>&lt;Date&gt;</a:t>
            </a:r>
          </a:p>
        </p:txBody>
      </p:sp>
      <p:sp>
        <p:nvSpPr>
          <p:cNvPr id="4" name="Tijdelijke aanduiding voor dianummer 3"/>
          <p:cNvSpPr>
            <a:spLocks noGrp="1"/>
          </p:cNvSpPr>
          <p:nvPr>
            <p:ph type="sldNum" sz="quarter" idx="11"/>
          </p:nvPr>
        </p:nvSpPr>
        <p:spPr>
          <a:xfrm>
            <a:off x="8251200" y="644400"/>
            <a:ext cx="752400" cy="90000"/>
          </a:xfrm>
          <a:prstGeom prst="rect">
            <a:avLst/>
          </a:prstGeom>
        </p:spPr>
        <p:txBody>
          <a:bodyPr/>
          <a:lstStyle/>
          <a:p>
            <a:r>
              <a:rPr lang="en-US" noProof="0" dirty="0"/>
              <a:t>Slide </a:t>
            </a:r>
            <a:fld id="{1D9B13CD-33A0-446D-8703-F89F9F109F54}" type="slidenum">
              <a:rPr lang="en-US" noProof="0" smtClean="0"/>
              <a:pPr/>
              <a:t>‹#›</a:t>
            </a:fld>
            <a:endParaRPr lang="en-US" noProof="0" dirty="0"/>
          </a:p>
        </p:txBody>
      </p:sp>
      <p:sp>
        <p:nvSpPr>
          <p:cNvPr id="5" name="Tijdelijke aanduiding voor voettekst 4"/>
          <p:cNvSpPr>
            <a:spLocks noGrp="1"/>
          </p:cNvSpPr>
          <p:nvPr>
            <p:ph type="ftr" sz="quarter" idx="12"/>
          </p:nvPr>
        </p:nvSpPr>
        <p:spPr>
          <a:xfrm>
            <a:off x="8252229" y="514800"/>
            <a:ext cx="751973" cy="91440"/>
          </a:xfrm>
          <a:prstGeom prst="rect">
            <a:avLst/>
          </a:prstGeom>
        </p:spPr>
        <p:txBody>
          <a:bodyPr/>
          <a:lstStyle/>
          <a:p>
            <a:r>
              <a:rPr lang="en-US" noProof="0" dirty="0"/>
              <a:t>Confidential</a:t>
            </a:r>
          </a:p>
        </p:txBody>
      </p:sp>
      <p:sp>
        <p:nvSpPr>
          <p:cNvPr id="6" name="Title 5"/>
          <p:cNvSpPr>
            <a:spLocks noGrp="1"/>
          </p:cNvSpPr>
          <p:nvPr>
            <p:ph type="title" hasCustomPrompt="1"/>
          </p:nvPr>
        </p:nvSpPr>
        <p:spPr>
          <a:xfrm>
            <a:off x="457200" y="108000"/>
            <a:ext cx="7610400" cy="331200"/>
          </a:xfrm>
          <a:prstGeom prst="rect">
            <a:avLst/>
          </a:prstGeom>
        </p:spPr>
        <p:txBody>
          <a:bodyPr lIns="0" tIns="0" rIns="0" bIns="0"/>
          <a:lstStyle>
            <a:lvl1pPr algn="l">
              <a:defRPr sz="2400" baseline="0">
                <a:solidFill>
                  <a:schemeClr val="tx1"/>
                </a:solidFill>
              </a:defRPr>
            </a:lvl1pPr>
          </a:lstStyle>
          <a:p>
            <a:r>
              <a:rPr lang="en-US" noProof="0" dirty="0"/>
              <a:t>Text title, Arial 24pt dark blue</a:t>
            </a:r>
          </a:p>
        </p:txBody>
      </p:sp>
      <p:sp>
        <p:nvSpPr>
          <p:cNvPr id="7" name="Text Placeholder 6"/>
          <p:cNvSpPr>
            <a:spLocks noGrp="1"/>
          </p:cNvSpPr>
          <p:nvPr>
            <p:ph type="body" sz="quarter" idx="13" hasCustomPrompt="1"/>
          </p:nvPr>
        </p:nvSpPr>
        <p:spPr>
          <a:xfrm>
            <a:off x="457200" y="864000"/>
            <a:ext cx="7610400" cy="3960000"/>
          </a:xfrm>
          <a:prstGeom prst="rect">
            <a:avLst/>
          </a:prstGeom>
        </p:spPr>
        <p:txBody>
          <a:bodyPr wrap="square" lIns="0" tIns="0" rIns="0" bIns="0">
            <a:normAutofit/>
          </a:bodyPr>
          <a:lstStyle>
            <a:lvl1pPr marL="0" indent="0">
              <a:spcBef>
                <a:spcPts val="0"/>
              </a:spcBef>
              <a:spcAft>
                <a:spcPts val="600"/>
              </a:spcAft>
              <a:buNone/>
              <a:defRPr sz="1800">
                <a:solidFill>
                  <a:schemeClr val="tx2"/>
                </a:solidFill>
              </a:defRPr>
            </a:lvl1pPr>
            <a:lvl2pPr marL="403225" indent="-173038">
              <a:spcBef>
                <a:spcPts val="0"/>
              </a:spcBef>
              <a:spcAft>
                <a:spcPts val="600"/>
              </a:spcAft>
              <a:buFont typeface="Arial" pitchFamily="34" charset="0"/>
              <a:buChar char="•"/>
              <a:tabLst/>
              <a:defRPr sz="1600">
                <a:solidFill>
                  <a:schemeClr val="tx2"/>
                </a:solidFill>
              </a:defRPr>
            </a:lvl2pPr>
            <a:lvl3pPr marL="741363" indent="-173038">
              <a:spcBef>
                <a:spcPts val="0"/>
              </a:spcBef>
              <a:spcAft>
                <a:spcPts val="600"/>
              </a:spcAft>
              <a:defRPr sz="1400">
                <a:solidFill>
                  <a:schemeClr val="tx2"/>
                </a:solidFill>
              </a:defRPr>
            </a:lvl3pPr>
            <a:lvl4pPr marL="990600" indent="-180975">
              <a:buFont typeface="Arial" pitchFamily="34" charset="0"/>
              <a:buChar char="•"/>
              <a:defRPr sz="1200">
                <a:solidFill>
                  <a:schemeClr val="tx2"/>
                </a:solidFill>
              </a:defRPr>
            </a:lvl4pPr>
            <a:lvl5pPr marL="1162050" indent="-171450">
              <a:buFont typeface="Arial" pitchFamily="34" charset="0"/>
              <a:buChar char="•"/>
              <a:defRPr sz="1000">
                <a:solidFill>
                  <a:schemeClr val="tx2"/>
                </a:solidFill>
              </a:defRPr>
            </a:lvl5pPr>
            <a:lvl6pPr marL="1257300" indent="-95250">
              <a:buFont typeface="Arial" pitchFamily="34" charset="0"/>
              <a:buChar char="•"/>
              <a:defRPr sz="800">
                <a:solidFill>
                  <a:schemeClr val="tx2"/>
                </a:solidFill>
              </a:defRPr>
            </a:lvl6pPr>
            <a:lvl7pPr marL="1343025" indent="-85725">
              <a:buFont typeface="Arial" pitchFamily="34" charset="0"/>
              <a:buChar char="•"/>
              <a:defRPr sz="600">
                <a:solidFill>
                  <a:schemeClr val="tx2"/>
                </a:solidFill>
              </a:defRPr>
            </a:lvl7pPr>
            <a:lvl8pPr marL="1438275" indent="-95250">
              <a:buFont typeface="Arial" pitchFamily="34" charset="0"/>
              <a:buChar char="•"/>
              <a:defRPr sz="400">
                <a:solidFill>
                  <a:schemeClr val="tx2"/>
                </a:solidFill>
              </a:defRPr>
            </a:lvl8pPr>
            <a:lvl9pPr marL="1524000" indent="-85725">
              <a:buFont typeface="Arial" pitchFamily="34" charset="0"/>
              <a:buChar char="•"/>
              <a:defRPr sz="400" baseline="0">
                <a:solidFill>
                  <a:schemeClr val="tx2"/>
                </a:solidFill>
              </a:defRPr>
            </a:lvl9pPr>
          </a:lstStyle>
          <a:p>
            <a:pPr lvl="0"/>
            <a:r>
              <a:rPr lang="en-US" noProof="0" dirty="0"/>
              <a:t>Text, Arial 18pt middle blue</a:t>
            </a:r>
          </a:p>
          <a:p>
            <a:pPr lvl="1"/>
            <a:r>
              <a:rPr lang="en-US" noProof="0" dirty="0"/>
              <a:t>Second level, 16pt middle blue</a:t>
            </a:r>
          </a:p>
          <a:p>
            <a:pPr lvl="2"/>
            <a:r>
              <a:rPr lang="en-US" noProof="0" dirty="0"/>
              <a:t>Third level, 14pt middle blue</a:t>
            </a:r>
          </a:p>
          <a:p>
            <a:pPr lvl="3"/>
            <a:r>
              <a:rPr lang="en-US" noProof="0" dirty="0"/>
              <a:t>Level 4</a:t>
            </a:r>
          </a:p>
          <a:p>
            <a:pPr lvl="4"/>
            <a:r>
              <a:rPr lang="en-US" noProof="0" dirty="0"/>
              <a:t>Level 5</a:t>
            </a:r>
          </a:p>
          <a:p>
            <a:pPr lvl="5"/>
            <a:r>
              <a:rPr lang="en-US" noProof="0" dirty="0"/>
              <a:t>Level 6</a:t>
            </a:r>
          </a:p>
          <a:p>
            <a:pPr lvl="6"/>
            <a:r>
              <a:rPr lang="en-US" noProof="0" dirty="0"/>
              <a:t>Level 7	</a:t>
            </a:r>
          </a:p>
          <a:p>
            <a:pPr lvl="7"/>
            <a:r>
              <a:rPr lang="en-US" noProof="0" dirty="0"/>
              <a:t>Level 8</a:t>
            </a:r>
          </a:p>
          <a:p>
            <a:pPr lvl="8"/>
            <a:r>
              <a:rPr lang="en-US" noProof="0" dirty="0"/>
              <a:t>Level 9</a:t>
            </a:r>
          </a:p>
        </p:txBody>
      </p:sp>
      <p:sp>
        <p:nvSpPr>
          <p:cNvPr id="8" name="Tijdelijke aanduiding voor tekst 7"/>
          <p:cNvSpPr>
            <a:spLocks noGrp="1"/>
          </p:cNvSpPr>
          <p:nvPr>
            <p:ph type="body" sz="quarter" idx="14" hasCustomPrompt="1"/>
          </p:nvPr>
        </p:nvSpPr>
        <p:spPr>
          <a:xfrm>
            <a:off x="457200" y="486001"/>
            <a:ext cx="7610400" cy="378000"/>
          </a:xfrm>
          <a:prstGeom prst="rect">
            <a:avLst/>
          </a:prstGeom>
        </p:spPr>
        <p:txBody>
          <a:bodyPr lIns="0" tIns="0" rIns="0" bIns="0"/>
          <a:lstStyle>
            <a:lvl1pPr marL="0" indent="0">
              <a:buNone/>
              <a:defRPr sz="1800" baseline="0"/>
            </a:lvl1pPr>
          </a:lstStyle>
          <a:p>
            <a:pPr lvl="0"/>
            <a:r>
              <a:rPr lang="nl-NL" dirty="0"/>
              <a:t>Sub </a:t>
            </a:r>
            <a:r>
              <a:rPr lang="nl-NL" dirty="0" err="1"/>
              <a:t>title</a:t>
            </a:r>
            <a:r>
              <a:rPr lang="nl-NL" dirty="0"/>
              <a:t>, </a:t>
            </a:r>
            <a:r>
              <a:rPr lang="nl-NL" dirty="0" err="1"/>
              <a:t>Arial</a:t>
            </a:r>
            <a:r>
              <a:rPr lang="nl-NL" dirty="0"/>
              <a:t> 18pt </a:t>
            </a:r>
            <a:r>
              <a:rPr lang="nl-NL" dirty="0" err="1"/>
              <a:t>dark</a:t>
            </a:r>
            <a:r>
              <a:rPr lang="nl-NL" dirty="0"/>
              <a:t> blue</a:t>
            </a:r>
          </a:p>
        </p:txBody>
      </p:sp>
    </p:spTree>
    <p:extLst>
      <p:ext uri="{BB962C8B-B14F-4D97-AF65-F5344CB8AC3E}">
        <p14:creationId xmlns:p14="http://schemas.microsoft.com/office/powerpoint/2010/main" val="11037811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SML Agenda slide">
    <p:spTree>
      <p:nvGrpSpPr>
        <p:cNvPr id="1" name=""/>
        <p:cNvGrpSpPr/>
        <p:nvPr/>
      </p:nvGrpSpPr>
      <p:grpSpPr>
        <a:xfrm>
          <a:off x="0" y="0"/>
          <a:ext cx="0" cy="0"/>
          <a:chOff x="0" y="0"/>
          <a:chExt cx="0" cy="0"/>
        </a:xfrm>
      </p:grpSpPr>
      <p:sp>
        <p:nvSpPr>
          <p:cNvPr id="6" name="Text Placeholder 6"/>
          <p:cNvSpPr>
            <a:spLocks noGrp="1"/>
          </p:cNvSpPr>
          <p:nvPr>
            <p:ph type="body" sz="quarter" idx="13" hasCustomPrompt="1"/>
          </p:nvPr>
        </p:nvSpPr>
        <p:spPr>
          <a:xfrm>
            <a:off x="1463040" y="1463040"/>
            <a:ext cx="6634068" cy="3166110"/>
          </a:xfrm>
          <a:prstGeom prst="rect">
            <a:avLst/>
          </a:prstGeom>
        </p:spPr>
        <p:txBody>
          <a:bodyPr wrap="square" lIns="0" tIns="0" rIns="0" bIns="0"/>
          <a:lstStyle>
            <a:lvl1pPr marL="0" indent="0">
              <a:spcBef>
                <a:spcPts val="0"/>
              </a:spcBef>
              <a:spcAft>
                <a:spcPts val="600"/>
              </a:spcAft>
              <a:buNone/>
              <a:defRPr sz="2800">
                <a:solidFill>
                  <a:schemeClr val="tx2"/>
                </a:solidFill>
              </a:defRPr>
            </a:lvl1pPr>
            <a:lvl2pPr marL="230188" indent="-230188">
              <a:spcBef>
                <a:spcPts val="0"/>
              </a:spcBef>
              <a:spcAft>
                <a:spcPts val="600"/>
              </a:spcAft>
              <a:buFont typeface="Arial" pitchFamily="34" charset="0"/>
              <a:buChar char="•"/>
              <a:tabLst/>
              <a:defRPr sz="2400">
                <a:solidFill>
                  <a:schemeClr val="tx2"/>
                </a:solidFill>
              </a:defRPr>
            </a:lvl2pPr>
            <a:lvl3pPr marL="741363" indent="-173038">
              <a:spcBef>
                <a:spcPts val="0"/>
              </a:spcBef>
              <a:spcAft>
                <a:spcPts val="600"/>
              </a:spcAft>
              <a:defRPr sz="2800">
                <a:solidFill>
                  <a:schemeClr val="tx2"/>
                </a:solidFill>
              </a:defRPr>
            </a:lvl3pPr>
          </a:lstStyle>
          <a:p>
            <a:pPr lvl="1"/>
            <a:r>
              <a:rPr lang="en-US" noProof="0" dirty="0"/>
              <a:t>Agenda items</a:t>
            </a:r>
          </a:p>
        </p:txBody>
      </p:sp>
      <p:sp>
        <p:nvSpPr>
          <p:cNvPr id="7" name="Text Placeholder 8"/>
          <p:cNvSpPr>
            <a:spLocks noGrp="1"/>
          </p:cNvSpPr>
          <p:nvPr>
            <p:ph type="body" sz="quarter" idx="14" hasCustomPrompt="1"/>
          </p:nvPr>
        </p:nvSpPr>
        <p:spPr>
          <a:xfrm>
            <a:off x="1097280" y="1069848"/>
            <a:ext cx="2362200" cy="282702"/>
          </a:xfrm>
          <a:prstGeom prst="rect">
            <a:avLst/>
          </a:prstGeom>
        </p:spPr>
        <p:txBody>
          <a:bodyPr lIns="0" tIns="0" rIns="0" bIns="0"/>
          <a:lstStyle>
            <a:lvl1pPr marL="0" indent="0">
              <a:buFontTx/>
              <a:buNone/>
              <a:defRPr sz="1400"/>
            </a:lvl1pPr>
          </a:lstStyle>
          <a:p>
            <a:pPr lvl="0"/>
            <a:r>
              <a:rPr lang="en-US" noProof="0" dirty="0"/>
              <a:t>Agenda</a:t>
            </a:r>
          </a:p>
        </p:txBody>
      </p:sp>
      <p:sp>
        <p:nvSpPr>
          <p:cNvPr id="11" name="Tijdelijke aanduiding voor datum 3"/>
          <p:cNvSpPr>
            <a:spLocks noGrp="1"/>
          </p:cNvSpPr>
          <p:nvPr>
            <p:ph type="dt" sz="half" idx="2"/>
          </p:nvPr>
        </p:nvSpPr>
        <p:spPr>
          <a:xfrm>
            <a:off x="8251200" y="774000"/>
            <a:ext cx="752400" cy="90000"/>
          </a:xfrm>
          <a:prstGeom prst="rect">
            <a:avLst/>
          </a:prstGeom>
        </p:spPr>
        <p:txBody>
          <a:bodyPr vert="horz" lIns="0" tIns="0" rIns="0" bIns="0" rtlCol="0" anchor="ctr"/>
          <a:lstStyle>
            <a:lvl1pPr algn="r">
              <a:lnSpc>
                <a:spcPts val="700"/>
              </a:lnSpc>
              <a:defRPr sz="700">
                <a:solidFill>
                  <a:schemeClr val="tx1"/>
                </a:solidFill>
                <a:latin typeface="+mn-lt"/>
              </a:defRPr>
            </a:lvl1pPr>
          </a:lstStyle>
          <a:p>
            <a:r>
              <a:rPr lang="en-US" noProof="0" dirty="0"/>
              <a:t>&lt;Date&gt;</a:t>
            </a:r>
          </a:p>
        </p:txBody>
      </p:sp>
      <p:sp>
        <p:nvSpPr>
          <p:cNvPr id="12" name="Tijdelijke aanduiding voor dianummer 5"/>
          <p:cNvSpPr>
            <a:spLocks noGrp="1"/>
          </p:cNvSpPr>
          <p:nvPr>
            <p:ph type="sldNum" sz="quarter" idx="4"/>
          </p:nvPr>
        </p:nvSpPr>
        <p:spPr>
          <a:xfrm>
            <a:off x="8251200" y="644400"/>
            <a:ext cx="752400" cy="90000"/>
          </a:xfrm>
          <a:prstGeom prst="rect">
            <a:avLst/>
          </a:prstGeom>
        </p:spPr>
        <p:txBody>
          <a:bodyPr vert="horz" lIns="0" tIns="0" rIns="0" bIns="0" rtlCol="0" anchor="ctr"/>
          <a:lstStyle>
            <a:lvl1pPr algn="r">
              <a:lnSpc>
                <a:spcPts val="800"/>
              </a:lnSpc>
              <a:defRPr sz="700">
                <a:solidFill>
                  <a:schemeClr val="tx1"/>
                </a:solidFill>
                <a:latin typeface="+mn-lt"/>
              </a:defRPr>
            </a:lvl1pPr>
          </a:lstStyle>
          <a:p>
            <a:r>
              <a:rPr lang="en-US" noProof="0" dirty="0"/>
              <a:t>Slide </a:t>
            </a:r>
            <a:fld id="{1D9B13CD-33A0-446D-8703-F89F9F109F54}" type="slidenum">
              <a:rPr lang="en-US" noProof="0" smtClean="0"/>
              <a:pPr/>
              <a:t>‹#›</a:t>
            </a:fld>
            <a:endParaRPr lang="en-US" noProof="0" dirty="0"/>
          </a:p>
        </p:txBody>
      </p:sp>
      <p:sp>
        <p:nvSpPr>
          <p:cNvPr id="13" name="Footer Placeholder 4"/>
          <p:cNvSpPr>
            <a:spLocks noGrp="1"/>
          </p:cNvSpPr>
          <p:nvPr>
            <p:ph type="ftr" sz="quarter" idx="3"/>
          </p:nvPr>
        </p:nvSpPr>
        <p:spPr>
          <a:xfrm>
            <a:off x="8252229" y="514800"/>
            <a:ext cx="751973" cy="91440"/>
          </a:xfrm>
          <a:prstGeom prst="rect">
            <a:avLst/>
          </a:prstGeom>
        </p:spPr>
        <p:txBody>
          <a:bodyPr lIns="0" tIns="0" rIns="0" bIns="0" anchor="ctr" anchorCtr="0"/>
          <a:lstStyle>
            <a:lvl1pPr algn="r">
              <a:defRPr sz="700" b="1">
                <a:solidFill>
                  <a:schemeClr val="tx1"/>
                </a:solidFill>
                <a:latin typeface="+mn-lt"/>
              </a:defRPr>
            </a:lvl1pPr>
          </a:lstStyle>
          <a:p>
            <a:r>
              <a:rPr lang="en-US" noProof="0" dirty="0"/>
              <a:t>Confidential</a:t>
            </a:r>
          </a:p>
        </p:txBody>
      </p:sp>
    </p:spTree>
    <p:extLst>
      <p:ext uri="{BB962C8B-B14F-4D97-AF65-F5344CB8AC3E}">
        <p14:creationId xmlns:p14="http://schemas.microsoft.com/office/powerpoint/2010/main" val="5292352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SML Chapter slide">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a:extLst>
              <a:ext uri="{28A0092B-C50C-407E-A947-70E740481C1C}">
                <a14:useLocalDpi xmlns:a14="http://schemas.microsoft.com/office/drawing/2010/main" val="0"/>
              </a:ext>
            </a:extLst>
          </a:blip>
          <a:srcRect r="10859"/>
          <a:stretch/>
        </p:blipFill>
        <p:spPr>
          <a:xfrm>
            <a:off x="-1" y="0"/>
            <a:ext cx="8151063" cy="5143500"/>
          </a:xfrm>
          <a:prstGeom prst="rect">
            <a:avLst/>
          </a:prstGeom>
        </p:spPr>
      </p:pic>
      <p:sp>
        <p:nvSpPr>
          <p:cNvPr id="5" name="Text Placeholder 4"/>
          <p:cNvSpPr>
            <a:spLocks noGrp="1"/>
          </p:cNvSpPr>
          <p:nvPr>
            <p:ph type="body" sz="quarter" idx="10" hasCustomPrompt="1"/>
          </p:nvPr>
        </p:nvSpPr>
        <p:spPr>
          <a:xfrm>
            <a:off x="1097280" y="2011680"/>
            <a:ext cx="4572000" cy="430887"/>
          </a:xfrm>
          <a:prstGeom prst="rect">
            <a:avLst/>
          </a:prstGeom>
        </p:spPr>
        <p:txBody>
          <a:bodyPr lIns="0" tIns="0" rIns="0" bIns="0">
            <a:spAutoFit/>
          </a:bodyPr>
          <a:lstStyle>
            <a:lvl1pPr marL="0" indent="0">
              <a:buFontTx/>
              <a:buNone/>
              <a:defRPr sz="2800">
                <a:solidFill>
                  <a:schemeClr val="tx2"/>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noProof="0" dirty="0"/>
              <a:t>Chapter item</a:t>
            </a:r>
          </a:p>
        </p:txBody>
      </p:sp>
      <p:pic>
        <p:nvPicPr>
          <p:cNvPr id="14" name="Picture 17"/>
          <p:cNvPicPr>
            <a:picLocks noChangeAspect="1"/>
          </p:cNvPicPr>
          <p:nvPr userDrawn="1"/>
        </p:nvPicPr>
        <p:blipFill rotWithShape="1">
          <a:blip r:embed="rId3">
            <a:extLst>
              <a:ext uri="{28A0092B-C50C-407E-A947-70E740481C1C}">
                <a14:useLocalDpi xmlns:a14="http://schemas.microsoft.com/office/drawing/2010/main" val="0"/>
              </a:ext>
            </a:extLst>
          </a:blip>
          <a:srcRect l="89152" r="9151"/>
          <a:stretch/>
        </p:blipFill>
        <p:spPr>
          <a:xfrm>
            <a:off x="8097108" y="0"/>
            <a:ext cx="155122" cy="5143500"/>
          </a:xfrm>
          <a:prstGeom prst="rect">
            <a:avLst/>
          </a:prstGeom>
        </p:spPr>
      </p:pic>
      <p:sp>
        <p:nvSpPr>
          <p:cNvPr id="25" name="Tijdelijke aanduiding voor datum 3"/>
          <p:cNvSpPr>
            <a:spLocks noGrp="1"/>
          </p:cNvSpPr>
          <p:nvPr>
            <p:ph type="dt" sz="half" idx="2"/>
          </p:nvPr>
        </p:nvSpPr>
        <p:spPr>
          <a:xfrm>
            <a:off x="8251200" y="774000"/>
            <a:ext cx="752400" cy="90000"/>
          </a:xfrm>
          <a:prstGeom prst="rect">
            <a:avLst/>
          </a:prstGeom>
        </p:spPr>
        <p:txBody>
          <a:bodyPr vert="horz" lIns="0" tIns="0" rIns="0" bIns="0" rtlCol="0" anchor="ctr"/>
          <a:lstStyle>
            <a:lvl1pPr algn="r">
              <a:lnSpc>
                <a:spcPts val="700"/>
              </a:lnSpc>
              <a:defRPr sz="700">
                <a:solidFill>
                  <a:schemeClr val="tx1"/>
                </a:solidFill>
              </a:defRPr>
            </a:lvl1pPr>
          </a:lstStyle>
          <a:p>
            <a:r>
              <a:rPr lang="en-US" noProof="0" dirty="0"/>
              <a:t>&lt;Date&gt;</a:t>
            </a:r>
          </a:p>
        </p:txBody>
      </p:sp>
      <p:sp>
        <p:nvSpPr>
          <p:cNvPr id="26" name="Tijdelijke aanduiding voor dianummer 5"/>
          <p:cNvSpPr>
            <a:spLocks noGrp="1"/>
          </p:cNvSpPr>
          <p:nvPr>
            <p:ph type="sldNum" sz="quarter" idx="4"/>
          </p:nvPr>
        </p:nvSpPr>
        <p:spPr>
          <a:xfrm>
            <a:off x="8251200" y="644400"/>
            <a:ext cx="752400" cy="90000"/>
          </a:xfrm>
          <a:prstGeom prst="rect">
            <a:avLst/>
          </a:prstGeom>
        </p:spPr>
        <p:txBody>
          <a:bodyPr vert="horz" lIns="0" tIns="0" rIns="0" bIns="0" rtlCol="0" anchor="ctr"/>
          <a:lstStyle>
            <a:lvl1pPr algn="r">
              <a:lnSpc>
                <a:spcPts val="800"/>
              </a:lnSpc>
              <a:defRPr sz="700">
                <a:solidFill>
                  <a:schemeClr val="tx1"/>
                </a:solidFill>
              </a:defRPr>
            </a:lvl1pPr>
          </a:lstStyle>
          <a:p>
            <a:r>
              <a:rPr lang="en-US" noProof="0" dirty="0"/>
              <a:t>Slide </a:t>
            </a:r>
            <a:fld id="{1D9B13CD-33A0-446D-8703-F89F9F109F54}" type="slidenum">
              <a:rPr lang="en-US" noProof="0" smtClean="0"/>
              <a:pPr/>
              <a:t>‹#›</a:t>
            </a:fld>
            <a:endParaRPr lang="en-US" noProof="0" dirty="0"/>
          </a:p>
        </p:txBody>
      </p:sp>
      <p:sp>
        <p:nvSpPr>
          <p:cNvPr id="27" name="Footer Placeholder 4"/>
          <p:cNvSpPr>
            <a:spLocks noGrp="1"/>
          </p:cNvSpPr>
          <p:nvPr>
            <p:ph type="ftr" sz="quarter" idx="3"/>
          </p:nvPr>
        </p:nvSpPr>
        <p:spPr>
          <a:xfrm>
            <a:off x="8252229" y="514800"/>
            <a:ext cx="751973" cy="91440"/>
          </a:xfrm>
          <a:prstGeom prst="rect">
            <a:avLst/>
          </a:prstGeom>
        </p:spPr>
        <p:txBody>
          <a:bodyPr lIns="0" tIns="0" rIns="0" bIns="0" anchor="ctr" anchorCtr="0"/>
          <a:lstStyle>
            <a:lvl1pPr algn="r">
              <a:defRPr sz="700" b="1">
                <a:solidFill>
                  <a:schemeClr val="tx1"/>
                </a:solidFill>
                <a:latin typeface="+mn-lt"/>
              </a:defRPr>
            </a:lvl1pPr>
          </a:lstStyle>
          <a:p>
            <a:r>
              <a:rPr lang="en-US" noProof="0" dirty="0"/>
              <a:t>Confidential</a:t>
            </a:r>
          </a:p>
        </p:txBody>
      </p:sp>
    </p:spTree>
    <p:extLst>
      <p:ext uri="{BB962C8B-B14F-4D97-AF65-F5344CB8AC3E}">
        <p14:creationId xmlns:p14="http://schemas.microsoft.com/office/powerpoint/2010/main" val="40534045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SML Figure slide">
    <p:spTree>
      <p:nvGrpSpPr>
        <p:cNvPr id="1" name=""/>
        <p:cNvGrpSpPr/>
        <p:nvPr/>
      </p:nvGrpSpPr>
      <p:grpSpPr>
        <a:xfrm>
          <a:off x="0" y="0"/>
          <a:ext cx="0" cy="0"/>
          <a:chOff x="0" y="0"/>
          <a:chExt cx="0" cy="0"/>
        </a:xfrm>
      </p:grpSpPr>
      <p:sp>
        <p:nvSpPr>
          <p:cNvPr id="13" name="Content Placeholder 12"/>
          <p:cNvSpPr>
            <a:spLocks noGrp="1"/>
          </p:cNvSpPr>
          <p:nvPr>
            <p:ph sz="quarter" idx="11"/>
          </p:nvPr>
        </p:nvSpPr>
        <p:spPr>
          <a:xfrm>
            <a:off x="457200" y="864000"/>
            <a:ext cx="7610400" cy="3960000"/>
          </a:xfrm>
          <a:prstGeom prst="rect">
            <a:avLst/>
          </a:prstGeom>
          <a:effectLst>
            <a:reflection blurRad="6350" stA="52000" endA="300" endPos="35000" dir="5400000" sy="-100000" algn="bl" rotWithShape="0"/>
          </a:effectLst>
        </p:spPr>
        <p:txBody>
          <a:bodyPr/>
          <a:lstStyle>
            <a:lvl1pPr marL="0" indent="0">
              <a:buNone/>
              <a:defRPr sz="800">
                <a:solidFill>
                  <a:schemeClr val="bg1"/>
                </a:solidFill>
              </a:defRPr>
            </a:lvl1pPr>
          </a:lstStyle>
          <a:p>
            <a:pPr lvl="0"/>
            <a:r>
              <a:rPr lang="en-US" noProof="0"/>
              <a:t>Click to edit Master text styles</a:t>
            </a:r>
          </a:p>
        </p:txBody>
      </p:sp>
      <p:sp>
        <p:nvSpPr>
          <p:cNvPr id="19" name="Tijdelijke aanduiding voor datum 3"/>
          <p:cNvSpPr>
            <a:spLocks noGrp="1"/>
          </p:cNvSpPr>
          <p:nvPr>
            <p:ph type="dt" sz="half" idx="2"/>
          </p:nvPr>
        </p:nvSpPr>
        <p:spPr>
          <a:xfrm>
            <a:off x="8251200" y="774000"/>
            <a:ext cx="752400" cy="90000"/>
          </a:xfrm>
          <a:prstGeom prst="rect">
            <a:avLst/>
          </a:prstGeom>
        </p:spPr>
        <p:txBody>
          <a:bodyPr vert="horz" lIns="0" tIns="0" rIns="0" bIns="0" rtlCol="0" anchor="ctr"/>
          <a:lstStyle>
            <a:lvl1pPr algn="r">
              <a:lnSpc>
                <a:spcPts val="700"/>
              </a:lnSpc>
              <a:defRPr sz="700">
                <a:solidFill>
                  <a:schemeClr val="tx1"/>
                </a:solidFill>
              </a:defRPr>
            </a:lvl1pPr>
          </a:lstStyle>
          <a:p>
            <a:r>
              <a:rPr lang="en-US" noProof="0" dirty="0"/>
              <a:t>&lt;Date&gt;</a:t>
            </a:r>
          </a:p>
        </p:txBody>
      </p:sp>
      <p:sp>
        <p:nvSpPr>
          <p:cNvPr id="20" name="Tijdelijke aanduiding voor dianummer 5"/>
          <p:cNvSpPr>
            <a:spLocks noGrp="1"/>
          </p:cNvSpPr>
          <p:nvPr>
            <p:ph type="sldNum" sz="quarter" idx="4"/>
          </p:nvPr>
        </p:nvSpPr>
        <p:spPr>
          <a:xfrm>
            <a:off x="8251200" y="644400"/>
            <a:ext cx="752400" cy="90000"/>
          </a:xfrm>
          <a:prstGeom prst="rect">
            <a:avLst/>
          </a:prstGeom>
        </p:spPr>
        <p:txBody>
          <a:bodyPr vert="horz" lIns="0" tIns="0" rIns="0" bIns="0" rtlCol="0" anchor="ctr"/>
          <a:lstStyle>
            <a:lvl1pPr algn="r">
              <a:lnSpc>
                <a:spcPts val="800"/>
              </a:lnSpc>
              <a:defRPr sz="700">
                <a:solidFill>
                  <a:schemeClr val="tx1"/>
                </a:solidFill>
              </a:defRPr>
            </a:lvl1pPr>
          </a:lstStyle>
          <a:p>
            <a:r>
              <a:rPr lang="en-US" noProof="0" dirty="0"/>
              <a:t>Slide </a:t>
            </a:r>
            <a:fld id="{1D9B13CD-33A0-446D-8703-F89F9F109F54}" type="slidenum">
              <a:rPr lang="en-US" noProof="0" smtClean="0"/>
              <a:pPr/>
              <a:t>‹#›</a:t>
            </a:fld>
            <a:endParaRPr lang="en-US" noProof="0" dirty="0"/>
          </a:p>
        </p:txBody>
      </p:sp>
      <p:sp>
        <p:nvSpPr>
          <p:cNvPr id="21" name="Footer Placeholder 4"/>
          <p:cNvSpPr>
            <a:spLocks noGrp="1"/>
          </p:cNvSpPr>
          <p:nvPr>
            <p:ph type="ftr" sz="quarter" idx="3"/>
          </p:nvPr>
        </p:nvSpPr>
        <p:spPr>
          <a:xfrm>
            <a:off x="8252229" y="514800"/>
            <a:ext cx="751973" cy="91440"/>
          </a:xfrm>
          <a:prstGeom prst="rect">
            <a:avLst/>
          </a:prstGeom>
        </p:spPr>
        <p:txBody>
          <a:bodyPr lIns="0" tIns="0" rIns="0" bIns="0" anchor="ctr" anchorCtr="0"/>
          <a:lstStyle>
            <a:lvl1pPr algn="r">
              <a:defRPr sz="700" b="1">
                <a:solidFill>
                  <a:schemeClr val="tx1"/>
                </a:solidFill>
                <a:latin typeface="+mn-lt"/>
              </a:defRPr>
            </a:lvl1pPr>
          </a:lstStyle>
          <a:p>
            <a:r>
              <a:rPr lang="en-US" noProof="0" dirty="0"/>
              <a:t>Confidential</a:t>
            </a:r>
          </a:p>
        </p:txBody>
      </p:sp>
      <p:sp>
        <p:nvSpPr>
          <p:cNvPr id="22" name="Title 5"/>
          <p:cNvSpPr>
            <a:spLocks noGrp="1"/>
          </p:cNvSpPr>
          <p:nvPr>
            <p:ph type="title" hasCustomPrompt="1"/>
          </p:nvPr>
        </p:nvSpPr>
        <p:spPr>
          <a:xfrm>
            <a:off x="457200" y="108000"/>
            <a:ext cx="7610400" cy="331200"/>
          </a:xfrm>
          <a:prstGeom prst="rect">
            <a:avLst/>
          </a:prstGeom>
        </p:spPr>
        <p:txBody>
          <a:bodyPr lIns="0" tIns="0" rIns="0" bIns="0"/>
          <a:lstStyle>
            <a:lvl1pPr algn="l">
              <a:defRPr sz="2400" baseline="0">
                <a:solidFill>
                  <a:schemeClr val="tx1"/>
                </a:solidFill>
              </a:defRPr>
            </a:lvl1pPr>
          </a:lstStyle>
          <a:p>
            <a:r>
              <a:rPr lang="en-US" noProof="0" dirty="0"/>
              <a:t>Text title, Arial 24pt dark blue</a:t>
            </a:r>
          </a:p>
        </p:txBody>
      </p:sp>
      <p:sp>
        <p:nvSpPr>
          <p:cNvPr id="7" name="Tijdelijke aanduiding voor tekst 7"/>
          <p:cNvSpPr>
            <a:spLocks noGrp="1"/>
          </p:cNvSpPr>
          <p:nvPr>
            <p:ph type="body" sz="quarter" idx="14" hasCustomPrompt="1"/>
          </p:nvPr>
        </p:nvSpPr>
        <p:spPr>
          <a:xfrm>
            <a:off x="457200" y="486001"/>
            <a:ext cx="7610400" cy="378000"/>
          </a:xfrm>
          <a:prstGeom prst="rect">
            <a:avLst/>
          </a:prstGeom>
        </p:spPr>
        <p:txBody>
          <a:bodyPr lIns="0" tIns="0" rIns="0" bIns="0"/>
          <a:lstStyle>
            <a:lvl1pPr marL="0" indent="0">
              <a:buNone/>
              <a:defRPr sz="1800" baseline="0"/>
            </a:lvl1pPr>
          </a:lstStyle>
          <a:p>
            <a:pPr lvl="0"/>
            <a:r>
              <a:rPr lang="nl-NL" dirty="0"/>
              <a:t>Sub </a:t>
            </a:r>
            <a:r>
              <a:rPr lang="nl-NL" dirty="0" err="1"/>
              <a:t>title</a:t>
            </a:r>
            <a:r>
              <a:rPr lang="nl-NL" dirty="0"/>
              <a:t>, </a:t>
            </a:r>
            <a:r>
              <a:rPr lang="nl-NL" dirty="0" err="1"/>
              <a:t>Arial</a:t>
            </a:r>
            <a:r>
              <a:rPr lang="nl-NL" dirty="0"/>
              <a:t> 18pt </a:t>
            </a:r>
            <a:r>
              <a:rPr lang="nl-NL" dirty="0" err="1"/>
              <a:t>dark</a:t>
            </a:r>
            <a:r>
              <a:rPr lang="nl-NL" dirty="0"/>
              <a:t> blue</a:t>
            </a:r>
          </a:p>
        </p:txBody>
      </p:sp>
    </p:spTree>
    <p:extLst>
      <p:ext uri="{BB962C8B-B14F-4D97-AF65-F5344CB8AC3E}">
        <p14:creationId xmlns:p14="http://schemas.microsoft.com/office/powerpoint/2010/main" val="15802198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SML Picture background slide">
    <p:spTree>
      <p:nvGrpSpPr>
        <p:cNvPr id="1" name=""/>
        <p:cNvGrpSpPr/>
        <p:nvPr/>
      </p:nvGrpSpPr>
      <p:grpSpPr>
        <a:xfrm>
          <a:off x="0" y="0"/>
          <a:ext cx="0" cy="0"/>
          <a:chOff x="0" y="0"/>
          <a:chExt cx="0" cy="0"/>
        </a:xfrm>
      </p:grpSpPr>
      <p:sp>
        <p:nvSpPr>
          <p:cNvPr id="13" name="Picture Placeholder 13"/>
          <p:cNvSpPr>
            <a:spLocks noGrp="1"/>
          </p:cNvSpPr>
          <p:nvPr>
            <p:ph type="pic" sz="quarter" idx="10"/>
          </p:nvPr>
        </p:nvSpPr>
        <p:spPr>
          <a:xfrm>
            <a:off x="367646" y="1"/>
            <a:ext cx="7788802" cy="5148072"/>
          </a:xfrm>
          <a:prstGeom prst="rect">
            <a:avLst/>
          </a:prstGeom>
          <a:noFill/>
          <a:effectLst/>
        </p:spPr>
        <p:txBody>
          <a:bodyPr wrap="none" lIns="0" tIns="0" rIns="0" bIns="0" anchor="ctr" anchorCtr="0"/>
          <a:lstStyle>
            <a:lvl1pPr marL="0" indent="0" algn="ctr">
              <a:buNone/>
              <a:defRPr sz="800">
                <a:solidFill>
                  <a:schemeClr val="bg1"/>
                </a:solidFill>
              </a:defRPr>
            </a:lvl1pPr>
          </a:lstStyle>
          <a:p>
            <a:r>
              <a:rPr lang="en-US" noProof="0"/>
              <a:t>Click icon to add picture</a:t>
            </a:r>
          </a:p>
        </p:txBody>
      </p:sp>
      <p:sp>
        <p:nvSpPr>
          <p:cNvPr id="16" name="Tijdelijke aanduiding voor datum 3"/>
          <p:cNvSpPr>
            <a:spLocks noGrp="1"/>
          </p:cNvSpPr>
          <p:nvPr>
            <p:ph type="dt" sz="half" idx="2"/>
          </p:nvPr>
        </p:nvSpPr>
        <p:spPr>
          <a:xfrm>
            <a:off x="8251200" y="774000"/>
            <a:ext cx="752400" cy="90000"/>
          </a:xfrm>
          <a:prstGeom prst="rect">
            <a:avLst/>
          </a:prstGeom>
        </p:spPr>
        <p:txBody>
          <a:bodyPr vert="horz" lIns="0" tIns="0" rIns="0" bIns="0" rtlCol="0" anchor="ctr"/>
          <a:lstStyle>
            <a:lvl1pPr algn="r">
              <a:lnSpc>
                <a:spcPts val="700"/>
              </a:lnSpc>
              <a:defRPr sz="700">
                <a:solidFill>
                  <a:schemeClr val="tx1"/>
                </a:solidFill>
              </a:defRPr>
            </a:lvl1pPr>
          </a:lstStyle>
          <a:p>
            <a:r>
              <a:rPr lang="en-US" noProof="0" dirty="0"/>
              <a:t>&lt;Date&gt;</a:t>
            </a:r>
          </a:p>
        </p:txBody>
      </p:sp>
      <p:sp>
        <p:nvSpPr>
          <p:cNvPr id="18" name="Tijdelijke aanduiding voor dianummer 5"/>
          <p:cNvSpPr>
            <a:spLocks noGrp="1"/>
          </p:cNvSpPr>
          <p:nvPr>
            <p:ph type="sldNum" sz="quarter" idx="4"/>
          </p:nvPr>
        </p:nvSpPr>
        <p:spPr>
          <a:xfrm>
            <a:off x="8251200" y="644400"/>
            <a:ext cx="752400" cy="90000"/>
          </a:xfrm>
          <a:prstGeom prst="rect">
            <a:avLst/>
          </a:prstGeom>
        </p:spPr>
        <p:txBody>
          <a:bodyPr vert="horz" lIns="0" tIns="0" rIns="0" bIns="0" rtlCol="0" anchor="ctr"/>
          <a:lstStyle>
            <a:lvl1pPr algn="r">
              <a:lnSpc>
                <a:spcPts val="800"/>
              </a:lnSpc>
              <a:defRPr sz="700">
                <a:solidFill>
                  <a:schemeClr val="tx1"/>
                </a:solidFill>
              </a:defRPr>
            </a:lvl1pPr>
          </a:lstStyle>
          <a:p>
            <a:r>
              <a:rPr lang="en-US" noProof="0" dirty="0"/>
              <a:t>Slide </a:t>
            </a:r>
            <a:fld id="{1D9B13CD-33A0-446D-8703-F89F9F109F54}" type="slidenum">
              <a:rPr lang="en-US" noProof="0" smtClean="0"/>
              <a:pPr/>
              <a:t>‹#›</a:t>
            </a:fld>
            <a:endParaRPr lang="en-US" noProof="0" dirty="0"/>
          </a:p>
        </p:txBody>
      </p:sp>
      <p:sp>
        <p:nvSpPr>
          <p:cNvPr id="21" name="Footer Placeholder 4"/>
          <p:cNvSpPr>
            <a:spLocks noGrp="1"/>
          </p:cNvSpPr>
          <p:nvPr>
            <p:ph type="ftr" sz="quarter" idx="3"/>
          </p:nvPr>
        </p:nvSpPr>
        <p:spPr>
          <a:xfrm>
            <a:off x="8252229" y="514800"/>
            <a:ext cx="751973" cy="91440"/>
          </a:xfrm>
          <a:prstGeom prst="rect">
            <a:avLst/>
          </a:prstGeom>
        </p:spPr>
        <p:txBody>
          <a:bodyPr lIns="0" tIns="0" rIns="0" bIns="0" anchor="ctr" anchorCtr="0"/>
          <a:lstStyle>
            <a:lvl1pPr algn="r">
              <a:defRPr sz="700" b="1">
                <a:solidFill>
                  <a:schemeClr val="tx1"/>
                </a:solidFill>
                <a:latin typeface="+mn-lt"/>
              </a:defRPr>
            </a:lvl1pPr>
          </a:lstStyle>
          <a:p>
            <a:r>
              <a:rPr lang="en-US" noProof="0" dirty="0"/>
              <a:t>Confidential</a:t>
            </a:r>
          </a:p>
        </p:txBody>
      </p:sp>
      <p:sp>
        <p:nvSpPr>
          <p:cNvPr id="22" name="Title 5"/>
          <p:cNvSpPr>
            <a:spLocks noGrp="1"/>
          </p:cNvSpPr>
          <p:nvPr>
            <p:ph type="title" hasCustomPrompt="1"/>
          </p:nvPr>
        </p:nvSpPr>
        <p:spPr>
          <a:xfrm>
            <a:off x="457200" y="108000"/>
            <a:ext cx="7610400" cy="331200"/>
          </a:xfrm>
          <a:prstGeom prst="rect">
            <a:avLst/>
          </a:prstGeom>
        </p:spPr>
        <p:txBody>
          <a:bodyPr lIns="0" tIns="0" rIns="0" bIns="0"/>
          <a:lstStyle>
            <a:lvl1pPr algn="l">
              <a:defRPr sz="2400" baseline="0">
                <a:solidFill>
                  <a:schemeClr val="tx1"/>
                </a:solidFill>
              </a:defRPr>
            </a:lvl1pPr>
          </a:lstStyle>
          <a:p>
            <a:r>
              <a:rPr lang="en-US" noProof="0" dirty="0"/>
              <a:t>Text title, Arial 24pt dark blue</a:t>
            </a:r>
          </a:p>
        </p:txBody>
      </p:sp>
      <p:sp>
        <p:nvSpPr>
          <p:cNvPr id="7" name="Tijdelijke aanduiding voor tekst 7"/>
          <p:cNvSpPr>
            <a:spLocks noGrp="1"/>
          </p:cNvSpPr>
          <p:nvPr>
            <p:ph type="body" sz="quarter" idx="14" hasCustomPrompt="1"/>
          </p:nvPr>
        </p:nvSpPr>
        <p:spPr>
          <a:xfrm>
            <a:off x="457200" y="486001"/>
            <a:ext cx="7610400" cy="378000"/>
          </a:xfrm>
          <a:prstGeom prst="rect">
            <a:avLst/>
          </a:prstGeom>
        </p:spPr>
        <p:txBody>
          <a:bodyPr lIns="0" tIns="0" rIns="0" bIns="0"/>
          <a:lstStyle>
            <a:lvl1pPr marL="0" indent="0">
              <a:buNone/>
              <a:defRPr sz="1800" baseline="0"/>
            </a:lvl1pPr>
          </a:lstStyle>
          <a:p>
            <a:pPr lvl="0"/>
            <a:r>
              <a:rPr lang="nl-NL" dirty="0"/>
              <a:t>Sub </a:t>
            </a:r>
            <a:r>
              <a:rPr lang="nl-NL" dirty="0" err="1"/>
              <a:t>title</a:t>
            </a:r>
            <a:r>
              <a:rPr lang="nl-NL" dirty="0"/>
              <a:t>, </a:t>
            </a:r>
            <a:r>
              <a:rPr lang="nl-NL" dirty="0" err="1"/>
              <a:t>Arial</a:t>
            </a:r>
            <a:r>
              <a:rPr lang="nl-NL" dirty="0"/>
              <a:t> 18pt </a:t>
            </a:r>
            <a:r>
              <a:rPr lang="nl-NL" dirty="0" err="1"/>
              <a:t>dark</a:t>
            </a:r>
            <a:r>
              <a:rPr lang="nl-NL" dirty="0"/>
              <a:t> blue</a:t>
            </a:r>
          </a:p>
        </p:txBody>
      </p:sp>
    </p:spTree>
    <p:extLst>
      <p:ext uri="{BB962C8B-B14F-4D97-AF65-F5344CB8AC3E}">
        <p14:creationId xmlns:p14="http://schemas.microsoft.com/office/powerpoint/2010/main" val="23875303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SML End slide">
    <p:spTree>
      <p:nvGrpSpPr>
        <p:cNvPr id="1" name=""/>
        <p:cNvGrpSpPr/>
        <p:nvPr/>
      </p:nvGrpSpPr>
      <p:grpSpPr>
        <a:xfrm>
          <a:off x="0" y="0"/>
          <a:ext cx="0" cy="0"/>
          <a:chOff x="0" y="0"/>
          <a:chExt cx="0" cy="0"/>
        </a:xfrm>
      </p:grpSpPr>
      <p:pic>
        <p:nvPicPr>
          <p:cNvPr id="3" name="Afbeelding 7" descr="bg_back.png"/>
          <p:cNvPicPr>
            <a:picLocks noChangeAspect="1"/>
          </p:cNvPicPr>
          <p:nvPr userDrawn="1"/>
        </p:nvPicPr>
        <p:blipFill>
          <a:blip r:embed="rId2"/>
          <a:stretch>
            <a:fillRect/>
          </a:stretch>
        </p:blipFill>
        <p:spPr>
          <a:xfrm>
            <a:off x="0" y="0"/>
            <a:ext cx="9144000" cy="5143500"/>
          </a:xfrm>
          <a:prstGeom prst="rect">
            <a:avLst/>
          </a:prstGeom>
        </p:spPr>
      </p:pic>
      <p:sp>
        <p:nvSpPr>
          <p:cNvPr id="27" name="Freeform 26"/>
          <p:cNvSpPr/>
          <p:nvPr userDrawn="1"/>
        </p:nvSpPr>
        <p:spPr>
          <a:xfrm>
            <a:off x="504443" y="2938356"/>
            <a:ext cx="542378" cy="580739"/>
          </a:xfrm>
          <a:custGeom>
            <a:avLst/>
            <a:gdLst>
              <a:gd name="connsiteX0" fmla="*/ 0 w 1097756"/>
              <a:gd name="connsiteY0" fmla="*/ 0 h 1181100"/>
              <a:gd name="connsiteX1" fmla="*/ 745331 w 1097756"/>
              <a:gd name="connsiteY1" fmla="*/ 0 h 1181100"/>
              <a:gd name="connsiteX2" fmla="*/ 1097756 w 1097756"/>
              <a:gd name="connsiteY2" fmla="*/ 1178718 h 1181100"/>
              <a:gd name="connsiteX3" fmla="*/ 523875 w 1097756"/>
              <a:gd name="connsiteY3" fmla="*/ 1181100 h 1181100"/>
              <a:gd name="connsiteX4" fmla="*/ 0 w 1097756"/>
              <a:gd name="connsiteY4" fmla="*/ 0 h 1181100"/>
              <a:gd name="connsiteX0" fmla="*/ 0 w 1400175"/>
              <a:gd name="connsiteY0" fmla="*/ 0 h 2197893"/>
              <a:gd name="connsiteX1" fmla="*/ 745331 w 1400175"/>
              <a:gd name="connsiteY1" fmla="*/ 0 h 2197893"/>
              <a:gd name="connsiteX2" fmla="*/ 1400175 w 1400175"/>
              <a:gd name="connsiteY2" fmla="*/ 2197893 h 2197893"/>
              <a:gd name="connsiteX3" fmla="*/ 523875 w 1400175"/>
              <a:gd name="connsiteY3" fmla="*/ 1181100 h 2197893"/>
              <a:gd name="connsiteX4" fmla="*/ 0 w 1400175"/>
              <a:gd name="connsiteY4" fmla="*/ 0 h 2197893"/>
              <a:gd name="connsiteX0" fmla="*/ 0 w 1400175"/>
              <a:gd name="connsiteY0" fmla="*/ 0 h 2197893"/>
              <a:gd name="connsiteX1" fmla="*/ 745331 w 1400175"/>
              <a:gd name="connsiteY1" fmla="*/ 0 h 2197893"/>
              <a:gd name="connsiteX2" fmla="*/ 1400175 w 1400175"/>
              <a:gd name="connsiteY2" fmla="*/ 2197893 h 2197893"/>
              <a:gd name="connsiteX3" fmla="*/ 1047750 w 1400175"/>
              <a:gd name="connsiteY3" fmla="*/ 1790700 h 2197893"/>
              <a:gd name="connsiteX4" fmla="*/ 523875 w 1400175"/>
              <a:gd name="connsiteY4" fmla="*/ 1181100 h 2197893"/>
              <a:gd name="connsiteX5" fmla="*/ 0 w 1400175"/>
              <a:gd name="connsiteY5" fmla="*/ 0 h 2197893"/>
              <a:gd name="connsiteX0" fmla="*/ 0 w 1400175"/>
              <a:gd name="connsiteY0" fmla="*/ 0 h 2197893"/>
              <a:gd name="connsiteX1" fmla="*/ 745331 w 1400175"/>
              <a:gd name="connsiteY1" fmla="*/ 0 h 2197893"/>
              <a:gd name="connsiteX2" fmla="*/ 1400175 w 1400175"/>
              <a:gd name="connsiteY2" fmla="*/ 2197893 h 2197893"/>
              <a:gd name="connsiteX3" fmla="*/ 750094 w 1400175"/>
              <a:gd name="connsiteY3" fmla="*/ 2193131 h 2197893"/>
              <a:gd name="connsiteX4" fmla="*/ 523875 w 1400175"/>
              <a:gd name="connsiteY4" fmla="*/ 1181100 h 2197893"/>
              <a:gd name="connsiteX5" fmla="*/ 0 w 1400175"/>
              <a:gd name="connsiteY5" fmla="*/ 0 h 2197893"/>
              <a:gd name="connsiteX0" fmla="*/ 0 w 1400175"/>
              <a:gd name="connsiteY0" fmla="*/ 0 h 2197893"/>
              <a:gd name="connsiteX1" fmla="*/ 745331 w 1400175"/>
              <a:gd name="connsiteY1" fmla="*/ 0 h 2197893"/>
              <a:gd name="connsiteX2" fmla="*/ 1400175 w 1400175"/>
              <a:gd name="connsiteY2" fmla="*/ 2197893 h 2197893"/>
              <a:gd name="connsiteX3" fmla="*/ 747713 w 1400175"/>
              <a:gd name="connsiteY3" fmla="*/ 2195512 h 2197893"/>
              <a:gd name="connsiteX4" fmla="*/ 523875 w 1400175"/>
              <a:gd name="connsiteY4" fmla="*/ 1181100 h 2197893"/>
              <a:gd name="connsiteX5" fmla="*/ 0 w 1400175"/>
              <a:gd name="connsiteY5" fmla="*/ 0 h 2197893"/>
              <a:gd name="connsiteX0" fmla="*/ 0 w 1400175"/>
              <a:gd name="connsiteY0" fmla="*/ 0 h 2197893"/>
              <a:gd name="connsiteX1" fmla="*/ 745331 w 1400175"/>
              <a:gd name="connsiteY1" fmla="*/ 0 h 2197893"/>
              <a:gd name="connsiteX2" fmla="*/ 1400175 w 1400175"/>
              <a:gd name="connsiteY2" fmla="*/ 2197893 h 2197893"/>
              <a:gd name="connsiteX3" fmla="*/ 747713 w 1400175"/>
              <a:gd name="connsiteY3" fmla="*/ 2195512 h 2197893"/>
              <a:gd name="connsiteX4" fmla="*/ 371475 w 1400175"/>
              <a:gd name="connsiteY4" fmla="*/ 478631 h 2197893"/>
              <a:gd name="connsiteX5" fmla="*/ 0 w 1400175"/>
              <a:gd name="connsiteY5" fmla="*/ 0 h 2197893"/>
              <a:gd name="connsiteX0" fmla="*/ 0 w 1400175"/>
              <a:gd name="connsiteY0" fmla="*/ 0 h 2197893"/>
              <a:gd name="connsiteX1" fmla="*/ 745331 w 1400175"/>
              <a:gd name="connsiteY1" fmla="*/ 0 h 2197893"/>
              <a:gd name="connsiteX2" fmla="*/ 1400175 w 1400175"/>
              <a:gd name="connsiteY2" fmla="*/ 2197893 h 2197893"/>
              <a:gd name="connsiteX3" fmla="*/ 747713 w 1400175"/>
              <a:gd name="connsiteY3" fmla="*/ 2195512 h 2197893"/>
              <a:gd name="connsiteX4" fmla="*/ 371475 w 1400175"/>
              <a:gd name="connsiteY4" fmla="*/ 478631 h 2197893"/>
              <a:gd name="connsiteX5" fmla="*/ 230981 w 1400175"/>
              <a:gd name="connsiteY5" fmla="*/ 295275 h 2197893"/>
              <a:gd name="connsiteX6" fmla="*/ 0 w 1400175"/>
              <a:gd name="connsiteY6" fmla="*/ 0 h 2197893"/>
              <a:gd name="connsiteX0" fmla="*/ 0 w 1400175"/>
              <a:gd name="connsiteY0" fmla="*/ 0 h 2197893"/>
              <a:gd name="connsiteX1" fmla="*/ 745331 w 1400175"/>
              <a:gd name="connsiteY1" fmla="*/ 0 h 2197893"/>
              <a:gd name="connsiteX2" fmla="*/ 1400175 w 1400175"/>
              <a:gd name="connsiteY2" fmla="*/ 2197893 h 2197893"/>
              <a:gd name="connsiteX3" fmla="*/ 747713 w 1400175"/>
              <a:gd name="connsiteY3" fmla="*/ 2195512 h 2197893"/>
              <a:gd name="connsiteX4" fmla="*/ 371475 w 1400175"/>
              <a:gd name="connsiteY4" fmla="*/ 478631 h 2197893"/>
              <a:gd name="connsiteX5" fmla="*/ 195262 w 1400175"/>
              <a:gd name="connsiteY5" fmla="*/ 1204913 h 2197893"/>
              <a:gd name="connsiteX6" fmla="*/ 0 w 1400175"/>
              <a:gd name="connsiteY6" fmla="*/ 0 h 2197893"/>
              <a:gd name="connsiteX0" fmla="*/ 0 w 1400175"/>
              <a:gd name="connsiteY0" fmla="*/ 0 h 2197893"/>
              <a:gd name="connsiteX1" fmla="*/ 745331 w 1400175"/>
              <a:gd name="connsiteY1" fmla="*/ 0 h 2197893"/>
              <a:gd name="connsiteX2" fmla="*/ 1400175 w 1400175"/>
              <a:gd name="connsiteY2" fmla="*/ 2197893 h 2197893"/>
              <a:gd name="connsiteX3" fmla="*/ 747713 w 1400175"/>
              <a:gd name="connsiteY3" fmla="*/ 2195512 h 2197893"/>
              <a:gd name="connsiteX4" fmla="*/ 371475 w 1400175"/>
              <a:gd name="connsiteY4" fmla="*/ 478631 h 2197893"/>
              <a:gd name="connsiteX5" fmla="*/ 173830 w 1400175"/>
              <a:gd name="connsiteY5" fmla="*/ 1383507 h 2197893"/>
              <a:gd name="connsiteX6" fmla="*/ 0 w 1400175"/>
              <a:gd name="connsiteY6" fmla="*/ 0 h 2197893"/>
              <a:gd name="connsiteX0" fmla="*/ 0 w 1400175"/>
              <a:gd name="connsiteY0" fmla="*/ 0 h 2197893"/>
              <a:gd name="connsiteX1" fmla="*/ 745331 w 1400175"/>
              <a:gd name="connsiteY1" fmla="*/ 0 h 2197893"/>
              <a:gd name="connsiteX2" fmla="*/ 1400175 w 1400175"/>
              <a:gd name="connsiteY2" fmla="*/ 2197893 h 2197893"/>
              <a:gd name="connsiteX3" fmla="*/ 747713 w 1400175"/>
              <a:gd name="connsiteY3" fmla="*/ 2195512 h 2197893"/>
              <a:gd name="connsiteX4" fmla="*/ 371475 w 1400175"/>
              <a:gd name="connsiteY4" fmla="*/ 478631 h 2197893"/>
              <a:gd name="connsiteX5" fmla="*/ 173830 w 1400175"/>
              <a:gd name="connsiteY5" fmla="*/ 1383507 h 2197893"/>
              <a:gd name="connsiteX6" fmla="*/ 135731 w 1400175"/>
              <a:gd name="connsiteY6" fmla="*/ 1102518 h 2197893"/>
              <a:gd name="connsiteX7" fmla="*/ 0 w 1400175"/>
              <a:gd name="connsiteY7" fmla="*/ 0 h 2197893"/>
              <a:gd name="connsiteX0" fmla="*/ 0 w 1400175"/>
              <a:gd name="connsiteY0" fmla="*/ 0 h 2197893"/>
              <a:gd name="connsiteX1" fmla="*/ 745331 w 1400175"/>
              <a:gd name="connsiteY1" fmla="*/ 0 h 2197893"/>
              <a:gd name="connsiteX2" fmla="*/ 1400175 w 1400175"/>
              <a:gd name="connsiteY2" fmla="*/ 2197893 h 2197893"/>
              <a:gd name="connsiteX3" fmla="*/ 747713 w 1400175"/>
              <a:gd name="connsiteY3" fmla="*/ 2195512 h 2197893"/>
              <a:gd name="connsiteX4" fmla="*/ 371475 w 1400175"/>
              <a:gd name="connsiteY4" fmla="*/ 478631 h 2197893"/>
              <a:gd name="connsiteX5" fmla="*/ 173830 w 1400175"/>
              <a:gd name="connsiteY5" fmla="*/ 1383507 h 2197893"/>
              <a:gd name="connsiteX6" fmla="*/ 609600 w 1400175"/>
              <a:gd name="connsiteY6" fmla="*/ 1385887 h 2197893"/>
              <a:gd name="connsiteX7" fmla="*/ 0 w 1400175"/>
              <a:gd name="connsiteY7" fmla="*/ 0 h 2197893"/>
              <a:gd name="connsiteX0" fmla="*/ 0 w 1400175"/>
              <a:gd name="connsiteY0" fmla="*/ 0 h 2197893"/>
              <a:gd name="connsiteX1" fmla="*/ 745331 w 1400175"/>
              <a:gd name="connsiteY1" fmla="*/ 0 h 2197893"/>
              <a:gd name="connsiteX2" fmla="*/ 1400175 w 1400175"/>
              <a:gd name="connsiteY2" fmla="*/ 2197893 h 2197893"/>
              <a:gd name="connsiteX3" fmla="*/ 747713 w 1400175"/>
              <a:gd name="connsiteY3" fmla="*/ 2195512 h 2197893"/>
              <a:gd name="connsiteX4" fmla="*/ 371475 w 1400175"/>
              <a:gd name="connsiteY4" fmla="*/ 478631 h 2197893"/>
              <a:gd name="connsiteX5" fmla="*/ 173830 w 1400175"/>
              <a:gd name="connsiteY5" fmla="*/ 1383507 h 2197893"/>
              <a:gd name="connsiteX6" fmla="*/ 609600 w 1400175"/>
              <a:gd name="connsiteY6" fmla="*/ 1385887 h 2197893"/>
              <a:gd name="connsiteX7" fmla="*/ 378619 w 1400175"/>
              <a:gd name="connsiteY7" fmla="*/ 862012 h 2197893"/>
              <a:gd name="connsiteX8" fmla="*/ 0 w 1400175"/>
              <a:gd name="connsiteY8" fmla="*/ 0 h 2197893"/>
              <a:gd name="connsiteX0" fmla="*/ 0 w 1400175"/>
              <a:gd name="connsiteY0" fmla="*/ 0 h 2197893"/>
              <a:gd name="connsiteX1" fmla="*/ 745331 w 1400175"/>
              <a:gd name="connsiteY1" fmla="*/ 0 h 2197893"/>
              <a:gd name="connsiteX2" fmla="*/ 1400175 w 1400175"/>
              <a:gd name="connsiteY2" fmla="*/ 2197893 h 2197893"/>
              <a:gd name="connsiteX3" fmla="*/ 747713 w 1400175"/>
              <a:gd name="connsiteY3" fmla="*/ 2195512 h 2197893"/>
              <a:gd name="connsiteX4" fmla="*/ 371475 w 1400175"/>
              <a:gd name="connsiteY4" fmla="*/ 478631 h 2197893"/>
              <a:gd name="connsiteX5" fmla="*/ 173830 w 1400175"/>
              <a:gd name="connsiteY5" fmla="*/ 1383507 h 2197893"/>
              <a:gd name="connsiteX6" fmla="*/ 609600 w 1400175"/>
              <a:gd name="connsiteY6" fmla="*/ 1385887 h 2197893"/>
              <a:gd name="connsiteX7" fmla="*/ 692944 w 1400175"/>
              <a:gd name="connsiteY7" fmla="*/ 1797843 h 2197893"/>
              <a:gd name="connsiteX8" fmla="*/ 0 w 1400175"/>
              <a:gd name="connsiteY8" fmla="*/ 0 h 2197893"/>
              <a:gd name="connsiteX0" fmla="*/ 0 w 1400175"/>
              <a:gd name="connsiteY0" fmla="*/ 0 h 2197893"/>
              <a:gd name="connsiteX1" fmla="*/ 745331 w 1400175"/>
              <a:gd name="connsiteY1" fmla="*/ 0 h 2197893"/>
              <a:gd name="connsiteX2" fmla="*/ 1400175 w 1400175"/>
              <a:gd name="connsiteY2" fmla="*/ 2197893 h 2197893"/>
              <a:gd name="connsiteX3" fmla="*/ 747713 w 1400175"/>
              <a:gd name="connsiteY3" fmla="*/ 2195512 h 2197893"/>
              <a:gd name="connsiteX4" fmla="*/ 371475 w 1400175"/>
              <a:gd name="connsiteY4" fmla="*/ 478631 h 2197893"/>
              <a:gd name="connsiteX5" fmla="*/ 173830 w 1400175"/>
              <a:gd name="connsiteY5" fmla="*/ 1383507 h 2197893"/>
              <a:gd name="connsiteX6" fmla="*/ 609600 w 1400175"/>
              <a:gd name="connsiteY6" fmla="*/ 1385887 h 2197893"/>
              <a:gd name="connsiteX7" fmla="*/ 692944 w 1400175"/>
              <a:gd name="connsiteY7" fmla="*/ 1797843 h 2197893"/>
              <a:gd name="connsiteX8" fmla="*/ 426244 w 1400175"/>
              <a:gd name="connsiteY8" fmla="*/ 1112043 h 2197893"/>
              <a:gd name="connsiteX9" fmla="*/ 0 w 1400175"/>
              <a:gd name="connsiteY9" fmla="*/ 0 h 2197893"/>
              <a:gd name="connsiteX0" fmla="*/ 0 w 1400175"/>
              <a:gd name="connsiteY0" fmla="*/ 0 h 2197893"/>
              <a:gd name="connsiteX1" fmla="*/ 745331 w 1400175"/>
              <a:gd name="connsiteY1" fmla="*/ 0 h 2197893"/>
              <a:gd name="connsiteX2" fmla="*/ 1400175 w 1400175"/>
              <a:gd name="connsiteY2" fmla="*/ 2197893 h 2197893"/>
              <a:gd name="connsiteX3" fmla="*/ 747713 w 1400175"/>
              <a:gd name="connsiteY3" fmla="*/ 2195512 h 2197893"/>
              <a:gd name="connsiteX4" fmla="*/ 371475 w 1400175"/>
              <a:gd name="connsiteY4" fmla="*/ 478631 h 2197893"/>
              <a:gd name="connsiteX5" fmla="*/ 173830 w 1400175"/>
              <a:gd name="connsiteY5" fmla="*/ 1383507 h 2197893"/>
              <a:gd name="connsiteX6" fmla="*/ 609600 w 1400175"/>
              <a:gd name="connsiteY6" fmla="*/ 1385887 h 2197893"/>
              <a:gd name="connsiteX7" fmla="*/ 692944 w 1400175"/>
              <a:gd name="connsiteY7" fmla="*/ 1797843 h 2197893"/>
              <a:gd name="connsiteX8" fmla="*/ 88106 w 1400175"/>
              <a:gd name="connsiteY8" fmla="*/ 1795462 h 2197893"/>
              <a:gd name="connsiteX9" fmla="*/ 0 w 1400175"/>
              <a:gd name="connsiteY9" fmla="*/ 0 h 2197893"/>
              <a:gd name="connsiteX0" fmla="*/ 0 w 1400175"/>
              <a:gd name="connsiteY0" fmla="*/ 0 h 2197893"/>
              <a:gd name="connsiteX1" fmla="*/ 745331 w 1400175"/>
              <a:gd name="connsiteY1" fmla="*/ 0 h 2197893"/>
              <a:gd name="connsiteX2" fmla="*/ 1400175 w 1400175"/>
              <a:gd name="connsiteY2" fmla="*/ 2197893 h 2197893"/>
              <a:gd name="connsiteX3" fmla="*/ 747713 w 1400175"/>
              <a:gd name="connsiteY3" fmla="*/ 2195512 h 2197893"/>
              <a:gd name="connsiteX4" fmla="*/ 371475 w 1400175"/>
              <a:gd name="connsiteY4" fmla="*/ 478631 h 2197893"/>
              <a:gd name="connsiteX5" fmla="*/ 173830 w 1400175"/>
              <a:gd name="connsiteY5" fmla="*/ 1383507 h 2197893"/>
              <a:gd name="connsiteX6" fmla="*/ 609600 w 1400175"/>
              <a:gd name="connsiteY6" fmla="*/ 1385887 h 2197893"/>
              <a:gd name="connsiteX7" fmla="*/ 692944 w 1400175"/>
              <a:gd name="connsiteY7" fmla="*/ 1797843 h 2197893"/>
              <a:gd name="connsiteX8" fmla="*/ 88106 w 1400175"/>
              <a:gd name="connsiteY8" fmla="*/ 1795462 h 2197893"/>
              <a:gd name="connsiteX9" fmla="*/ 52388 w 1400175"/>
              <a:gd name="connsiteY9" fmla="*/ 1131093 h 2197893"/>
              <a:gd name="connsiteX10" fmla="*/ 0 w 1400175"/>
              <a:gd name="connsiteY10" fmla="*/ 0 h 2197893"/>
              <a:gd name="connsiteX0" fmla="*/ 0 w 1400175"/>
              <a:gd name="connsiteY0" fmla="*/ 0 h 2197893"/>
              <a:gd name="connsiteX1" fmla="*/ 745331 w 1400175"/>
              <a:gd name="connsiteY1" fmla="*/ 0 h 2197893"/>
              <a:gd name="connsiteX2" fmla="*/ 1400175 w 1400175"/>
              <a:gd name="connsiteY2" fmla="*/ 2197893 h 2197893"/>
              <a:gd name="connsiteX3" fmla="*/ 747713 w 1400175"/>
              <a:gd name="connsiteY3" fmla="*/ 2195512 h 2197893"/>
              <a:gd name="connsiteX4" fmla="*/ 371475 w 1400175"/>
              <a:gd name="connsiteY4" fmla="*/ 478631 h 2197893"/>
              <a:gd name="connsiteX5" fmla="*/ 173830 w 1400175"/>
              <a:gd name="connsiteY5" fmla="*/ 1383507 h 2197893"/>
              <a:gd name="connsiteX6" fmla="*/ 609600 w 1400175"/>
              <a:gd name="connsiteY6" fmla="*/ 1385887 h 2197893"/>
              <a:gd name="connsiteX7" fmla="*/ 692944 w 1400175"/>
              <a:gd name="connsiteY7" fmla="*/ 1797843 h 2197893"/>
              <a:gd name="connsiteX8" fmla="*/ 88106 w 1400175"/>
              <a:gd name="connsiteY8" fmla="*/ 1795462 h 2197893"/>
              <a:gd name="connsiteX9" fmla="*/ 0 w 1400175"/>
              <a:gd name="connsiteY9" fmla="*/ 2197893 h 2197893"/>
              <a:gd name="connsiteX10" fmla="*/ 0 w 1400175"/>
              <a:gd name="connsiteY10" fmla="*/ 0 h 2197893"/>
              <a:gd name="connsiteX0" fmla="*/ 4762 w 1404937"/>
              <a:gd name="connsiteY0" fmla="*/ 0 h 2197893"/>
              <a:gd name="connsiteX1" fmla="*/ 750093 w 1404937"/>
              <a:gd name="connsiteY1" fmla="*/ 0 h 2197893"/>
              <a:gd name="connsiteX2" fmla="*/ 1404937 w 1404937"/>
              <a:gd name="connsiteY2" fmla="*/ 2197893 h 2197893"/>
              <a:gd name="connsiteX3" fmla="*/ 752475 w 1404937"/>
              <a:gd name="connsiteY3" fmla="*/ 2195512 h 2197893"/>
              <a:gd name="connsiteX4" fmla="*/ 376237 w 1404937"/>
              <a:gd name="connsiteY4" fmla="*/ 478631 h 2197893"/>
              <a:gd name="connsiteX5" fmla="*/ 178592 w 1404937"/>
              <a:gd name="connsiteY5" fmla="*/ 1383507 h 2197893"/>
              <a:gd name="connsiteX6" fmla="*/ 614362 w 1404937"/>
              <a:gd name="connsiteY6" fmla="*/ 1385887 h 2197893"/>
              <a:gd name="connsiteX7" fmla="*/ 697706 w 1404937"/>
              <a:gd name="connsiteY7" fmla="*/ 1797843 h 2197893"/>
              <a:gd name="connsiteX8" fmla="*/ 92868 w 1404937"/>
              <a:gd name="connsiteY8" fmla="*/ 1795462 h 2197893"/>
              <a:gd name="connsiteX9" fmla="*/ 4762 w 1404937"/>
              <a:gd name="connsiteY9" fmla="*/ 2197893 h 2197893"/>
              <a:gd name="connsiteX10" fmla="*/ 0 w 1404937"/>
              <a:gd name="connsiteY10" fmla="*/ 2045493 h 2197893"/>
              <a:gd name="connsiteX11" fmla="*/ 4762 w 1404937"/>
              <a:gd name="connsiteY11" fmla="*/ 0 h 2197893"/>
              <a:gd name="connsiteX0" fmla="*/ 652462 w 2052637"/>
              <a:gd name="connsiteY0" fmla="*/ 0 h 2197893"/>
              <a:gd name="connsiteX1" fmla="*/ 1397793 w 2052637"/>
              <a:gd name="connsiteY1" fmla="*/ 0 h 2197893"/>
              <a:gd name="connsiteX2" fmla="*/ 2052637 w 2052637"/>
              <a:gd name="connsiteY2" fmla="*/ 2197893 h 2197893"/>
              <a:gd name="connsiteX3" fmla="*/ 1400175 w 2052637"/>
              <a:gd name="connsiteY3" fmla="*/ 2195512 h 2197893"/>
              <a:gd name="connsiteX4" fmla="*/ 1023937 w 2052637"/>
              <a:gd name="connsiteY4" fmla="*/ 478631 h 2197893"/>
              <a:gd name="connsiteX5" fmla="*/ 826292 w 2052637"/>
              <a:gd name="connsiteY5" fmla="*/ 1383507 h 2197893"/>
              <a:gd name="connsiteX6" fmla="*/ 1262062 w 2052637"/>
              <a:gd name="connsiteY6" fmla="*/ 1385887 h 2197893"/>
              <a:gd name="connsiteX7" fmla="*/ 1345406 w 2052637"/>
              <a:gd name="connsiteY7" fmla="*/ 1797843 h 2197893"/>
              <a:gd name="connsiteX8" fmla="*/ 740568 w 2052637"/>
              <a:gd name="connsiteY8" fmla="*/ 1795462 h 2197893"/>
              <a:gd name="connsiteX9" fmla="*/ 652462 w 2052637"/>
              <a:gd name="connsiteY9" fmla="*/ 2197893 h 2197893"/>
              <a:gd name="connsiteX10" fmla="*/ 0 w 2052637"/>
              <a:gd name="connsiteY10" fmla="*/ 2193131 h 2197893"/>
              <a:gd name="connsiteX11" fmla="*/ 652462 w 2052637"/>
              <a:gd name="connsiteY11" fmla="*/ 0 h 2197893"/>
              <a:gd name="connsiteX0" fmla="*/ 652462 w 2052637"/>
              <a:gd name="connsiteY0" fmla="*/ 1 h 2197894"/>
              <a:gd name="connsiteX1" fmla="*/ 1397793 w 2052637"/>
              <a:gd name="connsiteY1" fmla="*/ 1 h 2197894"/>
              <a:gd name="connsiteX2" fmla="*/ 2052637 w 2052637"/>
              <a:gd name="connsiteY2" fmla="*/ 2197894 h 2197894"/>
              <a:gd name="connsiteX3" fmla="*/ 1400175 w 2052637"/>
              <a:gd name="connsiteY3" fmla="*/ 2195513 h 2197894"/>
              <a:gd name="connsiteX4" fmla="*/ 1023937 w 2052637"/>
              <a:gd name="connsiteY4" fmla="*/ 478632 h 2197894"/>
              <a:gd name="connsiteX5" fmla="*/ 826292 w 2052637"/>
              <a:gd name="connsiteY5" fmla="*/ 1383508 h 2197894"/>
              <a:gd name="connsiteX6" fmla="*/ 1262062 w 2052637"/>
              <a:gd name="connsiteY6" fmla="*/ 1385888 h 2197894"/>
              <a:gd name="connsiteX7" fmla="*/ 1345406 w 2052637"/>
              <a:gd name="connsiteY7" fmla="*/ 1797844 h 2197894"/>
              <a:gd name="connsiteX8" fmla="*/ 740568 w 2052637"/>
              <a:gd name="connsiteY8" fmla="*/ 1795463 h 2197894"/>
              <a:gd name="connsiteX9" fmla="*/ 652462 w 2052637"/>
              <a:gd name="connsiteY9" fmla="*/ 2197894 h 2197894"/>
              <a:gd name="connsiteX10" fmla="*/ 0 w 2052637"/>
              <a:gd name="connsiteY10" fmla="*/ 2193132 h 2197894"/>
              <a:gd name="connsiteX11" fmla="*/ 652462 w 2052637"/>
              <a:gd name="connsiteY11" fmla="*/ 1 h 2197894"/>
              <a:gd name="connsiteX0" fmla="*/ 652533 w 2052708"/>
              <a:gd name="connsiteY0" fmla="*/ 1 h 2197894"/>
              <a:gd name="connsiteX1" fmla="*/ 1397864 w 2052708"/>
              <a:gd name="connsiteY1" fmla="*/ 1 h 2197894"/>
              <a:gd name="connsiteX2" fmla="*/ 2052708 w 2052708"/>
              <a:gd name="connsiteY2" fmla="*/ 2197894 h 2197894"/>
              <a:gd name="connsiteX3" fmla="*/ 1400246 w 2052708"/>
              <a:gd name="connsiteY3" fmla="*/ 2195513 h 2197894"/>
              <a:gd name="connsiteX4" fmla="*/ 1024008 w 2052708"/>
              <a:gd name="connsiteY4" fmla="*/ 478632 h 2197894"/>
              <a:gd name="connsiteX5" fmla="*/ 826363 w 2052708"/>
              <a:gd name="connsiteY5" fmla="*/ 1383508 h 2197894"/>
              <a:gd name="connsiteX6" fmla="*/ 1262133 w 2052708"/>
              <a:gd name="connsiteY6" fmla="*/ 1385888 h 2197894"/>
              <a:gd name="connsiteX7" fmla="*/ 1345477 w 2052708"/>
              <a:gd name="connsiteY7" fmla="*/ 1797844 h 2197894"/>
              <a:gd name="connsiteX8" fmla="*/ 740639 w 2052708"/>
              <a:gd name="connsiteY8" fmla="*/ 1795463 h 2197894"/>
              <a:gd name="connsiteX9" fmla="*/ 652533 w 2052708"/>
              <a:gd name="connsiteY9" fmla="*/ 2197894 h 2197894"/>
              <a:gd name="connsiteX10" fmla="*/ 71 w 2052708"/>
              <a:gd name="connsiteY10" fmla="*/ 2193132 h 2197894"/>
              <a:gd name="connsiteX11" fmla="*/ 652533 w 2052708"/>
              <a:gd name="connsiteY11" fmla="*/ 1 h 2197894"/>
              <a:gd name="connsiteX0" fmla="*/ 652533 w 2052708"/>
              <a:gd name="connsiteY0" fmla="*/ 1 h 2197894"/>
              <a:gd name="connsiteX1" fmla="*/ 1397864 w 2052708"/>
              <a:gd name="connsiteY1" fmla="*/ 1 h 2197894"/>
              <a:gd name="connsiteX2" fmla="*/ 2052708 w 2052708"/>
              <a:gd name="connsiteY2" fmla="*/ 2197894 h 2197894"/>
              <a:gd name="connsiteX3" fmla="*/ 1400246 w 2052708"/>
              <a:gd name="connsiteY3" fmla="*/ 2195513 h 2197894"/>
              <a:gd name="connsiteX4" fmla="*/ 1024008 w 2052708"/>
              <a:gd name="connsiteY4" fmla="*/ 478632 h 2197894"/>
              <a:gd name="connsiteX5" fmla="*/ 826363 w 2052708"/>
              <a:gd name="connsiteY5" fmla="*/ 1383508 h 2197894"/>
              <a:gd name="connsiteX6" fmla="*/ 1214508 w 2052708"/>
              <a:gd name="connsiteY6" fmla="*/ 1383506 h 2197894"/>
              <a:gd name="connsiteX7" fmla="*/ 1345477 w 2052708"/>
              <a:gd name="connsiteY7" fmla="*/ 1797844 h 2197894"/>
              <a:gd name="connsiteX8" fmla="*/ 740639 w 2052708"/>
              <a:gd name="connsiteY8" fmla="*/ 1795463 h 2197894"/>
              <a:gd name="connsiteX9" fmla="*/ 652533 w 2052708"/>
              <a:gd name="connsiteY9" fmla="*/ 2197894 h 2197894"/>
              <a:gd name="connsiteX10" fmla="*/ 71 w 2052708"/>
              <a:gd name="connsiteY10" fmla="*/ 2193132 h 2197894"/>
              <a:gd name="connsiteX11" fmla="*/ 652533 w 2052708"/>
              <a:gd name="connsiteY11" fmla="*/ 1 h 2197894"/>
              <a:gd name="connsiteX0" fmla="*/ 652533 w 2052708"/>
              <a:gd name="connsiteY0" fmla="*/ 1 h 2197894"/>
              <a:gd name="connsiteX1" fmla="*/ 1397864 w 2052708"/>
              <a:gd name="connsiteY1" fmla="*/ 1 h 2197894"/>
              <a:gd name="connsiteX2" fmla="*/ 2052708 w 2052708"/>
              <a:gd name="connsiteY2" fmla="*/ 2197894 h 2197894"/>
              <a:gd name="connsiteX3" fmla="*/ 1400246 w 2052708"/>
              <a:gd name="connsiteY3" fmla="*/ 2195513 h 2197894"/>
              <a:gd name="connsiteX4" fmla="*/ 1024008 w 2052708"/>
              <a:gd name="connsiteY4" fmla="*/ 478632 h 2197894"/>
              <a:gd name="connsiteX5" fmla="*/ 826363 w 2052708"/>
              <a:gd name="connsiteY5" fmla="*/ 1383508 h 2197894"/>
              <a:gd name="connsiteX6" fmla="*/ 1214508 w 2052708"/>
              <a:gd name="connsiteY6" fmla="*/ 1383506 h 2197894"/>
              <a:gd name="connsiteX7" fmla="*/ 1312139 w 2052708"/>
              <a:gd name="connsiteY7" fmla="*/ 1797844 h 2197894"/>
              <a:gd name="connsiteX8" fmla="*/ 740639 w 2052708"/>
              <a:gd name="connsiteY8" fmla="*/ 1795463 h 2197894"/>
              <a:gd name="connsiteX9" fmla="*/ 652533 w 2052708"/>
              <a:gd name="connsiteY9" fmla="*/ 2197894 h 2197894"/>
              <a:gd name="connsiteX10" fmla="*/ 71 w 2052708"/>
              <a:gd name="connsiteY10" fmla="*/ 2193132 h 2197894"/>
              <a:gd name="connsiteX11" fmla="*/ 652533 w 2052708"/>
              <a:gd name="connsiteY11" fmla="*/ 1 h 2197894"/>
              <a:gd name="connsiteX0" fmla="*/ 652533 w 2052708"/>
              <a:gd name="connsiteY0" fmla="*/ 1 h 2197894"/>
              <a:gd name="connsiteX1" fmla="*/ 1397864 w 2052708"/>
              <a:gd name="connsiteY1" fmla="*/ 1 h 2197894"/>
              <a:gd name="connsiteX2" fmla="*/ 2052708 w 2052708"/>
              <a:gd name="connsiteY2" fmla="*/ 2197894 h 2197894"/>
              <a:gd name="connsiteX3" fmla="*/ 1400246 w 2052708"/>
              <a:gd name="connsiteY3" fmla="*/ 2195513 h 2197894"/>
              <a:gd name="connsiteX4" fmla="*/ 1024008 w 2052708"/>
              <a:gd name="connsiteY4" fmla="*/ 478632 h 2197894"/>
              <a:gd name="connsiteX5" fmla="*/ 826363 w 2052708"/>
              <a:gd name="connsiteY5" fmla="*/ 1383508 h 2197894"/>
              <a:gd name="connsiteX6" fmla="*/ 1219271 w 2052708"/>
              <a:gd name="connsiteY6" fmla="*/ 1376363 h 2197894"/>
              <a:gd name="connsiteX7" fmla="*/ 1312139 w 2052708"/>
              <a:gd name="connsiteY7" fmla="*/ 1797844 h 2197894"/>
              <a:gd name="connsiteX8" fmla="*/ 740639 w 2052708"/>
              <a:gd name="connsiteY8" fmla="*/ 1795463 h 2197894"/>
              <a:gd name="connsiteX9" fmla="*/ 652533 w 2052708"/>
              <a:gd name="connsiteY9" fmla="*/ 2197894 h 2197894"/>
              <a:gd name="connsiteX10" fmla="*/ 71 w 2052708"/>
              <a:gd name="connsiteY10" fmla="*/ 2193132 h 2197894"/>
              <a:gd name="connsiteX11" fmla="*/ 652533 w 2052708"/>
              <a:gd name="connsiteY11" fmla="*/ 1 h 2197894"/>
              <a:gd name="connsiteX0" fmla="*/ 652533 w 2052708"/>
              <a:gd name="connsiteY0" fmla="*/ 1 h 2197894"/>
              <a:gd name="connsiteX1" fmla="*/ 1397864 w 2052708"/>
              <a:gd name="connsiteY1" fmla="*/ 1 h 2197894"/>
              <a:gd name="connsiteX2" fmla="*/ 2052708 w 2052708"/>
              <a:gd name="connsiteY2" fmla="*/ 2197894 h 2197894"/>
              <a:gd name="connsiteX3" fmla="*/ 1400246 w 2052708"/>
              <a:gd name="connsiteY3" fmla="*/ 2195513 h 2197894"/>
              <a:gd name="connsiteX4" fmla="*/ 1024008 w 2052708"/>
              <a:gd name="connsiteY4" fmla="*/ 478632 h 2197894"/>
              <a:gd name="connsiteX5" fmla="*/ 826363 w 2052708"/>
              <a:gd name="connsiteY5" fmla="*/ 1383508 h 2197894"/>
              <a:gd name="connsiteX6" fmla="*/ 1221653 w 2052708"/>
              <a:gd name="connsiteY6" fmla="*/ 1383507 h 2197894"/>
              <a:gd name="connsiteX7" fmla="*/ 1312139 w 2052708"/>
              <a:gd name="connsiteY7" fmla="*/ 1797844 h 2197894"/>
              <a:gd name="connsiteX8" fmla="*/ 740639 w 2052708"/>
              <a:gd name="connsiteY8" fmla="*/ 1795463 h 2197894"/>
              <a:gd name="connsiteX9" fmla="*/ 652533 w 2052708"/>
              <a:gd name="connsiteY9" fmla="*/ 2197894 h 2197894"/>
              <a:gd name="connsiteX10" fmla="*/ 71 w 2052708"/>
              <a:gd name="connsiteY10" fmla="*/ 2193132 h 2197894"/>
              <a:gd name="connsiteX11" fmla="*/ 652533 w 2052708"/>
              <a:gd name="connsiteY11" fmla="*/ 1 h 2197894"/>
              <a:gd name="connsiteX0" fmla="*/ 652533 w 2052708"/>
              <a:gd name="connsiteY0" fmla="*/ 1 h 2197894"/>
              <a:gd name="connsiteX1" fmla="*/ 1397864 w 2052708"/>
              <a:gd name="connsiteY1" fmla="*/ 1 h 2197894"/>
              <a:gd name="connsiteX2" fmla="*/ 2052708 w 2052708"/>
              <a:gd name="connsiteY2" fmla="*/ 2197894 h 2197894"/>
              <a:gd name="connsiteX3" fmla="*/ 1400246 w 2052708"/>
              <a:gd name="connsiteY3" fmla="*/ 2195513 h 2197894"/>
              <a:gd name="connsiteX4" fmla="*/ 1024008 w 2052708"/>
              <a:gd name="connsiteY4" fmla="*/ 478632 h 2197894"/>
              <a:gd name="connsiteX5" fmla="*/ 826363 w 2052708"/>
              <a:gd name="connsiteY5" fmla="*/ 1383508 h 2197894"/>
              <a:gd name="connsiteX6" fmla="*/ 1221653 w 2052708"/>
              <a:gd name="connsiteY6" fmla="*/ 1383507 h 2197894"/>
              <a:gd name="connsiteX7" fmla="*/ 1312139 w 2052708"/>
              <a:gd name="connsiteY7" fmla="*/ 1795463 h 2197894"/>
              <a:gd name="connsiteX8" fmla="*/ 740639 w 2052708"/>
              <a:gd name="connsiteY8" fmla="*/ 1795463 h 2197894"/>
              <a:gd name="connsiteX9" fmla="*/ 652533 w 2052708"/>
              <a:gd name="connsiteY9" fmla="*/ 2197894 h 2197894"/>
              <a:gd name="connsiteX10" fmla="*/ 71 w 2052708"/>
              <a:gd name="connsiteY10" fmla="*/ 2193132 h 2197894"/>
              <a:gd name="connsiteX11" fmla="*/ 652533 w 2052708"/>
              <a:gd name="connsiteY11" fmla="*/ 1 h 21978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52708" h="2197894">
                <a:moveTo>
                  <a:pt x="652533" y="1"/>
                </a:moveTo>
                <a:lnTo>
                  <a:pt x="1397864" y="1"/>
                </a:lnTo>
                <a:lnTo>
                  <a:pt x="2052708" y="2197894"/>
                </a:lnTo>
                <a:lnTo>
                  <a:pt x="1400246" y="2195513"/>
                </a:lnTo>
                <a:lnTo>
                  <a:pt x="1024008" y="478632"/>
                </a:lnTo>
                <a:lnTo>
                  <a:pt x="826363" y="1383508"/>
                </a:lnTo>
                <a:lnTo>
                  <a:pt x="1221653" y="1383507"/>
                </a:lnTo>
                <a:lnTo>
                  <a:pt x="1312139" y="1795463"/>
                </a:lnTo>
                <a:lnTo>
                  <a:pt x="740639" y="1795463"/>
                </a:lnTo>
                <a:lnTo>
                  <a:pt x="652533" y="2197894"/>
                </a:lnTo>
                <a:lnTo>
                  <a:pt x="71" y="2193132"/>
                </a:lnTo>
                <a:cubicBezTo>
                  <a:pt x="-7867" y="2197101"/>
                  <a:pt x="648565" y="-1587"/>
                  <a:pt x="652533" y="1"/>
                </a:cubicBezTo>
                <a:close/>
              </a:path>
            </a:pathLst>
          </a:custGeom>
          <a:solidFill>
            <a:srgbClr val="0F238C"/>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US" noProof="0">
              <a:solidFill>
                <a:schemeClr val="accent1"/>
              </a:solidFill>
            </a:endParaRPr>
          </a:p>
        </p:txBody>
      </p:sp>
      <p:sp>
        <p:nvSpPr>
          <p:cNvPr id="28" name="Freeform 27"/>
          <p:cNvSpPr/>
          <p:nvPr userDrawn="1"/>
        </p:nvSpPr>
        <p:spPr>
          <a:xfrm>
            <a:off x="1563140" y="2937726"/>
            <a:ext cx="660645" cy="580741"/>
          </a:xfrm>
          <a:custGeom>
            <a:avLst/>
            <a:gdLst>
              <a:gd name="connsiteX0" fmla="*/ 0 w 688182"/>
              <a:gd name="connsiteY0" fmla="*/ 950119 h 950119"/>
              <a:gd name="connsiteX1" fmla="*/ 611982 w 688182"/>
              <a:gd name="connsiteY1" fmla="*/ 950119 h 950119"/>
              <a:gd name="connsiteX2" fmla="*/ 688182 w 688182"/>
              <a:gd name="connsiteY2" fmla="*/ 0 h 950119"/>
              <a:gd name="connsiteX3" fmla="*/ 0 w 688182"/>
              <a:gd name="connsiteY3" fmla="*/ 950119 h 950119"/>
              <a:gd name="connsiteX0" fmla="*/ 0 w 688182"/>
              <a:gd name="connsiteY0" fmla="*/ 950119 h 950119"/>
              <a:gd name="connsiteX1" fmla="*/ 611982 w 688182"/>
              <a:gd name="connsiteY1" fmla="*/ 950119 h 950119"/>
              <a:gd name="connsiteX2" fmla="*/ 688182 w 688182"/>
              <a:gd name="connsiteY2" fmla="*/ 0 h 950119"/>
              <a:gd name="connsiteX3" fmla="*/ 214313 w 688182"/>
              <a:gd name="connsiteY3" fmla="*/ 652463 h 950119"/>
              <a:gd name="connsiteX4" fmla="*/ 0 w 688182"/>
              <a:gd name="connsiteY4" fmla="*/ 950119 h 950119"/>
              <a:gd name="connsiteX0" fmla="*/ 0 w 688182"/>
              <a:gd name="connsiteY0" fmla="*/ 950119 h 950119"/>
              <a:gd name="connsiteX1" fmla="*/ 611982 w 688182"/>
              <a:gd name="connsiteY1" fmla="*/ 950119 h 950119"/>
              <a:gd name="connsiteX2" fmla="*/ 688182 w 688182"/>
              <a:gd name="connsiteY2" fmla="*/ 0 h 950119"/>
              <a:gd name="connsiteX3" fmla="*/ 111919 w 688182"/>
              <a:gd name="connsiteY3" fmla="*/ 95250 h 950119"/>
              <a:gd name="connsiteX4" fmla="*/ 0 w 688182"/>
              <a:gd name="connsiteY4" fmla="*/ 950119 h 950119"/>
              <a:gd name="connsiteX0" fmla="*/ 0 w 723900"/>
              <a:gd name="connsiteY0" fmla="*/ 1395413 h 1395413"/>
              <a:gd name="connsiteX1" fmla="*/ 611982 w 723900"/>
              <a:gd name="connsiteY1" fmla="*/ 1395413 h 1395413"/>
              <a:gd name="connsiteX2" fmla="*/ 723900 w 723900"/>
              <a:gd name="connsiteY2" fmla="*/ 0 h 1395413"/>
              <a:gd name="connsiteX3" fmla="*/ 111919 w 723900"/>
              <a:gd name="connsiteY3" fmla="*/ 540544 h 1395413"/>
              <a:gd name="connsiteX4" fmla="*/ 0 w 723900"/>
              <a:gd name="connsiteY4" fmla="*/ 1395413 h 1395413"/>
              <a:gd name="connsiteX0" fmla="*/ 0 w 723900"/>
              <a:gd name="connsiteY0" fmla="*/ 2031206 h 2031206"/>
              <a:gd name="connsiteX1" fmla="*/ 611982 w 723900"/>
              <a:gd name="connsiteY1" fmla="*/ 2031206 h 2031206"/>
              <a:gd name="connsiteX2" fmla="*/ 723900 w 723900"/>
              <a:gd name="connsiteY2" fmla="*/ 635793 h 2031206"/>
              <a:gd name="connsiteX3" fmla="*/ 266700 w 723900"/>
              <a:gd name="connsiteY3" fmla="*/ 0 h 2031206"/>
              <a:gd name="connsiteX4" fmla="*/ 0 w 723900"/>
              <a:gd name="connsiteY4" fmla="*/ 2031206 h 2031206"/>
              <a:gd name="connsiteX0" fmla="*/ 0 w 723900"/>
              <a:gd name="connsiteY0" fmla="*/ 2195513 h 2195513"/>
              <a:gd name="connsiteX1" fmla="*/ 611982 w 723900"/>
              <a:gd name="connsiteY1" fmla="*/ 2195513 h 2195513"/>
              <a:gd name="connsiteX2" fmla="*/ 723900 w 723900"/>
              <a:gd name="connsiteY2" fmla="*/ 800100 h 2195513"/>
              <a:gd name="connsiteX3" fmla="*/ 283369 w 723900"/>
              <a:gd name="connsiteY3" fmla="*/ 0 h 2195513"/>
              <a:gd name="connsiteX4" fmla="*/ 0 w 723900"/>
              <a:gd name="connsiteY4" fmla="*/ 2195513 h 2195513"/>
              <a:gd name="connsiteX0" fmla="*/ 0 w 723900"/>
              <a:gd name="connsiteY0" fmla="*/ 2195513 h 2195513"/>
              <a:gd name="connsiteX1" fmla="*/ 611982 w 723900"/>
              <a:gd name="connsiteY1" fmla="*/ 2195513 h 2195513"/>
              <a:gd name="connsiteX2" fmla="*/ 723900 w 723900"/>
              <a:gd name="connsiteY2" fmla="*/ 800100 h 2195513"/>
              <a:gd name="connsiteX3" fmla="*/ 500063 w 723900"/>
              <a:gd name="connsiteY3" fmla="*/ 388145 h 2195513"/>
              <a:gd name="connsiteX4" fmla="*/ 283369 w 723900"/>
              <a:gd name="connsiteY4" fmla="*/ 0 h 2195513"/>
              <a:gd name="connsiteX5" fmla="*/ 0 w 723900"/>
              <a:gd name="connsiteY5" fmla="*/ 2195513 h 2195513"/>
              <a:gd name="connsiteX0" fmla="*/ 0 w 945356"/>
              <a:gd name="connsiteY0" fmla="*/ 2195513 h 2195513"/>
              <a:gd name="connsiteX1" fmla="*/ 611982 w 945356"/>
              <a:gd name="connsiteY1" fmla="*/ 2195513 h 2195513"/>
              <a:gd name="connsiteX2" fmla="*/ 723900 w 945356"/>
              <a:gd name="connsiteY2" fmla="*/ 800100 h 2195513"/>
              <a:gd name="connsiteX3" fmla="*/ 945356 w 945356"/>
              <a:gd name="connsiteY3" fmla="*/ 2382 h 2195513"/>
              <a:gd name="connsiteX4" fmla="*/ 283369 w 945356"/>
              <a:gd name="connsiteY4" fmla="*/ 0 h 2195513"/>
              <a:gd name="connsiteX5" fmla="*/ 0 w 945356"/>
              <a:gd name="connsiteY5" fmla="*/ 2195513 h 2195513"/>
              <a:gd name="connsiteX0" fmla="*/ 0 w 945356"/>
              <a:gd name="connsiteY0" fmla="*/ 2195513 h 2195513"/>
              <a:gd name="connsiteX1" fmla="*/ 611982 w 945356"/>
              <a:gd name="connsiteY1" fmla="*/ 2195513 h 2195513"/>
              <a:gd name="connsiteX2" fmla="*/ 723900 w 945356"/>
              <a:gd name="connsiteY2" fmla="*/ 800100 h 2195513"/>
              <a:gd name="connsiteX3" fmla="*/ 790575 w 945356"/>
              <a:gd name="connsiteY3" fmla="*/ 545308 h 2195513"/>
              <a:gd name="connsiteX4" fmla="*/ 945356 w 945356"/>
              <a:gd name="connsiteY4" fmla="*/ 2382 h 2195513"/>
              <a:gd name="connsiteX5" fmla="*/ 283369 w 945356"/>
              <a:gd name="connsiteY5" fmla="*/ 0 h 2195513"/>
              <a:gd name="connsiteX6" fmla="*/ 0 w 945356"/>
              <a:gd name="connsiteY6" fmla="*/ 2195513 h 2195513"/>
              <a:gd name="connsiteX0" fmla="*/ 0 w 1252537"/>
              <a:gd name="connsiteY0" fmla="*/ 2195513 h 2195513"/>
              <a:gd name="connsiteX1" fmla="*/ 611982 w 1252537"/>
              <a:gd name="connsiteY1" fmla="*/ 2195513 h 2195513"/>
              <a:gd name="connsiteX2" fmla="*/ 723900 w 1252537"/>
              <a:gd name="connsiteY2" fmla="*/ 800100 h 2195513"/>
              <a:gd name="connsiteX3" fmla="*/ 1252537 w 1252537"/>
              <a:gd name="connsiteY3" fmla="*/ 1333501 h 2195513"/>
              <a:gd name="connsiteX4" fmla="*/ 945356 w 1252537"/>
              <a:gd name="connsiteY4" fmla="*/ 2382 h 2195513"/>
              <a:gd name="connsiteX5" fmla="*/ 283369 w 1252537"/>
              <a:gd name="connsiteY5" fmla="*/ 0 h 2195513"/>
              <a:gd name="connsiteX6" fmla="*/ 0 w 1252537"/>
              <a:gd name="connsiteY6" fmla="*/ 2195513 h 2195513"/>
              <a:gd name="connsiteX0" fmla="*/ 0 w 1252537"/>
              <a:gd name="connsiteY0" fmla="*/ 2195513 h 2195513"/>
              <a:gd name="connsiteX1" fmla="*/ 611982 w 1252537"/>
              <a:gd name="connsiteY1" fmla="*/ 2195513 h 2195513"/>
              <a:gd name="connsiteX2" fmla="*/ 723900 w 1252537"/>
              <a:gd name="connsiteY2" fmla="*/ 800100 h 2195513"/>
              <a:gd name="connsiteX3" fmla="*/ 1031082 w 1252537"/>
              <a:gd name="connsiteY3" fmla="*/ 1112045 h 2195513"/>
              <a:gd name="connsiteX4" fmla="*/ 1252537 w 1252537"/>
              <a:gd name="connsiteY4" fmla="*/ 1333501 h 2195513"/>
              <a:gd name="connsiteX5" fmla="*/ 945356 w 1252537"/>
              <a:gd name="connsiteY5" fmla="*/ 2382 h 2195513"/>
              <a:gd name="connsiteX6" fmla="*/ 283369 w 1252537"/>
              <a:gd name="connsiteY6" fmla="*/ 0 h 2195513"/>
              <a:gd name="connsiteX7" fmla="*/ 0 w 1252537"/>
              <a:gd name="connsiteY7" fmla="*/ 2195513 h 2195513"/>
              <a:gd name="connsiteX0" fmla="*/ 0 w 1252537"/>
              <a:gd name="connsiteY0" fmla="*/ 2195513 h 2195513"/>
              <a:gd name="connsiteX1" fmla="*/ 611982 w 1252537"/>
              <a:gd name="connsiteY1" fmla="*/ 2195513 h 2195513"/>
              <a:gd name="connsiteX2" fmla="*/ 723900 w 1252537"/>
              <a:gd name="connsiteY2" fmla="*/ 800100 h 2195513"/>
              <a:gd name="connsiteX3" fmla="*/ 1007270 w 1252537"/>
              <a:gd name="connsiteY3" fmla="*/ 2193132 h 2195513"/>
              <a:gd name="connsiteX4" fmla="*/ 1252537 w 1252537"/>
              <a:gd name="connsiteY4" fmla="*/ 1333501 h 2195513"/>
              <a:gd name="connsiteX5" fmla="*/ 945356 w 1252537"/>
              <a:gd name="connsiteY5" fmla="*/ 2382 h 2195513"/>
              <a:gd name="connsiteX6" fmla="*/ 283369 w 1252537"/>
              <a:gd name="connsiteY6" fmla="*/ 0 h 2195513"/>
              <a:gd name="connsiteX7" fmla="*/ 0 w 1252537"/>
              <a:gd name="connsiteY7" fmla="*/ 2195513 h 2195513"/>
              <a:gd name="connsiteX0" fmla="*/ 0 w 1252537"/>
              <a:gd name="connsiteY0" fmla="*/ 2195513 h 2195513"/>
              <a:gd name="connsiteX1" fmla="*/ 611982 w 1252537"/>
              <a:gd name="connsiteY1" fmla="*/ 2195513 h 2195513"/>
              <a:gd name="connsiteX2" fmla="*/ 723900 w 1252537"/>
              <a:gd name="connsiteY2" fmla="*/ 800100 h 2195513"/>
              <a:gd name="connsiteX3" fmla="*/ 1007270 w 1252537"/>
              <a:gd name="connsiteY3" fmla="*/ 2193132 h 2195513"/>
              <a:gd name="connsiteX4" fmla="*/ 1173957 w 1252537"/>
              <a:gd name="connsiteY4" fmla="*/ 1600202 h 2195513"/>
              <a:gd name="connsiteX5" fmla="*/ 1252537 w 1252537"/>
              <a:gd name="connsiteY5" fmla="*/ 1333501 h 2195513"/>
              <a:gd name="connsiteX6" fmla="*/ 945356 w 1252537"/>
              <a:gd name="connsiteY6" fmla="*/ 2382 h 2195513"/>
              <a:gd name="connsiteX7" fmla="*/ 283369 w 1252537"/>
              <a:gd name="connsiteY7" fmla="*/ 0 h 2195513"/>
              <a:gd name="connsiteX8" fmla="*/ 0 w 1252537"/>
              <a:gd name="connsiteY8" fmla="*/ 2195513 h 2195513"/>
              <a:gd name="connsiteX0" fmla="*/ 0 w 1488282"/>
              <a:gd name="connsiteY0" fmla="*/ 2195513 h 2195514"/>
              <a:gd name="connsiteX1" fmla="*/ 611982 w 1488282"/>
              <a:gd name="connsiteY1" fmla="*/ 2195513 h 2195514"/>
              <a:gd name="connsiteX2" fmla="*/ 723900 w 1488282"/>
              <a:gd name="connsiteY2" fmla="*/ 800100 h 2195514"/>
              <a:gd name="connsiteX3" fmla="*/ 1007270 w 1488282"/>
              <a:gd name="connsiteY3" fmla="*/ 2193132 h 2195514"/>
              <a:gd name="connsiteX4" fmla="*/ 1488282 w 1488282"/>
              <a:gd name="connsiteY4" fmla="*/ 2195514 h 2195514"/>
              <a:gd name="connsiteX5" fmla="*/ 1252537 w 1488282"/>
              <a:gd name="connsiteY5" fmla="*/ 1333501 h 2195514"/>
              <a:gd name="connsiteX6" fmla="*/ 945356 w 1488282"/>
              <a:gd name="connsiteY6" fmla="*/ 2382 h 2195514"/>
              <a:gd name="connsiteX7" fmla="*/ 283369 w 1488282"/>
              <a:gd name="connsiteY7" fmla="*/ 0 h 2195514"/>
              <a:gd name="connsiteX8" fmla="*/ 0 w 1488282"/>
              <a:gd name="connsiteY8" fmla="*/ 2195513 h 2195514"/>
              <a:gd name="connsiteX0" fmla="*/ 0 w 1488282"/>
              <a:gd name="connsiteY0" fmla="*/ 2195513 h 2195514"/>
              <a:gd name="connsiteX1" fmla="*/ 611982 w 1488282"/>
              <a:gd name="connsiteY1" fmla="*/ 2195513 h 2195514"/>
              <a:gd name="connsiteX2" fmla="*/ 723900 w 1488282"/>
              <a:gd name="connsiteY2" fmla="*/ 800100 h 2195514"/>
              <a:gd name="connsiteX3" fmla="*/ 1007270 w 1488282"/>
              <a:gd name="connsiteY3" fmla="*/ 2193132 h 2195514"/>
              <a:gd name="connsiteX4" fmla="*/ 1488282 w 1488282"/>
              <a:gd name="connsiteY4" fmla="*/ 2195514 h 2195514"/>
              <a:gd name="connsiteX5" fmla="*/ 1352549 w 1488282"/>
              <a:gd name="connsiteY5" fmla="*/ 1690688 h 2195514"/>
              <a:gd name="connsiteX6" fmla="*/ 1252537 w 1488282"/>
              <a:gd name="connsiteY6" fmla="*/ 1333501 h 2195514"/>
              <a:gd name="connsiteX7" fmla="*/ 945356 w 1488282"/>
              <a:gd name="connsiteY7" fmla="*/ 2382 h 2195514"/>
              <a:gd name="connsiteX8" fmla="*/ 283369 w 1488282"/>
              <a:gd name="connsiteY8" fmla="*/ 0 h 2195514"/>
              <a:gd name="connsiteX9" fmla="*/ 0 w 1488282"/>
              <a:gd name="connsiteY9" fmla="*/ 2195513 h 2195514"/>
              <a:gd name="connsiteX0" fmla="*/ 0 w 1781174"/>
              <a:gd name="connsiteY0" fmla="*/ 2195513 h 2195514"/>
              <a:gd name="connsiteX1" fmla="*/ 611982 w 1781174"/>
              <a:gd name="connsiteY1" fmla="*/ 2195513 h 2195514"/>
              <a:gd name="connsiteX2" fmla="*/ 723900 w 1781174"/>
              <a:gd name="connsiteY2" fmla="*/ 800100 h 2195514"/>
              <a:gd name="connsiteX3" fmla="*/ 1007270 w 1781174"/>
              <a:gd name="connsiteY3" fmla="*/ 2193132 h 2195514"/>
              <a:gd name="connsiteX4" fmla="*/ 1488282 w 1781174"/>
              <a:gd name="connsiteY4" fmla="*/ 2195514 h 2195514"/>
              <a:gd name="connsiteX5" fmla="*/ 1781174 w 1781174"/>
              <a:gd name="connsiteY5" fmla="*/ 792957 h 2195514"/>
              <a:gd name="connsiteX6" fmla="*/ 1252537 w 1781174"/>
              <a:gd name="connsiteY6" fmla="*/ 1333501 h 2195514"/>
              <a:gd name="connsiteX7" fmla="*/ 945356 w 1781174"/>
              <a:gd name="connsiteY7" fmla="*/ 2382 h 2195514"/>
              <a:gd name="connsiteX8" fmla="*/ 283369 w 1781174"/>
              <a:gd name="connsiteY8" fmla="*/ 0 h 2195514"/>
              <a:gd name="connsiteX9" fmla="*/ 0 w 1781174"/>
              <a:gd name="connsiteY9" fmla="*/ 2195513 h 2195514"/>
              <a:gd name="connsiteX0" fmla="*/ 0 w 1781174"/>
              <a:gd name="connsiteY0" fmla="*/ 2195513 h 2195514"/>
              <a:gd name="connsiteX1" fmla="*/ 611982 w 1781174"/>
              <a:gd name="connsiteY1" fmla="*/ 2195513 h 2195514"/>
              <a:gd name="connsiteX2" fmla="*/ 723900 w 1781174"/>
              <a:gd name="connsiteY2" fmla="*/ 800100 h 2195514"/>
              <a:gd name="connsiteX3" fmla="*/ 1007270 w 1781174"/>
              <a:gd name="connsiteY3" fmla="*/ 2193132 h 2195514"/>
              <a:gd name="connsiteX4" fmla="*/ 1488282 w 1781174"/>
              <a:gd name="connsiteY4" fmla="*/ 2195514 h 2195514"/>
              <a:gd name="connsiteX5" fmla="*/ 1781174 w 1781174"/>
              <a:gd name="connsiteY5" fmla="*/ 792957 h 2195514"/>
              <a:gd name="connsiteX6" fmla="*/ 1528762 w 1781174"/>
              <a:gd name="connsiteY6" fmla="*/ 1052513 h 2195514"/>
              <a:gd name="connsiteX7" fmla="*/ 1252537 w 1781174"/>
              <a:gd name="connsiteY7" fmla="*/ 1333501 h 2195514"/>
              <a:gd name="connsiteX8" fmla="*/ 945356 w 1781174"/>
              <a:gd name="connsiteY8" fmla="*/ 2382 h 2195514"/>
              <a:gd name="connsiteX9" fmla="*/ 283369 w 1781174"/>
              <a:gd name="connsiteY9" fmla="*/ 0 h 2195514"/>
              <a:gd name="connsiteX10" fmla="*/ 0 w 1781174"/>
              <a:gd name="connsiteY10" fmla="*/ 2195513 h 2195514"/>
              <a:gd name="connsiteX0" fmla="*/ 0 w 1781174"/>
              <a:gd name="connsiteY0" fmla="*/ 2197894 h 2197895"/>
              <a:gd name="connsiteX1" fmla="*/ 611982 w 1781174"/>
              <a:gd name="connsiteY1" fmla="*/ 2197894 h 2197895"/>
              <a:gd name="connsiteX2" fmla="*/ 723900 w 1781174"/>
              <a:gd name="connsiteY2" fmla="*/ 802481 h 2197895"/>
              <a:gd name="connsiteX3" fmla="*/ 1007270 w 1781174"/>
              <a:gd name="connsiteY3" fmla="*/ 2195513 h 2197895"/>
              <a:gd name="connsiteX4" fmla="*/ 1488282 w 1781174"/>
              <a:gd name="connsiteY4" fmla="*/ 2197895 h 2197895"/>
              <a:gd name="connsiteX5" fmla="*/ 1781174 w 1781174"/>
              <a:gd name="connsiteY5" fmla="*/ 795338 h 2197895"/>
              <a:gd name="connsiteX6" fmla="*/ 1559719 w 1781174"/>
              <a:gd name="connsiteY6" fmla="*/ 0 h 2197895"/>
              <a:gd name="connsiteX7" fmla="*/ 1252537 w 1781174"/>
              <a:gd name="connsiteY7" fmla="*/ 1335882 h 2197895"/>
              <a:gd name="connsiteX8" fmla="*/ 945356 w 1781174"/>
              <a:gd name="connsiteY8" fmla="*/ 4763 h 2197895"/>
              <a:gd name="connsiteX9" fmla="*/ 283369 w 1781174"/>
              <a:gd name="connsiteY9" fmla="*/ 2381 h 2197895"/>
              <a:gd name="connsiteX10" fmla="*/ 0 w 1781174"/>
              <a:gd name="connsiteY10" fmla="*/ 2197894 h 2197895"/>
              <a:gd name="connsiteX0" fmla="*/ 0 w 1781174"/>
              <a:gd name="connsiteY0" fmla="*/ 2197894 h 2197895"/>
              <a:gd name="connsiteX1" fmla="*/ 611982 w 1781174"/>
              <a:gd name="connsiteY1" fmla="*/ 2197894 h 2197895"/>
              <a:gd name="connsiteX2" fmla="*/ 723900 w 1781174"/>
              <a:gd name="connsiteY2" fmla="*/ 802481 h 2197895"/>
              <a:gd name="connsiteX3" fmla="*/ 1007270 w 1781174"/>
              <a:gd name="connsiteY3" fmla="*/ 2195513 h 2197895"/>
              <a:gd name="connsiteX4" fmla="*/ 1488282 w 1781174"/>
              <a:gd name="connsiteY4" fmla="*/ 2197895 h 2197895"/>
              <a:gd name="connsiteX5" fmla="*/ 1781174 w 1781174"/>
              <a:gd name="connsiteY5" fmla="*/ 795338 h 2197895"/>
              <a:gd name="connsiteX6" fmla="*/ 1688306 w 1781174"/>
              <a:gd name="connsiteY6" fmla="*/ 454820 h 2197895"/>
              <a:gd name="connsiteX7" fmla="*/ 1559719 w 1781174"/>
              <a:gd name="connsiteY7" fmla="*/ 0 h 2197895"/>
              <a:gd name="connsiteX8" fmla="*/ 1252537 w 1781174"/>
              <a:gd name="connsiteY8" fmla="*/ 1335882 h 2197895"/>
              <a:gd name="connsiteX9" fmla="*/ 945356 w 1781174"/>
              <a:gd name="connsiteY9" fmla="*/ 4763 h 2197895"/>
              <a:gd name="connsiteX10" fmla="*/ 283369 w 1781174"/>
              <a:gd name="connsiteY10" fmla="*/ 2381 h 2197895"/>
              <a:gd name="connsiteX11" fmla="*/ 0 w 1781174"/>
              <a:gd name="connsiteY11" fmla="*/ 2197894 h 2197895"/>
              <a:gd name="connsiteX0" fmla="*/ 0 w 2212181"/>
              <a:gd name="connsiteY0" fmla="*/ 2197894 h 2197895"/>
              <a:gd name="connsiteX1" fmla="*/ 611982 w 2212181"/>
              <a:gd name="connsiteY1" fmla="*/ 2197894 h 2197895"/>
              <a:gd name="connsiteX2" fmla="*/ 723900 w 2212181"/>
              <a:gd name="connsiteY2" fmla="*/ 802481 h 2197895"/>
              <a:gd name="connsiteX3" fmla="*/ 1007270 w 2212181"/>
              <a:gd name="connsiteY3" fmla="*/ 2195513 h 2197895"/>
              <a:gd name="connsiteX4" fmla="*/ 1488282 w 2212181"/>
              <a:gd name="connsiteY4" fmla="*/ 2197895 h 2197895"/>
              <a:gd name="connsiteX5" fmla="*/ 1781174 w 2212181"/>
              <a:gd name="connsiteY5" fmla="*/ 795338 h 2197895"/>
              <a:gd name="connsiteX6" fmla="*/ 2212181 w 2212181"/>
              <a:gd name="connsiteY6" fmla="*/ 7145 h 2197895"/>
              <a:gd name="connsiteX7" fmla="*/ 1559719 w 2212181"/>
              <a:gd name="connsiteY7" fmla="*/ 0 h 2197895"/>
              <a:gd name="connsiteX8" fmla="*/ 1252537 w 2212181"/>
              <a:gd name="connsiteY8" fmla="*/ 1335882 h 2197895"/>
              <a:gd name="connsiteX9" fmla="*/ 945356 w 2212181"/>
              <a:gd name="connsiteY9" fmla="*/ 4763 h 2197895"/>
              <a:gd name="connsiteX10" fmla="*/ 283369 w 2212181"/>
              <a:gd name="connsiteY10" fmla="*/ 2381 h 2197895"/>
              <a:gd name="connsiteX11" fmla="*/ 0 w 2212181"/>
              <a:gd name="connsiteY11" fmla="*/ 2197894 h 2197895"/>
              <a:gd name="connsiteX0" fmla="*/ 0 w 2212181"/>
              <a:gd name="connsiteY0" fmla="*/ 2197894 h 2197895"/>
              <a:gd name="connsiteX1" fmla="*/ 611982 w 2212181"/>
              <a:gd name="connsiteY1" fmla="*/ 2197894 h 2197895"/>
              <a:gd name="connsiteX2" fmla="*/ 723900 w 2212181"/>
              <a:gd name="connsiteY2" fmla="*/ 802481 h 2197895"/>
              <a:gd name="connsiteX3" fmla="*/ 1007270 w 2212181"/>
              <a:gd name="connsiteY3" fmla="*/ 2195513 h 2197895"/>
              <a:gd name="connsiteX4" fmla="*/ 1488282 w 2212181"/>
              <a:gd name="connsiteY4" fmla="*/ 2197895 h 2197895"/>
              <a:gd name="connsiteX5" fmla="*/ 1781174 w 2212181"/>
              <a:gd name="connsiteY5" fmla="*/ 795338 h 2197895"/>
              <a:gd name="connsiteX6" fmla="*/ 2035968 w 2212181"/>
              <a:gd name="connsiteY6" fmla="*/ 328614 h 2197895"/>
              <a:gd name="connsiteX7" fmla="*/ 2212181 w 2212181"/>
              <a:gd name="connsiteY7" fmla="*/ 7145 h 2197895"/>
              <a:gd name="connsiteX8" fmla="*/ 1559719 w 2212181"/>
              <a:gd name="connsiteY8" fmla="*/ 0 h 2197895"/>
              <a:gd name="connsiteX9" fmla="*/ 1252537 w 2212181"/>
              <a:gd name="connsiteY9" fmla="*/ 1335882 h 2197895"/>
              <a:gd name="connsiteX10" fmla="*/ 945356 w 2212181"/>
              <a:gd name="connsiteY10" fmla="*/ 4763 h 2197895"/>
              <a:gd name="connsiteX11" fmla="*/ 283369 w 2212181"/>
              <a:gd name="connsiteY11" fmla="*/ 2381 h 2197895"/>
              <a:gd name="connsiteX12" fmla="*/ 0 w 2212181"/>
              <a:gd name="connsiteY12" fmla="*/ 2197894 h 2197895"/>
              <a:gd name="connsiteX0" fmla="*/ 0 w 2500312"/>
              <a:gd name="connsiteY0" fmla="*/ 2197894 h 2197895"/>
              <a:gd name="connsiteX1" fmla="*/ 611982 w 2500312"/>
              <a:gd name="connsiteY1" fmla="*/ 2197894 h 2197895"/>
              <a:gd name="connsiteX2" fmla="*/ 723900 w 2500312"/>
              <a:gd name="connsiteY2" fmla="*/ 802481 h 2197895"/>
              <a:gd name="connsiteX3" fmla="*/ 1007270 w 2500312"/>
              <a:gd name="connsiteY3" fmla="*/ 2195513 h 2197895"/>
              <a:gd name="connsiteX4" fmla="*/ 1488282 w 2500312"/>
              <a:gd name="connsiteY4" fmla="*/ 2197895 h 2197895"/>
              <a:gd name="connsiteX5" fmla="*/ 1781174 w 2500312"/>
              <a:gd name="connsiteY5" fmla="*/ 795338 h 2197895"/>
              <a:gd name="connsiteX6" fmla="*/ 2500312 w 2500312"/>
              <a:gd name="connsiteY6" fmla="*/ 2197895 h 2197895"/>
              <a:gd name="connsiteX7" fmla="*/ 2212181 w 2500312"/>
              <a:gd name="connsiteY7" fmla="*/ 7145 h 2197895"/>
              <a:gd name="connsiteX8" fmla="*/ 1559719 w 2500312"/>
              <a:gd name="connsiteY8" fmla="*/ 0 h 2197895"/>
              <a:gd name="connsiteX9" fmla="*/ 1252537 w 2500312"/>
              <a:gd name="connsiteY9" fmla="*/ 1335882 h 2197895"/>
              <a:gd name="connsiteX10" fmla="*/ 945356 w 2500312"/>
              <a:gd name="connsiteY10" fmla="*/ 4763 h 2197895"/>
              <a:gd name="connsiteX11" fmla="*/ 283369 w 2500312"/>
              <a:gd name="connsiteY11" fmla="*/ 2381 h 2197895"/>
              <a:gd name="connsiteX12" fmla="*/ 0 w 2500312"/>
              <a:gd name="connsiteY12" fmla="*/ 2197894 h 2197895"/>
              <a:gd name="connsiteX0" fmla="*/ 0 w 2500312"/>
              <a:gd name="connsiteY0" fmla="*/ 2197894 h 2197895"/>
              <a:gd name="connsiteX1" fmla="*/ 611982 w 2500312"/>
              <a:gd name="connsiteY1" fmla="*/ 2197894 h 2197895"/>
              <a:gd name="connsiteX2" fmla="*/ 723900 w 2500312"/>
              <a:gd name="connsiteY2" fmla="*/ 802481 h 2197895"/>
              <a:gd name="connsiteX3" fmla="*/ 1007270 w 2500312"/>
              <a:gd name="connsiteY3" fmla="*/ 2195513 h 2197895"/>
              <a:gd name="connsiteX4" fmla="*/ 1488282 w 2500312"/>
              <a:gd name="connsiteY4" fmla="*/ 2197895 h 2197895"/>
              <a:gd name="connsiteX5" fmla="*/ 1781174 w 2500312"/>
              <a:gd name="connsiteY5" fmla="*/ 795338 h 2197895"/>
              <a:gd name="connsiteX6" fmla="*/ 2190748 w 2500312"/>
              <a:gd name="connsiteY6" fmla="*/ 1595439 h 2197895"/>
              <a:gd name="connsiteX7" fmla="*/ 2500312 w 2500312"/>
              <a:gd name="connsiteY7" fmla="*/ 2197895 h 2197895"/>
              <a:gd name="connsiteX8" fmla="*/ 2212181 w 2500312"/>
              <a:gd name="connsiteY8" fmla="*/ 7145 h 2197895"/>
              <a:gd name="connsiteX9" fmla="*/ 1559719 w 2500312"/>
              <a:gd name="connsiteY9" fmla="*/ 0 h 2197895"/>
              <a:gd name="connsiteX10" fmla="*/ 1252537 w 2500312"/>
              <a:gd name="connsiteY10" fmla="*/ 1335882 h 2197895"/>
              <a:gd name="connsiteX11" fmla="*/ 945356 w 2500312"/>
              <a:gd name="connsiteY11" fmla="*/ 4763 h 2197895"/>
              <a:gd name="connsiteX12" fmla="*/ 283369 w 2500312"/>
              <a:gd name="connsiteY12" fmla="*/ 2381 h 2197895"/>
              <a:gd name="connsiteX13" fmla="*/ 0 w 2500312"/>
              <a:gd name="connsiteY13" fmla="*/ 2197894 h 2197895"/>
              <a:gd name="connsiteX0" fmla="*/ 0 w 2500312"/>
              <a:gd name="connsiteY0" fmla="*/ 2197894 h 2197895"/>
              <a:gd name="connsiteX1" fmla="*/ 611982 w 2500312"/>
              <a:gd name="connsiteY1" fmla="*/ 2197894 h 2197895"/>
              <a:gd name="connsiteX2" fmla="*/ 723900 w 2500312"/>
              <a:gd name="connsiteY2" fmla="*/ 802481 h 2197895"/>
              <a:gd name="connsiteX3" fmla="*/ 1007270 w 2500312"/>
              <a:gd name="connsiteY3" fmla="*/ 2195513 h 2197895"/>
              <a:gd name="connsiteX4" fmla="*/ 1488282 w 2500312"/>
              <a:gd name="connsiteY4" fmla="*/ 2197895 h 2197895"/>
              <a:gd name="connsiteX5" fmla="*/ 1781174 w 2500312"/>
              <a:gd name="connsiteY5" fmla="*/ 795338 h 2197895"/>
              <a:gd name="connsiteX6" fmla="*/ 1883567 w 2500312"/>
              <a:gd name="connsiteY6" fmla="*/ 2195514 h 2197895"/>
              <a:gd name="connsiteX7" fmla="*/ 2500312 w 2500312"/>
              <a:gd name="connsiteY7" fmla="*/ 2197895 h 2197895"/>
              <a:gd name="connsiteX8" fmla="*/ 2212181 w 2500312"/>
              <a:gd name="connsiteY8" fmla="*/ 7145 h 2197895"/>
              <a:gd name="connsiteX9" fmla="*/ 1559719 w 2500312"/>
              <a:gd name="connsiteY9" fmla="*/ 0 h 2197895"/>
              <a:gd name="connsiteX10" fmla="*/ 1252537 w 2500312"/>
              <a:gd name="connsiteY10" fmla="*/ 1335882 h 2197895"/>
              <a:gd name="connsiteX11" fmla="*/ 945356 w 2500312"/>
              <a:gd name="connsiteY11" fmla="*/ 4763 h 2197895"/>
              <a:gd name="connsiteX12" fmla="*/ 283369 w 2500312"/>
              <a:gd name="connsiteY12" fmla="*/ 2381 h 2197895"/>
              <a:gd name="connsiteX13" fmla="*/ 0 w 2500312"/>
              <a:gd name="connsiteY13" fmla="*/ 2197894 h 2197895"/>
              <a:gd name="connsiteX0" fmla="*/ 0 w 2500312"/>
              <a:gd name="connsiteY0" fmla="*/ 2197894 h 2197895"/>
              <a:gd name="connsiteX1" fmla="*/ 611982 w 2500312"/>
              <a:gd name="connsiteY1" fmla="*/ 2197894 h 2197895"/>
              <a:gd name="connsiteX2" fmla="*/ 723900 w 2500312"/>
              <a:gd name="connsiteY2" fmla="*/ 802481 h 2197895"/>
              <a:gd name="connsiteX3" fmla="*/ 1007270 w 2500312"/>
              <a:gd name="connsiteY3" fmla="*/ 2195513 h 2197895"/>
              <a:gd name="connsiteX4" fmla="*/ 1488282 w 2500312"/>
              <a:gd name="connsiteY4" fmla="*/ 2197895 h 2197895"/>
              <a:gd name="connsiteX5" fmla="*/ 1776411 w 2500312"/>
              <a:gd name="connsiteY5" fmla="*/ 809626 h 2197895"/>
              <a:gd name="connsiteX6" fmla="*/ 1883567 w 2500312"/>
              <a:gd name="connsiteY6" fmla="*/ 2195514 h 2197895"/>
              <a:gd name="connsiteX7" fmla="*/ 2500312 w 2500312"/>
              <a:gd name="connsiteY7" fmla="*/ 2197895 h 2197895"/>
              <a:gd name="connsiteX8" fmla="*/ 2212181 w 2500312"/>
              <a:gd name="connsiteY8" fmla="*/ 7145 h 2197895"/>
              <a:gd name="connsiteX9" fmla="*/ 1559719 w 2500312"/>
              <a:gd name="connsiteY9" fmla="*/ 0 h 2197895"/>
              <a:gd name="connsiteX10" fmla="*/ 1252537 w 2500312"/>
              <a:gd name="connsiteY10" fmla="*/ 1335882 h 2197895"/>
              <a:gd name="connsiteX11" fmla="*/ 945356 w 2500312"/>
              <a:gd name="connsiteY11" fmla="*/ 4763 h 2197895"/>
              <a:gd name="connsiteX12" fmla="*/ 283369 w 2500312"/>
              <a:gd name="connsiteY12" fmla="*/ 2381 h 2197895"/>
              <a:gd name="connsiteX13" fmla="*/ 0 w 2500312"/>
              <a:gd name="connsiteY13" fmla="*/ 2197894 h 21978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500312" h="2197895">
                <a:moveTo>
                  <a:pt x="0" y="2197894"/>
                </a:moveTo>
                <a:lnTo>
                  <a:pt x="611982" y="2197894"/>
                </a:lnTo>
                <a:lnTo>
                  <a:pt x="723900" y="802481"/>
                </a:lnTo>
                <a:lnTo>
                  <a:pt x="1007270" y="2195513"/>
                </a:lnTo>
                <a:lnTo>
                  <a:pt x="1488282" y="2197895"/>
                </a:lnTo>
                <a:lnTo>
                  <a:pt x="1776411" y="809626"/>
                </a:lnTo>
                <a:lnTo>
                  <a:pt x="1883567" y="2195514"/>
                </a:lnTo>
                <a:lnTo>
                  <a:pt x="2500312" y="2197895"/>
                </a:lnTo>
                <a:lnTo>
                  <a:pt x="2212181" y="7145"/>
                </a:lnTo>
                <a:lnTo>
                  <a:pt x="1559719" y="0"/>
                </a:lnTo>
                <a:lnTo>
                  <a:pt x="1252537" y="1335882"/>
                </a:lnTo>
                <a:lnTo>
                  <a:pt x="945356" y="4763"/>
                </a:lnTo>
                <a:lnTo>
                  <a:pt x="283369" y="2381"/>
                </a:lnTo>
                <a:lnTo>
                  <a:pt x="0" y="2197894"/>
                </a:lnTo>
                <a:close/>
              </a:path>
            </a:pathLst>
          </a:custGeom>
          <a:solidFill>
            <a:srgbClr val="0F238C"/>
          </a:solidFill>
          <a:ln w="1905">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US" noProof="0">
              <a:solidFill>
                <a:schemeClr val="accent1"/>
              </a:solidFill>
            </a:endParaRPr>
          </a:p>
        </p:txBody>
      </p:sp>
      <p:sp>
        <p:nvSpPr>
          <p:cNvPr id="29" name="Freeform 28"/>
          <p:cNvSpPr/>
          <p:nvPr userDrawn="1"/>
        </p:nvSpPr>
        <p:spPr>
          <a:xfrm>
            <a:off x="2304321" y="2938984"/>
            <a:ext cx="371220" cy="578852"/>
          </a:xfrm>
          <a:custGeom>
            <a:avLst/>
            <a:gdLst>
              <a:gd name="connsiteX0" fmla="*/ 0 w 1428750"/>
              <a:gd name="connsiteY0" fmla="*/ 997744 h 997744"/>
              <a:gd name="connsiteX1" fmla="*/ 1404937 w 1428750"/>
              <a:gd name="connsiteY1" fmla="*/ 997744 h 997744"/>
              <a:gd name="connsiteX2" fmla="*/ 1404937 w 1428750"/>
              <a:gd name="connsiteY2" fmla="*/ 538163 h 997744"/>
              <a:gd name="connsiteX3" fmla="*/ 1428750 w 1428750"/>
              <a:gd name="connsiteY3" fmla="*/ 540544 h 997744"/>
              <a:gd name="connsiteX4" fmla="*/ 590550 w 1428750"/>
              <a:gd name="connsiteY4" fmla="*/ 540544 h 997744"/>
              <a:gd name="connsiteX5" fmla="*/ 590550 w 1428750"/>
              <a:gd name="connsiteY5" fmla="*/ 0 h 997744"/>
              <a:gd name="connsiteX6" fmla="*/ 0 w 1428750"/>
              <a:gd name="connsiteY6" fmla="*/ 0 h 997744"/>
              <a:gd name="connsiteX7" fmla="*/ 0 w 1428750"/>
              <a:gd name="connsiteY7" fmla="*/ 997744 h 997744"/>
              <a:gd name="connsiteX0" fmla="*/ 0 w 1404937"/>
              <a:gd name="connsiteY0" fmla="*/ 997744 h 997744"/>
              <a:gd name="connsiteX1" fmla="*/ 1404937 w 1404937"/>
              <a:gd name="connsiteY1" fmla="*/ 997744 h 997744"/>
              <a:gd name="connsiteX2" fmla="*/ 1404937 w 1404937"/>
              <a:gd name="connsiteY2" fmla="*/ 538163 h 997744"/>
              <a:gd name="connsiteX3" fmla="*/ 1219200 w 1404937"/>
              <a:gd name="connsiteY3" fmla="*/ 476250 h 997744"/>
              <a:gd name="connsiteX4" fmla="*/ 590550 w 1404937"/>
              <a:gd name="connsiteY4" fmla="*/ 540544 h 997744"/>
              <a:gd name="connsiteX5" fmla="*/ 590550 w 1404937"/>
              <a:gd name="connsiteY5" fmla="*/ 0 h 997744"/>
              <a:gd name="connsiteX6" fmla="*/ 0 w 1404937"/>
              <a:gd name="connsiteY6" fmla="*/ 0 h 997744"/>
              <a:gd name="connsiteX7" fmla="*/ 0 w 1404937"/>
              <a:gd name="connsiteY7" fmla="*/ 997744 h 997744"/>
              <a:gd name="connsiteX0" fmla="*/ 0 w 1404937"/>
              <a:gd name="connsiteY0" fmla="*/ 997744 h 997744"/>
              <a:gd name="connsiteX1" fmla="*/ 1404937 w 1404937"/>
              <a:gd name="connsiteY1" fmla="*/ 997744 h 997744"/>
              <a:gd name="connsiteX2" fmla="*/ 1404937 w 1404937"/>
              <a:gd name="connsiteY2" fmla="*/ 538163 h 997744"/>
              <a:gd name="connsiteX3" fmla="*/ 590550 w 1404937"/>
              <a:gd name="connsiteY3" fmla="*/ 540544 h 997744"/>
              <a:gd name="connsiteX4" fmla="*/ 590550 w 1404937"/>
              <a:gd name="connsiteY4" fmla="*/ 0 h 997744"/>
              <a:gd name="connsiteX5" fmla="*/ 0 w 1404937"/>
              <a:gd name="connsiteY5" fmla="*/ 0 h 997744"/>
              <a:gd name="connsiteX6" fmla="*/ 0 w 1404937"/>
              <a:gd name="connsiteY6" fmla="*/ 997744 h 997744"/>
              <a:gd name="connsiteX0" fmla="*/ 0 w 1404937"/>
              <a:gd name="connsiteY0" fmla="*/ 1614488 h 1614488"/>
              <a:gd name="connsiteX1" fmla="*/ 1404937 w 1404937"/>
              <a:gd name="connsiteY1" fmla="*/ 1614488 h 1614488"/>
              <a:gd name="connsiteX2" fmla="*/ 1404937 w 1404937"/>
              <a:gd name="connsiteY2" fmla="*/ 1154907 h 1614488"/>
              <a:gd name="connsiteX3" fmla="*/ 590550 w 1404937"/>
              <a:gd name="connsiteY3" fmla="*/ 1157288 h 1614488"/>
              <a:gd name="connsiteX4" fmla="*/ 592931 w 1404937"/>
              <a:gd name="connsiteY4" fmla="*/ 0 h 1614488"/>
              <a:gd name="connsiteX5" fmla="*/ 0 w 1404937"/>
              <a:gd name="connsiteY5" fmla="*/ 616744 h 1614488"/>
              <a:gd name="connsiteX6" fmla="*/ 0 w 1404937"/>
              <a:gd name="connsiteY6" fmla="*/ 1614488 h 1614488"/>
              <a:gd name="connsiteX0" fmla="*/ 0 w 1404937"/>
              <a:gd name="connsiteY0" fmla="*/ 2188369 h 2188369"/>
              <a:gd name="connsiteX1" fmla="*/ 1404937 w 1404937"/>
              <a:gd name="connsiteY1" fmla="*/ 2188369 h 2188369"/>
              <a:gd name="connsiteX2" fmla="*/ 1404937 w 1404937"/>
              <a:gd name="connsiteY2" fmla="*/ 1728788 h 2188369"/>
              <a:gd name="connsiteX3" fmla="*/ 590550 w 1404937"/>
              <a:gd name="connsiteY3" fmla="*/ 1731169 h 2188369"/>
              <a:gd name="connsiteX4" fmla="*/ 592931 w 1404937"/>
              <a:gd name="connsiteY4" fmla="*/ 573881 h 2188369"/>
              <a:gd name="connsiteX5" fmla="*/ 2382 w 1404937"/>
              <a:gd name="connsiteY5" fmla="*/ 0 h 2188369"/>
              <a:gd name="connsiteX6" fmla="*/ 0 w 1404937"/>
              <a:gd name="connsiteY6" fmla="*/ 2188369 h 2188369"/>
              <a:gd name="connsiteX0" fmla="*/ 0 w 1404937"/>
              <a:gd name="connsiteY0" fmla="*/ 2190750 h 2190750"/>
              <a:gd name="connsiteX1" fmla="*/ 1404937 w 1404937"/>
              <a:gd name="connsiteY1" fmla="*/ 2190750 h 2190750"/>
              <a:gd name="connsiteX2" fmla="*/ 1404937 w 1404937"/>
              <a:gd name="connsiteY2" fmla="*/ 1731169 h 2190750"/>
              <a:gd name="connsiteX3" fmla="*/ 590550 w 1404937"/>
              <a:gd name="connsiteY3" fmla="*/ 1733550 h 2190750"/>
              <a:gd name="connsiteX4" fmla="*/ 592931 w 1404937"/>
              <a:gd name="connsiteY4" fmla="*/ 0 h 2190750"/>
              <a:gd name="connsiteX5" fmla="*/ 2382 w 1404937"/>
              <a:gd name="connsiteY5" fmla="*/ 2381 h 2190750"/>
              <a:gd name="connsiteX6" fmla="*/ 0 w 1404937"/>
              <a:gd name="connsiteY6" fmla="*/ 2190750 h 2190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04937" h="2190750">
                <a:moveTo>
                  <a:pt x="0" y="2190750"/>
                </a:moveTo>
                <a:lnTo>
                  <a:pt x="1404937" y="2190750"/>
                </a:lnTo>
                <a:lnTo>
                  <a:pt x="1404937" y="1731169"/>
                </a:lnTo>
                <a:lnTo>
                  <a:pt x="590550" y="1733550"/>
                </a:lnTo>
                <a:cubicBezTo>
                  <a:pt x="591344" y="1347787"/>
                  <a:pt x="592137" y="385763"/>
                  <a:pt x="592931" y="0"/>
                </a:cubicBezTo>
                <a:lnTo>
                  <a:pt x="2382" y="2381"/>
                </a:lnTo>
                <a:cubicBezTo>
                  <a:pt x="3969" y="334962"/>
                  <a:pt x="3175" y="1858169"/>
                  <a:pt x="0" y="2190750"/>
                </a:cubicBezTo>
                <a:close/>
              </a:path>
            </a:pathLst>
          </a:custGeom>
          <a:solidFill>
            <a:srgbClr val="0F238C"/>
          </a:solidFill>
          <a:ln w="1905">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US" noProof="0">
              <a:solidFill>
                <a:schemeClr val="accent1"/>
              </a:solidFill>
            </a:endParaRPr>
          </a:p>
        </p:txBody>
      </p:sp>
      <p:sp>
        <p:nvSpPr>
          <p:cNvPr id="30" name="Freeform 29"/>
          <p:cNvSpPr/>
          <p:nvPr userDrawn="1"/>
        </p:nvSpPr>
        <p:spPr>
          <a:xfrm>
            <a:off x="1082055" y="3054754"/>
            <a:ext cx="429762" cy="475680"/>
          </a:xfrm>
          <a:custGeom>
            <a:avLst/>
            <a:gdLst>
              <a:gd name="connsiteX0" fmla="*/ 0 w 483394"/>
              <a:gd name="connsiteY0" fmla="*/ 0 h 645319"/>
              <a:gd name="connsiteX1" fmla="*/ 0 w 483394"/>
              <a:gd name="connsiteY1" fmla="*/ 528638 h 645319"/>
              <a:gd name="connsiteX2" fmla="*/ 33338 w 483394"/>
              <a:gd name="connsiteY2" fmla="*/ 528638 h 645319"/>
              <a:gd name="connsiteX3" fmla="*/ 381000 w 483394"/>
              <a:gd name="connsiteY3" fmla="*/ 645319 h 645319"/>
              <a:gd name="connsiteX4" fmla="*/ 483394 w 483394"/>
              <a:gd name="connsiteY4" fmla="*/ 216694 h 645319"/>
              <a:gd name="connsiteX5" fmla="*/ 0 w 483394"/>
              <a:gd name="connsiteY5" fmla="*/ 0 h 645319"/>
              <a:gd name="connsiteX0" fmla="*/ 0 w 1626394"/>
              <a:gd name="connsiteY0" fmla="*/ 0 h 528638"/>
              <a:gd name="connsiteX1" fmla="*/ 0 w 1626394"/>
              <a:gd name="connsiteY1" fmla="*/ 528638 h 528638"/>
              <a:gd name="connsiteX2" fmla="*/ 33338 w 1626394"/>
              <a:gd name="connsiteY2" fmla="*/ 528638 h 528638"/>
              <a:gd name="connsiteX3" fmla="*/ 1626394 w 1626394"/>
              <a:gd name="connsiteY3" fmla="*/ 7144 h 528638"/>
              <a:gd name="connsiteX4" fmla="*/ 483394 w 1626394"/>
              <a:gd name="connsiteY4" fmla="*/ 216694 h 528638"/>
              <a:gd name="connsiteX5" fmla="*/ 0 w 1626394"/>
              <a:gd name="connsiteY5" fmla="*/ 0 h 528638"/>
              <a:gd name="connsiteX0" fmla="*/ 0 w 1626394"/>
              <a:gd name="connsiteY0" fmla="*/ 0 h 528638"/>
              <a:gd name="connsiteX1" fmla="*/ 0 w 1626394"/>
              <a:gd name="connsiteY1" fmla="*/ 528638 h 528638"/>
              <a:gd name="connsiteX2" fmla="*/ 33338 w 1626394"/>
              <a:gd name="connsiteY2" fmla="*/ 528638 h 528638"/>
              <a:gd name="connsiteX3" fmla="*/ 1626394 w 1626394"/>
              <a:gd name="connsiteY3" fmla="*/ 7144 h 528638"/>
              <a:gd name="connsiteX4" fmla="*/ 483394 w 1626394"/>
              <a:gd name="connsiteY4" fmla="*/ 216694 h 528638"/>
              <a:gd name="connsiteX5" fmla="*/ 0 w 1626394"/>
              <a:gd name="connsiteY5" fmla="*/ 0 h 528638"/>
              <a:gd name="connsiteX0" fmla="*/ 0 w 1626394"/>
              <a:gd name="connsiteY0" fmla="*/ 0 h 714375"/>
              <a:gd name="connsiteX1" fmla="*/ 0 w 1626394"/>
              <a:gd name="connsiteY1" fmla="*/ 528638 h 714375"/>
              <a:gd name="connsiteX2" fmla="*/ 354807 w 1626394"/>
              <a:gd name="connsiteY2" fmla="*/ 714375 h 714375"/>
              <a:gd name="connsiteX3" fmla="*/ 1626394 w 1626394"/>
              <a:gd name="connsiteY3" fmla="*/ 7144 h 714375"/>
              <a:gd name="connsiteX4" fmla="*/ 483394 w 1626394"/>
              <a:gd name="connsiteY4" fmla="*/ 216694 h 714375"/>
              <a:gd name="connsiteX5" fmla="*/ 0 w 1626394"/>
              <a:gd name="connsiteY5" fmla="*/ 0 h 714375"/>
              <a:gd name="connsiteX0" fmla="*/ 0 w 1626394"/>
              <a:gd name="connsiteY0" fmla="*/ 0 h 528638"/>
              <a:gd name="connsiteX1" fmla="*/ 0 w 1626394"/>
              <a:gd name="connsiteY1" fmla="*/ 528638 h 528638"/>
              <a:gd name="connsiteX2" fmla="*/ 1626394 w 1626394"/>
              <a:gd name="connsiteY2" fmla="*/ 7144 h 528638"/>
              <a:gd name="connsiteX3" fmla="*/ 483394 w 1626394"/>
              <a:gd name="connsiteY3" fmla="*/ 216694 h 528638"/>
              <a:gd name="connsiteX4" fmla="*/ 0 w 1626394"/>
              <a:gd name="connsiteY4" fmla="*/ 0 h 528638"/>
              <a:gd name="connsiteX0" fmla="*/ 0 w 1626394"/>
              <a:gd name="connsiteY0" fmla="*/ 0 h 528638"/>
              <a:gd name="connsiteX1" fmla="*/ 0 w 1626394"/>
              <a:gd name="connsiteY1" fmla="*/ 528638 h 528638"/>
              <a:gd name="connsiteX2" fmla="*/ 1626394 w 1626394"/>
              <a:gd name="connsiteY2" fmla="*/ 7144 h 528638"/>
              <a:gd name="connsiteX3" fmla="*/ 483394 w 1626394"/>
              <a:gd name="connsiteY3" fmla="*/ 216694 h 528638"/>
              <a:gd name="connsiteX4" fmla="*/ 0 w 1626394"/>
              <a:gd name="connsiteY4" fmla="*/ 0 h 528638"/>
              <a:gd name="connsiteX0" fmla="*/ 0 w 1626394"/>
              <a:gd name="connsiteY0" fmla="*/ 0 h 681404"/>
              <a:gd name="connsiteX1" fmla="*/ 0 w 1626394"/>
              <a:gd name="connsiteY1" fmla="*/ 528638 h 681404"/>
              <a:gd name="connsiteX2" fmla="*/ 1626394 w 1626394"/>
              <a:gd name="connsiteY2" fmla="*/ 7144 h 681404"/>
              <a:gd name="connsiteX3" fmla="*/ 483394 w 1626394"/>
              <a:gd name="connsiteY3" fmla="*/ 216694 h 681404"/>
              <a:gd name="connsiteX4" fmla="*/ 0 w 1626394"/>
              <a:gd name="connsiteY4" fmla="*/ 0 h 681404"/>
              <a:gd name="connsiteX0" fmla="*/ 0 w 1626394"/>
              <a:gd name="connsiteY0" fmla="*/ 0 h 661055"/>
              <a:gd name="connsiteX1" fmla="*/ 0 w 1626394"/>
              <a:gd name="connsiteY1" fmla="*/ 528638 h 661055"/>
              <a:gd name="connsiteX2" fmla="*/ 1626394 w 1626394"/>
              <a:gd name="connsiteY2" fmla="*/ 7144 h 661055"/>
              <a:gd name="connsiteX3" fmla="*/ 483394 w 1626394"/>
              <a:gd name="connsiteY3" fmla="*/ 216694 h 661055"/>
              <a:gd name="connsiteX4" fmla="*/ 0 w 1626394"/>
              <a:gd name="connsiteY4" fmla="*/ 0 h 661055"/>
              <a:gd name="connsiteX0" fmla="*/ 0 w 1626394"/>
              <a:gd name="connsiteY0" fmla="*/ 0 h 678971"/>
              <a:gd name="connsiteX1" fmla="*/ 0 w 1626394"/>
              <a:gd name="connsiteY1" fmla="*/ 528638 h 678971"/>
              <a:gd name="connsiteX2" fmla="*/ 1626394 w 1626394"/>
              <a:gd name="connsiteY2" fmla="*/ 7144 h 678971"/>
              <a:gd name="connsiteX3" fmla="*/ 483394 w 1626394"/>
              <a:gd name="connsiteY3" fmla="*/ 216694 h 678971"/>
              <a:gd name="connsiteX4" fmla="*/ 0 w 1626394"/>
              <a:gd name="connsiteY4" fmla="*/ 0 h 678971"/>
              <a:gd name="connsiteX0" fmla="*/ 0 w 1626394"/>
              <a:gd name="connsiteY0" fmla="*/ 0 h 678971"/>
              <a:gd name="connsiteX1" fmla="*/ 0 w 1626394"/>
              <a:gd name="connsiteY1" fmla="*/ 528638 h 678971"/>
              <a:gd name="connsiteX2" fmla="*/ 1626394 w 1626394"/>
              <a:gd name="connsiteY2" fmla="*/ 7144 h 678971"/>
              <a:gd name="connsiteX3" fmla="*/ 621506 w 1626394"/>
              <a:gd name="connsiteY3" fmla="*/ 233363 h 678971"/>
              <a:gd name="connsiteX4" fmla="*/ 0 w 1626394"/>
              <a:gd name="connsiteY4" fmla="*/ 0 h 678971"/>
              <a:gd name="connsiteX0" fmla="*/ 0 w 1626394"/>
              <a:gd name="connsiteY0" fmla="*/ 4860 h 683831"/>
              <a:gd name="connsiteX1" fmla="*/ 0 w 1626394"/>
              <a:gd name="connsiteY1" fmla="*/ 533498 h 683831"/>
              <a:gd name="connsiteX2" fmla="*/ 1626394 w 1626394"/>
              <a:gd name="connsiteY2" fmla="*/ 12004 h 683831"/>
              <a:gd name="connsiteX3" fmla="*/ 621506 w 1626394"/>
              <a:gd name="connsiteY3" fmla="*/ 238223 h 683831"/>
              <a:gd name="connsiteX4" fmla="*/ 0 w 1626394"/>
              <a:gd name="connsiteY4" fmla="*/ 4860 h 683831"/>
              <a:gd name="connsiteX0" fmla="*/ 0 w 1626394"/>
              <a:gd name="connsiteY0" fmla="*/ 4860 h 683831"/>
              <a:gd name="connsiteX1" fmla="*/ 0 w 1626394"/>
              <a:gd name="connsiteY1" fmla="*/ 533498 h 683831"/>
              <a:gd name="connsiteX2" fmla="*/ 1626394 w 1626394"/>
              <a:gd name="connsiteY2" fmla="*/ 12004 h 683831"/>
              <a:gd name="connsiteX3" fmla="*/ 1066800 w 1626394"/>
              <a:gd name="connsiteY3" fmla="*/ 135830 h 683831"/>
              <a:gd name="connsiteX4" fmla="*/ 621506 w 1626394"/>
              <a:gd name="connsiteY4" fmla="*/ 238223 h 683831"/>
              <a:gd name="connsiteX5" fmla="*/ 0 w 1626394"/>
              <a:gd name="connsiteY5" fmla="*/ 4860 h 683831"/>
              <a:gd name="connsiteX0" fmla="*/ 0 w 1626394"/>
              <a:gd name="connsiteY0" fmla="*/ 111917 h 790888"/>
              <a:gd name="connsiteX1" fmla="*/ 0 w 1626394"/>
              <a:gd name="connsiteY1" fmla="*/ 640555 h 790888"/>
              <a:gd name="connsiteX2" fmla="*/ 1626394 w 1626394"/>
              <a:gd name="connsiteY2" fmla="*/ 119061 h 790888"/>
              <a:gd name="connsiteX3" fmla="*/ 923925 w 1626394"/>
              <a:gd name="connsiteY3" fmla="*/ 0 h 790888"/>
              <a:gd name="connsiteX4" fmla="*/ 621506 w 1626394"/>
              <a:gd name="connsiteY4" fmla="*/ 345280 h 790888"/>
              <a:gd name="connsiteX5" fmla="*/ 0 w 1626394"/>
              <a:gd name="connsiteY5" fmla="*/ 111917 h 790888"/>
              <a:gd name="connsiteX0" fmla="*/ 0 w 1626394"/>
              <a:gd name="connsiteY0" fmla="*/ 111917 h 790888"/>
              <a:gd name="connsiteX1" fmla="*/ 0 w 1626394"/>
              <a:gd name="connsiteY1" fmla="*/ 640555 h 790888"/>
              <a:gd name="connsiteX2" fmla="*/ 1626394 w 1626394"/>
              <a:gd name="connsiteY2" fmla="*/ 119061 h 790888"/>
              <a:gd name="connsiteX3" fmla="*/ 1059656 w 1626394"/>
              <a:gd name="connsiteY3" fmla="*/ 23812 h 790888"/>
              <a:gd name="connsiteX4" fmla="*/ 923925 w 1626394"/>
              <a:gd name="connsiteY4" fmla="*/ 0 h 790888"/>
              <a:gd name="connsiteX5" fmla="*/ 621506 w 1626394"/>
              <a:gd name="connsiteY5" fmla="*/ 345280 h 790888"/>
              <a:gd name="connsiteX6" fmla="*/ 0 w 1626394"/>
              <a:gd name="connsiteY6" fmla="*/ 111917 h 790888"/>
              <a:gd name="connsiteX0" fmla="*/ 0 w 1626394"/>
              <a:gd name="connsiteY0" fmla="*/ 538161 h 1217132"/>
              <a:gd name="connsiteX1" fmla="*/ 0 w 1626394"/>
              <a:gd name="connsiteY1" fmla="*/ 1066799 h 1217132"/>
              <a:gd name="connsiteX2" fmla="*/ 1626394 w 1626394"/>
              <a:gd name="connsiteY2" fmla="*/ 545305 h 1217132"/>
              <a:gd name="connsiteX3" fmla="*/ 1323974 w 1626394"/>
              <a:gd name="connsiteY3" fmla="*/ 0 h 1217132"/>
              <a:gd name="connsiteX4" fmla="*/ 923925 w 1626394"/>
              <a:gd name="connsiteY4" fmla="*/ 426244 h 1217132"/>
              <a:gd name="connsiteX5" fmla="*/ 621506 w 1626394"/>
              <a:gd name="connsiteY5" fmla="*/ 771524 h 1217132"/>
              <a:gd name="connsiteX6" fmla="*/ 0 w 1626394"/>
              <a:gd name="connsiteY6" fmla="*/ 538161 h 1217132"/>
              <a:gd name="connsiteX0" fmla="*/ 0 w 1626394"/>
              <a:gd name="connsiteY0" fmla="*/ 538161 h 1217132"/>
              <a:gd name="connsiteX1" fmla="*/ 0 w 1626394"/>
              <a:gd name="connsiteY1" fmla="*/ 1066799 h 1217132"/>
              <a:gd name="connsiteX2" fmla="*/ 1626394 w 1626394"/>
              <a:gd name="connsiteY2" fmla="*/ 545305 h 1217132"/>
              <a:gd name="connsiteX3" fmla="*/ 1323974 w 1626394"/>
              <a:gd name="connsiteY3" fmla="*/ 0 h 1217132"/>
              <a:gd name="connsiteX4" fmla="*/ 923925 w 1626394"/>
              <a:gd name="connsiteY4" fmla="*/ 426244 h 1217132"/>
              <a:gd name="connsiteX5" fmla="*/ 621506 w 1626394"/>
              <a:gd name="connsiteY5" fmla="*/ 771524 h 1217132"/>
              <a:gd name="connsiteX6" fmla="*/ 0 w 1626394"/>
              <a:gd name="connsiteY6" fmla="*/ 538161 h 1217132"/>
              <a:gd name="connsiteX0" fmla="*/ 0 w 1635310"/>
              <a:gd name="connsiteY0" fmla="*/ 538161 h 1066802"/>
              <a:gd name="connsiteX1" fmla="*/ 0 w 1635310"/>
              <a:gd name="connsiteY1" fmla="*/ 1066799 h 1066802"/>
              <a:gd name="connsiteX2" fmla="*/ 1626394 w 1635310"/>
              <a:gd name="connsiteY2" fmla="*/ 545305 h 1066802"/>
              <a:gd name="connsiteX3" fmla="*/ 1323974 w 1635310"/>
              <a:gd name="connsiteY3" fmla="*/ 0 h 1066802"/>
              <a:gd name="connsiteX4" fmla="*/ 923925 w 1635310"/>
              <a:gd name="connsiteY4" fmla="*/ 426244 h 1066802"/>
              <a:gd name="connsiteX5" fmla="*/ 621506 w 1635310"/>
              <a:gd name="connsiteY5" fmla="*/ 771524 h 1066802"/>
              <a:gd name="connsiteX6" fmla="*/ 0 w 1635310"/>
              <a:gd name="connsiteY6" fmla="*/ 538161 h 1066802"/>
              <a:gd name="connsiteX0" fmla="*/ 0 w 1632620"/>
              <a:gd name="connsiteY0" fmla="*/ 538161 h 1083110"/>
              <a:gd name="connsiteX1" fmla="*/ 0 w 1632620"/>
              <a:gd name="connsiteY1" fmla="*/ 1066799 h 1083110"/>
              <a:gd name="connsiteX2" fmla="*/ 1626394 w 1632620"/>
              <a:gd name="connsiteY2" fmla="*/ 545305 h 1083110"/>
              <a:gd name="connsiteX3" fmla="*/ 1323974 w 1632620"/>
              <a:gd name="connsiteY3" fmla="*/ 0 h 1083110"/>
              <a:gd name="connsiteX4" fmla="*/ 923925 w 1632620"/>
              <a:gd name="connsiteY4" fmla="*/ 426244 h 1083110"/>
              <a:gd name="connsiteX5" fmla="*/ 621506 w 1632620"/>
              <a:gd name="connsiteY5" fmla="*/ 771524 h 1083110"/>
              <a:gd name="connsiteX6" fmla="*/ 0 w 1632620"/>
              <a:gd name="connsiteY6" fmla="*/ 538161 h 1083110"/>
              <a:gd name="connsiteX0" fmla="*/ 0 w 1638832"/>
              <a:gd name="connsiteY0" fmla="*/ 538161 h 1079262"/>
              <a:gd name="connsiteX1" fmla="*/ 0 w 1638832"/>
              <a:gd name="connsiteY1" fmla="*/ 1066799 h 1079262"/>
              <a:gd name="connsiteX2" fmla="*/ 1626394 w 1638832"/>
              <a:gd name="connsiteY2" fmla="*/ 545305 h 1079262"/>
              <a:gd name="connsiteX3" fmla="*/ 1323974 w 1638832"/>
              <a:gd name="connsiteY3" fmla="*/ 0 h 1079262"/>
              <a:gd name="connsiteX4" fmla="*/ 923925 w 1638832"/>
              <a:gd name="connsiteY4" fmla="*/ 426244 h 1079262"/>
              <a:gd name="connsiteX5" fmla="*/ 621506 w 1638832"/>
              <a:gd name="connsiteY5" fmla="*/ 771524 h 1079262"/>
              <a:gd name="connsiteX6" fmla="*/ 0 w 1638832"/>
              <a:gd name="connsiteY6" fmla="*/ 538161 h 1079262"/>
              <a:gd name="connsiteX0" fmla="*/ 0 w 1629379"/>
              <a:gd name="connsiteY0" fmla="*/ 538161 h 1066897"/>
              <a:gd name="connsiteX1" fmla="*/ 0 w 1629379"/>
              <a:gd name="connsiteY1" fmla="*/ 1066799 h 1066897"/>
              <a:gd name="connsiteX2" fmla="*/ 1616869 w 1629379"/>
              <a:gd name="connsiteY2" fmla="*/ 409574 h 1066897"/>
              <a:gd name="connsiteX3" fmla="*/ 1323974 w 1629379"/>
              <a:gd name="connsiteY3" fmla="*/ 0 h 1066897"/>
              <a:gd name="connsiteX4" fmla="*/ 923925 w 1629379"/>
              <a:gd name="connsiteY4" fmla="*/ 426244 h 1066897"/>
              <a:gd name="connsiteX5" fmla="*/ 621506 w 1629379"/>
              <a:gd name="connsiteY5" fmla="*/ 771524 h 1066897"/>
              <a:gd name="connsiteX6" fmla="*/ 0 w 1629379"/>
              <a:gd name="connsiteY6" fmla="*/ 538161 h 1066897"/>
              <a:gd name="connsiteX0" fmla="*/ 0 w 1620913"/>
              <a:gd name="connsiteY0" fmla="*/ 538161 h 1107877"/>
              <a:gd name="connsiteX1" fmla="*/ 0 w 1620913"/>
              <a:gd name="connsiteY1" fmla="*/ 1066799 h 1107877"/>
              <a:gd name="connsiteX2" fmla="*/ 1616869 w 1620913"/>
              <a:gd name="connsiteY2" fmla="*/ 409574 h 1107877"/>
              <a:gd name="connsiteX3" fmla="*/ 1323974 w 1620913"/>
              <a:gd name="connsiteY3" fmla="*/ 0 h 1107877"/>
              <a:gd name="connsiteX4" fmla="*/ 923925 w 1620913"/>
              <a:gd name="connsiteY4" fmla="*/ 426244 h 1107877"/>
              <a:gd name="connsiteX5" fmla="*/ 621506 w 1620913"/>
              <a:gd name="connsiteY5" fmla="*/ 771524 h 1107877"/>
              <a:gd name="connsiteX6" fmla="*/ 0 w 1620913"/>
              <a:gd name="connsiteY6" fmla="*/ 538161 h 1107877"/>
              <a:gd name="connsiteX0" fmla="*/ 0 w 1620913"/>
              <a:gd name="connsiteY0" fmla="*/ 538161 h 1218265"/>
              <a:gd name="connsiteX1" fmla="*/ 0 w 1620913"/>
              <a:gd name="connsiteY1" fmla="*/ 1066799 h 1218265"/>
              <a:gd name="connsiteX2" fmla="*/ 1616869 w 1620913"/>
              <a:gd name="connsiteY2" fmla="*/ 409574 h 1218265"/>
              <a:gd name="connsiteX3" fmla="*/ 1323974 w 1620913"/>
              <a:gd name="connsiteY3" fmla="*/ 0 h 1218265"/>
              <a:gd name="connsiteX4" fmla="*/ 923925 w 1620913"/>
              <a:gd name="connsiteY4" fmla="*/ 426244 h 1218265"/>
              <a:gd name="connsiteX5" fmla="*/ 621506 w 1620913"/>
              <a:gd name="connsiteY5" fmla="*/ 771524 h 1218265"/>
              <a:gd name="connsiteX6" fmla="*/ 0 w 1620913"/>
              <a:gd name="connsiteY6" fmla="*/ 538161 h 1218265"/>
              <a:gd name="connsiteX0" fmla="*/ 0 w 1620913"/>
              <a:gd name="connsiteY0" fmla="*/ 538161 h 1066799"/>
              <a:gd name="connsiteX1" fmla="*/ 0 w 1620913"/>
              <a:gd name="connsiteY1" fmla="*/ 1066799 h 1066799"/>
              <a:gd name="connsiteX2" fmla="*/ 1616869 w 1620913"/>
              <a:gd name="connsiteY2" fmla="*/ 409574 h 1066799"/>
              <a:gd name="connsiteX3" fmla="*/ 1323974 w 1620913"/>
              <a:gd name="connsiteY3" fmla="*/ 0 h 1066799"/>
              <a:gd name="connsiteX4" fmla="*/ 923925 w 1620913"/>
              <a:gd name="connsiteY4" fmla="*/ 426244 h 1066799"/>
              <a:gd name="connsiteX5" fmla="*/ 621506 w 1620913"/>
              <a:gd name="connsiteY5" fmla="*/ 771524 h 1066799"/>
              <a:gd name="connsiteX6" fmla="*/ 0 w 1620913"/>
              <a:gd name="connsiteY6" fmla="*/ 538161 h 1066799"/>
              <a:gd name="connsiteX0" fmla="*/ 0 w 1620913"/>
              <a:gd name="connsiteY0" fmla="*/ 538161 h 1213299"/>
              <a:gd name="connsiteX1" fmla="*/ 0 w 1620913"/>
              <a:gd name="connsiteY1" fmla="*/ 1066799 h 1213299"/>
              <a:gd name="connsiteX2" fmla="*/ 1616869 w 1620913"/>
              <a:gd name="connsiteY2" fmla="*/ 409574 h 1213299"/>
              <a:gd name="connsiteX3" fmla="*/ 1323974 w 1620913"/>
              <a:gd name="connsiteY3" fmla="*/ 0 h 1213299"/>
              <a:gd name="connsiteX4" fmla="*/ 923925 w 1620913"/>
              <a:gd name="connsiteY4" fmla="*/ 426244 h 1213299"/>
              <a:gd name="connsiteX5" fmla="*/ 621506 w 1620913"/>
              <a:gd name="connsiteY5" fmla="*/ 771524 h 1213299"/>
              <a:gd name="connsiteX6" fmla="*/ 0 w 1620913"/>
              <a:gd name="connsiteY6" fmla="*/ 538161 h 1213299"/>
              <a:gd name="connsiteX0" fmla="*/ 0 w 1628230"/>
              <a:gd name="connsiteY0" fmla="*/ 538161 h 1218919"/>
              <a:gd name="connsiteX1" fmla="*/ 0 w 1628230"/>
              <a:gd name="connsiteY1" fmla="*/ 1066799 h 1218919"/>
              <a:gd name="connsiteX2" fmla="*/ 1616869 w 1628230"/>
              <a:gd name="connsiteY2" fmla="*/ 409574 h 1218919"/>
              <a:gd name="connsiteX3" fmla="*/ 1323974 w 1628230"/>
              <a:gd name="connsiteY3" fmla="*/ 0 h 1218919"/>
              <a:gd name="connsiteX4" fmla="*/ 923925 w 1628230"/>
              <a:gd name="connsiteY4" fmla="*/ 426244 h 1218919"/>
              <a:gd name="connsiteX5" fmla="*/ 621506 w 1628230"/>
              <a:gd name="connsiteY5" fmla="*/ 771524 h 1218919"/>
              <a:gd name="connsiteX6" fmla="*/ 0 w 1628230"/>
              <a:gd name="connsiteY6" fmla="*/ 538161 h 1218919"/>
              <a:gd name="connsiteX0" fmla="*/ 0 w 1628230"/>
              <a:gd name="connsiteY0" fmla="*/ 538161 h 1218919"/>
              <a:gd name="connsiteX1" fmla="*/ 0 w 1628230"/>
              <a:gd name="connsiteY1" fmla="*/ 1066799 h 1218919"/>
              <a:gd name="connsiteX2" fmla="*/ 1616869 w 1628230"/>
              <a:gd name="connsiteY2" fmla="*/ 409574 h 1218919"/>
              <a:gd name="connsiteX3" fmla="*/ 1323974 w 1628230"/>
              <a:gd name="connsiteY3" fmla="*/ 0 h 1218919"/>
              <a:gd name="connsiteX4" fmla="*/ 923925 w 1628230"/>
              <a:gd name="connsiteY4" fmla="*/ 426244 h 1218919"/>
              <a:gd name="connsiteX5" fmla="*/ 621506 w 1628230"/>
              <a:gd name="connsiteY5" fmla="*/ 771524 h 1218919"/>
              <a:gd name="connsiteX6" fmla="*/ 0 w 1628230"/>
              <a:gd name="connsiteY6" fmla="*/ 538161 h 1218919"/>
              <a:gd name="connsiteX0" fmla="*/ 0 w 1628230"/>
              <a:gd name="connsiteY0" fmla="*/ 538161 h 1218919"/>
              <a:gd name="connsiteX1" fmla="*/ 0 w 1628230"/>
              <a:gd name="connsiteY1" fmla="*/ 1066799 h 1218919"/>
              <a:gd name="connsiteX2" fmla="*/ 1616869 w 1628230"/>
              <a:gd name="connsiteY2" fmla="*/ 409574 h 1218919"/>
              <a:gd name="connsiteX3" fmla="*/ 1323974 w 1628230"/>
              <a:gd name="connsiteY3" fmla="*/ 0 h 1218919"/>
              <a:gd name="connsiteX4" fmla="*/ 923925 w 1628230"/>
              <a:gd name="connsiteY4" fmla="*/ 426244 h 1218919"/>
              <a:gd name="connsiteX5" fmla="*/ 621506 w 1628230"/>
              <a:gd name="connsiteY5" fmla="*/ 771524 h 1218919"/>
              <a:gd name="connsiteX6" fmla="*/ 0 w 1628230"/>
              <a:gd name="connsiteY6" fmla="*/ 538161 h 1218919"/>
              <a:gd name="connsiteX0" fmla="*/ 0 w 1628230"/>
              <a:gd name="connsiteY0" fmla="*/ 538161 h 1218919"/>
              <a:gd name="connsiteX1" fmla="*/ 0 w 1628230"/>
              <a:gd name="connsiteY1" fmla="*/ 1066799 h 1218919"/>
              <a:gd name="connsiteX2" fmla="*/ 1616869 w 1628230"/>
              <a:gd name="connsiteY2" fmla="*/ 409574 h 1218919"/>
              <a:gd name="connsiteX3" fmla="*/ 1323974 w 1628230"/>
              <a:gd name="connsiteY3" fmla="*/ 0 h 1218919"/>
              <a:gd name="connsiteX4" fmla="*/ 923925 w 1628230"/>
              <a:gd name="connsiteY4" fmla="*/ 426244 h 1218919"/>
              <a:gd name="connsiteX5" fmla="*/ 621506 w 1628230"/>
              <a:gd name="connsiteY5" fmla="*/ 771524 h 1218919"/>
              <a:gd name="connsiteX6" fmla="*/ 0 w 1628230"/>
              <a:gd name="connsiteY6" fmla="*/ 538161 h 1218919"/>
              <a:gd name="connsiteX0" fmla="*/ 0 w 1628230"/>
              <a:gd name="connsiteY0" fmla="*/ 538161 h 1218919"/>
              <a:gd name="connsiteX1" fmla="*/ 0 w 1628230"/>
              <a:gd name="connsiteY1" fmla="*/ 1066799 h 1218919"/>
              <a:gd name="connsiteX2" fmla="*/ 1616869 w 1628230"/>
              <a:gd name="connsiteY2" fmla="*/ 409574 h 1218919"/>
              <a:gd name="connsiteX3" fmla="*/ 1323974 w 1628230"/>
              <a:gd name="connsiteY3" fmla="*/ 0 h 1218919"/>
              <a:gd name="connsiteX4" fmla="*/ 923925 w 1628230"/>
              <a:gd name="connsiteY4" fmla="*/ 426244 h 1218919"/>
              <a:gd name="connsiteX5" fmla="*/ 621506 w 1628230"/>
              <a:gd name="connsiteY5" fmla="*/ 771524 h 1218919"/>
              <a:gd name="connsiteX6" fmla="*/ 0 w 1628230"/>
              <a:gd name="connsiteY6" fmla="*/ 538161 h 1218919"/>
              <a:gd name="connsiteX0" fmla="*/ 0 w 1632881"/>
              <a:gd name="connsiteY0" fmla="*/ 538161 h 1232035"/>
              <a:gd name="connsiteX1" fmla="*/ 0 w 1632881"/>
              <a:gd name="connsiteY1" fmla="*/ 1066799 h 1232035"/>
              <a:gd name="connsiteX2" fmla="*/ 1621631 w 1632881"/>
              <a:gd name="connsiteY2" fmla="*/ 523874 h 1232035"/>
              <a:gd name="connsiteX3" fmla="*/ 1323974 w 1632881"/>
              <a:gd name="connsiteY3" fmla="*/ 0 h 1232035"/>
              <a:gd name="connsiteX4" fmla="*/ 923925 w 1632881"/>
              <a:gd name="connsiteY4" fmla="*/ 426244 h 1232035"/>
              <a:gd name="connsiteX5" fmla="*/ 621506 w 1632881"/>
              <a:gd name="connsiteY5" fmla="*/ 771524 h 1232035"/>
              <a:gd name="connsiteX6" fmla="*/ 0 w 1632881"/>
              <a:gd name="connsiteY6" fmla="*/ 538161 h 1232035"/>
              <a:gd name="connsiteX0" fmla="*/ 0 w 1622936"/>
              <a:gd name="connsiteY0" fmla="*/ 538161 h 1236750"/>
              <a:gd name="connsiteX1" fmla="*/ 0 w 1622936"/>
              <a:gd name="connsiteY1" fmla="*/ 1066799 h 1236750"/>
              <a:gd name="connsiteX2" fmla="*/ 1621631 w 1622936"/>
              <a:gd name="connsiteY2" fmla="*/ 523874 h 1236750"/>
              <a:gd name="connsiteX3" fmla="*/ 1323974 w 1622936"/>
              <a:gd name="connsiteY3" fmla="*/ 0 h 1236750"/>
              <a:gd name="connsiteX4" fmla="*/ 923925 w 1622936"/>
              <a:gd name="connsiteY4" fmla="*/ 426244 h 1236750"/>
              <a:gd name="connsiteX5" fmla="*/ 621506 w 1622936"/>
              <a:gd name="connsiteY5" fmla="*/ 771524 h 1236750"/>
              <a:gd name="connsiteX6" fmla="*/ 0 w 1622936"/>
              <a:gd name="connsiteY6" fmla="*/ 538161 h 1236750"/>
              <a:gd name="connsiteX0" fmla="*/ 0 w 1627932"/>
              <a:gd name="connsiteY0" fmla="*/ 538161 h 1227283"/>
              <a:gd name="connsiteX1" fmla="*/ 0 w 1627932"/>
              <a:gd name="connsiteY1" fmla="*/ 1066799 h 1227283"/>
              <a:gd name="connsiteX2" fmla="*/ 1621631 w 1627932"/>
              <a:gd name="connsiteY2" fmla="*/ 523874 h 1227283"/>
              <a:gd name="connsiteX3" fmla="*/ 1323974 w 1627932"/>
              <a:gd name="connsiteY3" fmla="*/ 0 h 1227283"/>
              <a:gd name="connsiteX4" fmla="*/ 923925 w 1627932"/>
              <a:gd name="connsiteY4" fmla="*/ 426244 h 1227283"/>
              <a:gd name="connsiteX5" fmla="*/ 621506 w 1627932"/>
              <a:gd name="connsiteY5" fmla="*/ 771524 h 1227283"/>
              <a:gd name="connsiteX6" fmla="*/ 0 w 1627932"/>
              <a:gd name="connsiteY6" fmla="*/ 538161 h 1227283"/>
              <a:gd name="connsiteX0" fmla="*/ 0 w 1627932"/>
              <a:gd name="connsiteY0" fmla="*/ 538161 h 1066799"/>
              <a:gd name="connsiteX1" fmla="*/ 0 w 1627932"/>
              <a:gd name="connsiteY1" fmla="*/ 1066799 h 1066799"/>
              <a:gd name="connsiteX2" fmla="*/ 1621631 w 1627932"/>
              <a:gd name="connsiteY2" fmla="*/ 523874 h 1066799"/>
              <a:gd name="connsiteX3" fmla="*/ 1323974 w 1627932"/>
              <a:gd name="connsiteY3" fmla="*/ 0 h 1066799"/>
              <a:gd name="connsiteX4" fmla="*/ 923925 w 1627932"/>
              <a:gd name="connsiteY4" fmla="*/ 426244 h 1066799"/>
              <a:gd name="connsiteX5" fmla="*/ 621506 w 1627932"/>
              <a:gd name="connsiteY5" fmla="*/ 771524 h 1066799"/>
              <a:gd name="connsiteX6" fmla="*/ 0 w 1627932"/>
              <a:gd name="connsiteY6" fmla="*/ 538161 h 1066799"/>
              <a:gd name="connsiteX0" fmla="*/ 0 w 1627647"/>
              <a:gd name="connsiteY0" fmla="*/ 538161 h 1066799"/>
              <a:gd name="connsiteX1" fmla="*/ 0 w 1627647"/>
              <a:gd name="connsiteY1" fmla="*/ 1066799 h 1066799"/>
              <a:gd name="connsiteX2" fmla="*/ 1621631 w 1627647"/>
              <a:gd name="connsiteY2" fmla="*/ 523874 h 1066799"/>
              <a:gd name="connsiteX3" fmla="*/ 1323974 w 1627647"/>
              <a:gd name="connsiteY3" fmla="*/ 0 h 1066799"/>
              <a:gd name="connsiteX4" fmla="*/ 923925 w 1627647"/>
              <a:gd name="connsiteY4" fmla="*/ 426244 h 1066799"/>
              <a:gd name="connsiteX5" fmla="*/ 621506 w 1627647"/>
              <a:gd name="connsiteY5" fmla="*/ 771524 h 1066799"/>
              <a:gd name="connsiteX6" fmla="*/ 0 w 1627647"/>
              <a:gd name="connsiteY6" fmla="*/ 538161 h 1066799"/>
              <a:gd name="connsiteX0" fmla="*/ 0 w 1627647"/>
              <a:gd name="connsiteY0" fmla="*/ 538161 h 1066799"/>
              <a:gd name="connsiteX1" fmla="*/ 0 w 1627647"/>
              <a:gd name="connsiteY1" fmla="*/ 1066799 h 1066799"/>
              <a:gd name="connsiteX2" fmla="*/ 1621631 w 1627647"/>
              <a:gd name="connsiteY2" fmla="*/ 523874 h 1066799"/>
              <a:gd name="connsiteX3" fmla="*/ 1323974 w 1627647"/>
              <a:gd name="connsiteY3" fmla="*/ 0 h 1066799"/>
              <a:gd name="connsiteX4" fmla="*/ 923925 w 1627647"/>
              <a:gd name="connsiteY4" fmla="*/ 426244 h 1066799"/>
              <a:gd name="connsiteX5" fmla="*/ 621506 w 1627647"/>
              <a:gd name="connsiteY5" fmla="*/ 771524 h 1066799"/>
              <a:gd name="connsiteX6" fmla="*/ 0 w 1627647"/>
              <a:gd name="connsiteY6" fmla="*/ 538161 h 1066799"/>
              <a:gd name="connsiteX0" fmla="*/ 0 w 1627647"/>
              <a:gd name="connsiteY0" fmla="*/ 538161 h 1134969"/>
              <a:gd name="connsiteX1" fmla="*/ 0 w 1627647"/>
              <a:gd name="connsiteY1" fmla="*/ 1066799 h 1134969"/>
              <a:gd name="connsiteX2" fmla="*/ 1621631 w 1627647"/>
              <a:gd name="connsiteY2" fmla="*/ 523874 h 1134969"/>
              <a:gd name="connsiteX3" fmla="*/ 1323974 w 1627647"/>
              <a:gd name="connsiteY3" fmla="*/ 0 h 1134969"/>
              <a:gd name="connsiteX4" fmla="*/ 923925 w 1627647"/>
              <a:gd name="connsiteY4" fmla="*/ 426244 h 1134969"/>
              <a:gd name="connsiteX5" fmla="*/ 621506 w 1627647"/>
              <a:gd name="connsiteY5" fmla="*/ 771524 h 1134969"/>
              <a:gd name="connsiteX6" fmla="*/ 0 w 1627647"/>
              <a:gd name="connsiteY6" fmla="*/ 538161 h 1134969"/>
              <a:gd name="connsiteX0" fmla="*/ 0 w 1627647"/>
              <a:gd name="connsiteY0" fmla="*/ 538161 h 1213483"/>
              <a:gd name="connsiteX1" fmla="*/ 0 w 1627647"/>
              <a:gd name="connsiteY1" fmla="*/ 1066799 h 1213483"/>
              <a:gd name="connsiteX2" fmla="*/ 1621631 w 1627647"/>
              <a:gd name="connsiteY2" fmla="*/ 523874 h 1213483"/>
              <a:gd name="connsiteX3" fmla="*/ 1323974 w 1627647"/>
              <a:gd name="connsiteY3" fmla="*/ 0 h 1213483"/>
              <a:gd name="connsiteX4" fmla="*/ 923925 w 1627647"/>
              <a:gd name="connsiteY4" fmla="*/ 426244 h 1213483"/>
              <a:gd name="connsiteX5" fmla="*/ 621506 w 1627647"/>
              <a:gd name="connsiteY5" fmla="*/ 771524 h 1213483"/>
              <a:gd name="connsiteX6" fmla="*/ 0 w 1627647"/>
              <a:gd name="connsiteY6" fmla="*/ 538161 h 1213483"/>
              <a:gd name="connsiteX0" fmla="*/ 0 w 1627647"/>
              <a:gd name="connsiteY0" fmla="*/ 538161 h 1190326"/>
              <a:gd name="connsiteX1" fmla="*/ 0 w 1627647"/>
              <a:gd name="connsiteY1" fmla="*/ 1066799 h 1190326"/>
              <a:gd name="connsiteX2" fmla="*/ 1621631 w 1627647"/>
              <a:gd name="connsiteY2" fmla="*/ 523874 h 1190326"/>
              <a:gd name="connsiteX3" fmla="*/ 1323974 w 1627647"/>
              <a:gd name="connsiteY3" fmla="*/ 0 h 1190326"/>
              <a:gd name="connsiteX4" fmla="*/ 923925 w 1627647"/>
              <a:gd name="connsiteY4" fmla="*/ 426244 h 1190326"/>
              <a:gd name="connsiteX5" fmla="*/ 621506 w 1627647"/>
              <a:gd name="connsiteY5" fmla="*/ 771524 h 1190326"/>
              <a:gd name="connsiteX6" fmla="*/ 0 w 1627647"/>
              <a:gd name="connsiteY6" fmla="*/ 538161 h 1190326"/>
              <a:gd name="connsiteX0" fmla="*/ 0 w 1627647"/>
              <a:gd name="connsiteY0" fmla="*/ 538161 h 1219698"/>
              <a:gd name="connsiteX1" fmla="*/ 0 w 1627647"/>
              <a:gd name="connsiteY1" fmla="*/ 1066799 h 1219698"/>
              <a:gd name="connsiteX2" fmla="*/ 1621631 w 1627647"/>
              <a:gd name="connsiteY2" fmla="*/ 523874 h 1219698"/>
              <a:gd name="connsiteX3" fmla="*/ 1323974 w 1627647"/>
              <a:gd name="connsiteY3" fmla="*/ 0 h 1219698"/>
              <a:gd name="connsiteX4" fmla="*/ 923925 w 1627647"/>
              <a:gd name="connsiteY4" fmla="*/ 426244 h 1219698"/>
              <a:gd name="connsiteX5" fmla="*/ 621506 w 1627647"/>
              <a:gd name="connsiteY5" fmla="*/ 771524 h 1219698"/>
              <a:gd name="connsiteX6" fmla="*/ 0 w 1627647"/>
              <a:gd name="connsiteY6" fmla="*/ 538161 h 1219698"/>
              <a:gd name="connsiteX0" fmla="*/ 0 w 1627647"/>
              <a:gd name="connsiteY0" fmla="*/ 538161 h 1232307"/>
              <a:gd name="connsiteX1" fmla="*/ 0 w 1627647"/>
              <a:gd name="connsiteY1" fmla="*/ 1066799 h 1232307"/>
              <a:gd name="connsiteX2" fmla="*/ 1621631 w 1627647"/>
              <a:gd name="connsiteY2" fmla="*/ 523874 h 1232307"/>
              <a:gd name="connsiteX3" fmla="*/ 1323974 w 1627647"/>
              <a:gd name="connsiteY3" fmla="*/ 0 h 1232307"/>
              <a:gd name="connsiteX4" fmla="*/ 923925 w 1627647"/>
              <a:gd name="connsiteY4" fmla="*/ 426244 h 1232307"/>
              <a:gd name="connsiteX5" fmla="*/ 621506 w 1627647"/>
              <a:gd name="connsiteY5" fmla="*/ 771524 h 1232307"/>
              <a:gd name="connsiteX6" fmla="*/ 0 w 1627647"/>
              <a:gd name="connsiteY6" fmla="*/ 538161 h 1232307"/>
              <a:gd name="connsiteX0" fmla="*/ 0 w 1627647"/>
              <a:gd name="connsiteY0" fmla="*/ 538161 h 1217230"/>
              <a:gd name="connsiteX1" fmla="*/ 0 w 1627647"/>
              <a:gd name="connsiteY1" fmla="*/ 1066799 h 1217230"/>
              <a:gd name="connsiteX2" fmla="*/ 1621631 w 1627647"/>
              <a:gd name="connsiteY2" fmla="*/ 523874 h 1217230"/>
              <a:gd name="connsiteX3" fmla="*/ 1323974 w 1627647"/>
              <a:gd name="connsiteY3" fmla="*/ 0 h 1217230"/>
              <a:gd name="connsiteX4" fmla="*/ 923925 w 1627647"/>
              <a:gd name="connsiteY4" fmla="*/ 426244 h 1217230"/>
              <a:gd name="connsiteX5" fmla="*/ 621506 w 1627647"/>
              <a:gd name="connsiteY5" fmla="*/ 771524 h 1217230"/>
              <a:gd name="connsiteX6" fmla="*/ 0 w 1627647"/>
              <a:gd name="connsiteY6" fmla="*/ 538161 h 1217230"/>
              <a:gd name="connsiteX0" fmla="*/ 0 w 1627647"/>
              <a:gd name="connsiteY0" fmla="*/ 538161 h 1188997"/>
              <a:gd name="connsiteX1" fmla="*/ 0 w 1627647"/>
              <a:gd name="connsiteY1" fmla="*/ 1066799 h 1188997"/>
              <a:gd name="connsiteX2" fmla="*/ 1621631 w 1627647"/>
              <a:gd name="connsiteY2" fmla="*/ 523874 h 1188997"/>
              <a:gd name="connsiteX3" fmla="*/ 1323974 w 1627647"/>
              <a:gd name="connsiteY3" fmla="*/ 0 h 1188997"/>
              <a:gd name="connsiteX4" fmla="*/ 923925 w 1627647"/>
              <a:gd name="connsiteY4" fmla="*/ 426244 h 1188997"/>
              <a:gd name="connsiteX5" fmla="*/ 621506 w 1627647"/>
              <a:gd name="connsiteY5" fmla="*/ 771524 h 1188997"/>
              <a:gd name="connsiteX6" fmla="*/ 0 w 1627647"/>
              <a:gd name="connsiteY6" fmla="*/ 538161 h 1188997"/>
              <a:gd name="connsiteX0" fmla="*/ 0 w 1627647"/>
              <a:gd name="connsiteY0" fmla="*/ 538161 h 1216261"/>
              <a:gd name="connsiteX1" fmla="*/ 0 w 1627647"/>
              <a:gd name="connsiteY1" fmla="*/ 1066799 h 1216261"/>
              <a:gd name="connsiteX2" fmla="*/ 1621631 w 1627647"/>
              <a:gd name="connsiteY2" fmla="*/ 523874 h 1216261"/>
              <a:gd name="connsiteX3" fmla="*/ 1323974 w 1627647"/>
              <a:gd name="connsiteY3" fmla="*/ 0 h 1216261"/>
              <a:gd name="connsiteX4" fmla="*/ 923925 w 1627647"/>
              <a:gd name="connsiteY4" fmla="*/ 426244 h 1216261"/>
              <a:gd name="connsiteX5" fmla="*/ 621506 w 1627647"/>
              <a:gd name="connsiteY5" fmla="*/ 771524 h 1216261"/>
              <a:gd name="connsiteX6" fmla="*/ 0 w 1627647"/>
              <a:gd name="connsiteY6" fmla="*/ 538161 h 1216261"/>
              <a:gd name="connsiteX0" fmla="*/ 0 w 1627647"/>
              <a:gd name="connsiteY0" fmla="*/ 538161 h 1206398"/>
              <a:gd name="connsiteX1" fmla="*/ 0 w 1627647"/>
              <a:gd name="connsiteY1" fmla="*/ 1066799 h 1206398"/>
              <a:gd name="connsiteX2" fmla="*/ 1621631 w 1627647"/>
              <a:gd name="connsiteY2" fmla="*/ 523874 h 1206398"/>
              <a:gd name="connsiteX3" fmla="*/ 1323974 w 1627647"/>
              <a:gd name="connsiteY3" fmla="*/ 0 h 1206398"/>
              <a:gd name="connsiteX4" fmla="*/ 923925 w 1627647"/>
              <a:gd name="connsiteY4" fmla="*/ 426244 h 1206398"/>
              <a:gd name="connsiteX5" fmla="*/ 621506 w 1627647"/>
              <a:gd name="connsiteY5" fmla="*/ 771524 h 1206398"/>
              <a:gd name="connsiteX6" fmla="*/ 0 w 1627647"/>
              <a:gd name="connsiteY6" fmla="*/ 538161 h 1206398"/>
              <a:gd name="connsiteX0" fmla="*/ 0 w 1627647"/>
              <a:gd name="connsiteY0" fmla="*/ 538161 h 1218880"/>
              <a:gd name="connsiteX1" fmla="*/ 0 w 1627647"/>
              <a:gd name="connsiteY1" fmla="*/ 1066799 h 1218880"/>
              <a:gd name="connsiteX2" fmla="*/ 1621631 w 1627647"/>
              <a:gd name="connsiteY2" fmla="*/ 523874 h 1218880"/>
              <a:gd name="connsiteX3" fmla="*/ 1323974 w 1627647"/>
              <a:gd name="connsiteY3" fmla="*/ 0 h 1218880"/>
              <a:gd name="connsiteX4" fmla="*/ 923925 w 1627647"/>
              <a:gd name="connsiteY4" fmla="*/ 426244 h 1218880"/>
              <a:gd name="connsiteX5" fmla="*/ 621506 w 1627647"/>
              <a:gd name="connsiteY5" fmla="*/ 771524 h 1218880"/>
              <a:gd name="connsiteX6" fmla="*/ 0 w 1627647"/>
              <a:gd name="connsiteY6" fmla="*/ 538161 h 1218880"/>
              <a:gd name="connsiteX0" fmla="*/ 0 w 1627647"/>
              <a:gd name="connsiteY0" fmla="*/ 538161 h 1211596"/>
              <a:gd name="connsiteX1" fmla="*/ 0 w 1627647"/>
              <a:gd name="connsiteY1" fmla="*/ 1066799 h 1211596"/>
              <a:gd name="connsiteX2" fmla="*/ 1621631 w 1627647"/>
              <a:gd name="connsiteY2" fmla="*/ 523874 h 1211596"/>
              <a:gd name="connsiteX3" fmla="*/ 1323974 w 1627647"/>
              <a:gd name="connsiteY3" fmla="*/ 0 h 1211596"/>
              <a:gd name="connsiteX4" fmla="*/ 923925 w 1627647"/>
              <a:gd name="connsiteY4" fmla="*/ 426244 h 1211596"/>
              <a:gd name="connsiteX5" fmla="*/ 621506 w 1627647"/>
              <a:gd name="connsiteY5" fmla="*/ 771524 h 1211596"/>
              <a:gd name="connsiteX6" fmla="*/ 0 w 1627647"/>
              <a:gd name="connsiteY6" fmla="*/ 538161 h 1211596"/>
              <a:gd name="connsiteX0" fmla="*/ 0 w 1627647"/>
              <a:gd name="connsiteY0" fmla="*/ 538161 h 1217962"/>
              <a:gd name="connsiteX1" fmla="*/ 0 w 1627647"/>
              <a:gd name="connsiteY1" fmla="*/ 1066799 h 1217962"/>
              <a:gd name="connsiteX2" fmla="*/ 1621631 w 1627647"/>
              <a:gd name="connsiteY2" fmla="*/ 523874 h 1217962"/>
              <a:gd name="connsiteX3" fmla="*/ 1323974 w 1627647"/>
              <a:gd name="connsiteY3" fmla="*/ 0 h 1217962"/>
              <a:gd name="connsiteX4" fmla="*/ 923925 w 1627647"/>
              <a:gd name="connsiteY4" fmla="*/ 426244 h 1217962"/>
              <a:gd name="connsiteX5" fmla="*/ 621506 w 1627647"/>
              <a:gd name="connsiteY5" fmla="*/ 771524 h 1217962"/>
              <a:gd name="connsiteX6" fmla="*/ 0 w 1627647"/>
              <a:gd name="connsiteY6" fmla="*/ 538161 h 1217962"/>
              <a:gd name="connsiteX0" fmla="*/ 0 w 1627647"/>
              <a:gd name="connsiteY0" fmla="*/ 538161 h 1218399"/>
              <a:gd name="connsiteX1" fmla="*/ 0 w 1627647"/>
              <a:gd name="connsiteY1" fmla="*/ 1066799 h 1218399"/>
              <a:gd name="connsiteX2" fmla="*/ 1621631 w 1627647"/>
              <a:gd name="connsiteY2" fmla="*/ 523874 h 1218399"/>
              <a:gd name="connsiteX3" fmla="*/ 1323974 w 1627647"/>
              <a:gd name="connsiteY3" fmla="*/ 0 h 1218399"/>
              <a:gd name="connsiteX4" fmla="*/ 923925 w 1627647"/>
              <a:gd name="connsiteY4" fmla="*/ 426244 h 1218399"/>
              <a:gd name="connsiteX5" fmla="*/ 621506 w 1627647"/>
              <a:gd name="connsiteY5" fmla="*/ 771524 h 1218399"/>
              <a:gd name="connsiteX6" fmla="*/ 0 w 1627647"/>
              <a:gd name="connsiteY6" fmla="*/ 538161 h 1218399"/>
              <a:gd name="connsiteX0" fmla="*/ 0 w 1627647"/>
              <a:gd name="connsiteY0" fmla="*/ 538161 h 1212839"/>
              <a:gd name="connsiteX1" fmla="*/ 0 w 1627647"/>
              <a:gd name="connsiteY1" fmla="*/ 1066799 h 1212839"/>
              <a:gd name="connsiteX2" fmla="*/ 1621631 w 1627647"/>
              <a:gd name="connsiteY2" fmla="*/ 523874 h 1212839"/>
              <a:gd name="connsiteX3" fmla="*/ 1323974 w 1627647"/>
              <a:gd name="connsiteY3" fmla="*/ 0 h 1212839"/>
              <a:gd name="connsiteX4" fmla="*/ 923925 w 1627647"/>
              <a:gd name="connsiteY4" fmla="*/ 426244 h 1212839"/>
              <a:gd name="connsiteX5" fmla="*/ 621506 w 1627647"/>
              <a:gd name="connsiteY5" fmla="*/ 771524 h 1212839"/>
              <a:gd name="connsiteX6" fmla="*/ 0 w 1627647"/>
              <a:gd name="connsiteY6" fmla="*/ 538161 h 1212839"/>
              <a:gd name="connsiteX0" fmla="*/ 0 w 1627647"/>
              <a:gd name="connsiteY0" fmla="*/ 538161 h 1212839"/>
              <a:gd name="connsiteX1" fmla="*/ 0 w 1627647"/>
              <a:gd name="connsiteY1" fmla="*/ 1066799 h 1212839"/>
              <a:gd name="connsiteX2" fmla="*/ 1621631 w 1627647"/>
              <a:gd name="connsiteY2" fmla="*/ 523874 h 1212839"/>
              <a:gd name="connsiteX3" fmla="*/ 1323974 w 1627647"/>
              <a:gd name="connsiteY3" fmla="*/ 0 h 1212839"/>
              <a:gd name="connsiteX4" fmla="*/ 1078707 w 1627647"/>
              <a:gd name="connsiteY4" fmla="*/ 257177 h 1212839"/>
              <a:gd name="connsiteX5" fmla="*/ 923925 w 1627647"/>
              <a:gd name="connsiteY5" fmla="*/ 426244 h 1212839"/>
              <a:gd name="connsiteX6" fmla="*/ 621506 w 1627647"/>
              <a:gd name="connsiteY6" fmla="*/ 771524 h 1212839"/>
              <a:gd name="connsiteX7" fmla="*/ 0 w 1627647"/>
              <a:gd name="connsiteY7" fmla="*/ 538161 h 1212839"/>
              <a:gd name="connsiteX0" fmla="*/ 0 w 1627647"/>
              <a:gd name="connsiteY0" fmla="*/ 538161 h 1212839"/>
              <a:gd name="connsiteX1" fmla="*/ 0 w 1627647"/>
              <a:gd name="connsiteY1" fmla="*/ 1066799 h 1212839"/>
              <a:gd name="connsiteX2" fmla="*/ 1621631 w 1627647"/>
              <a:gd name="connsiteY2" fmla="*/ 523874 h 1212839"/>
              <a:gd name="connsiteX3" fmla="*/ 1323974 w 1627647"/>
              <a:gd name="connsiteY3" fmla="*/ 0 h 1212839"/>
              <a:gd name="connsiteX4" fmla="*/ 595313 w 1627647"/>
              <a:gd name="connsiteY4" fmla="*/ 185739 h 1212839"/>
              <a:gd name="connsiteX5" fmla="*/ 923925 w 1627647"/>
              <a:gd name="connsiteY5" fmla="*/ 426244 h 1212839"/>
              <a:gd name="connsiteX6" fmla="*/ 621506 w 1627647"/>
              <a:gd name="connsiteY6" fmla="*/ 771524 h 1212839"/>
              <a:gd name="connsiteX7" fmla="*/ 0 w 1627647"/>
              <a:gd name="connsiteY7" fmla="*/ 538161 h 1212839"/>
              <a:gd name="connsiteX0" fmla="*/ 0 w 1627647"/>
              <a:gd name="connsiteY0" fmla="*/ 538161 h 1212839"/>
              <a:gd name="connsiteX1" fmla="*/ 0 w 1627647"/>
              <a:gd name="connsiteY1" fmla="*/ 1066799 h 1212839"/>
              <a:gd name="connsiteX2" fmla="*/ 1621631 w 1627647"/>
              <a:gd name="connsiteY2" fmla="*/ 523874 h 1212839"/>
              <a:gd name="connsiteX3" fmla="*/ 1323974 w 1627647"/>
              <a:gd name="connsiteY3" fmla="*/ 0 h 1212839"/>
              <a:gd name="connsiteX4" fmla="*/ 973932 w 1627647"/>
              <a:gd name="connsiteY4" fmla="*/ 85727 h 1212839"/>
              <a:gd name="connsiteX5" fmla="*/ 595313 w 1627647"/>
              <a:gd name="connsiteY5" fmla="*/ 185739 h 1212839"/>
              <a:gd name="connsiteX6" fmla="*/ 923925 w 1627647"/>
              <a:gd name="connsiteY6" fmla="*/ 426244 h 1212839"/>
              <a:gd name="connsiteX7" fmla="*/ 621506 w 1627647"/>
              <a:gd name="connsiteY7" fmla="*/ 771524 h 1212839"/>
              <a:gd name="connsiteX8" fmla="*/ 0 w 1627647"/>
              <a:gd name="connsiteY8" fmla="*/ 538161 h 1212839"/>
              <a:gd name="connsiteX0" fmla="*/ 0 w 1627647"/>
              <a:gd name="connsiteY0" fmla="*/ 745328 h 1420006"/>
              <a:gd name="connsiteX1" fmla="*/ 0 w 1627647"/>
              <a:gd name="connsiteY1" fmla="*/ 1273966 h 1420006"/>
              <a:gd name="connsiteX2" fmla="*/ 1621631 w 1627647"/>
              <a:gd name="connsiteY2" fmla="*/ 731041 h 1420006"/>
              <a:gd name="connsiteX3" fmla="*/ 1323974 w 1627647"/>
              <a:gd name="connsiteY3" fmla="*/ 207167 h 1420006"/>
              <a:gd name="connsiteX4" fmla="*/ 835820 w 1627647"/>
              <a:gd name="connsiteY4" fmla="*/ 0 h 1420006"/>
              <a:gd name="connsiteX5" fmla="*/ 595313 w 1627647"/>
              <a:gd name="connsiteY5" fmla="*/ 392906 h 1420006"/>
              <a:gd name="connsiteX6" fmla="*/ 923925 w 1627647"/>
              <a:gd name="connsiteY6" fmla="*/ 633411 h 1420006"/>
              <a:gd name="connsiteX7" fmla="*/ 621506 w 1627647"/>
              <a:gd name="connsiteY7" fmla="*/ 978691 h 1420006"/>
              <a:gd name="connsiteX8" fmla="*/ 0 w 1627647"/>
              <a:gd name="connsiteY8" fmla="*/ 745328 h 1420006"/>
              <a:gd name="connsiteX0" fmla="*/ 0 w 1591281"/>
              <a:gd name="connsiteY0" fmla="*/ 745328 h 1469663"/>
              <a:gd name="connsiteX1" fmla="*/ 0 w 1591281"/>
              <a:gd name="connsiteY1" fmla="*/ 1273966 h 1469663"/>
              <a:gd name="connsiteX2" fmla="*/ 1574006 w 1591281"/>
              <a:gd name="connsiteY2" fmla="*/ 928685 h 1469663"/>
              <a:gd name="connsiteX3" fmla="*/ 1323974 w 1591281"/>
              <a:gd name="connsiteY3" fmla="*/ 207167 h 1469663"/>
              <a:gd name="connsiteX4" fmla="*/ 835820 w 1591281"/>
              <a:gd name="connsiteY4" fmla="*/ 0 h 1469663"/>
              <a:gd name="connsiteX5" fmla="*/ 595313 w 1591281"/>
              <a:gd name="connsiteY5" fmla="*/ 392906 h 1469663"/>
              <a:gd name="connsiteX6" fmla="*/ 923925 w 1591281"/>
              <a:gd name="connsiteY6" fmla="*/ 633411 h 1469663"/>
              <a:gd name="connsiteX7" fmla="*/ 621506 w 1591281"/>
              <a:gd name="connsiteY7" fmla="*/ 978691 h 1469663"/>
              <a:gd name="connsiteX8" fmla="*/ 0 w 1591281"/>
              <a:gd name="connsiteY8" fmla="*/ 745328 h 1469663"/>
              <a:gd name="connsiteX0" fmla="*/ 0 w 1591281"/>
              <a:gd name="connsiteY0" fmla="*/ 745328 h 1425021"/>
              <a:gd name="connsiteX1" fmla="*/ 0 w 1591281"/>
              <a:gd name="connsiteY1" fmla="*/ 1273966 h 1425021"/>
              <a:gd name="connsiteX2" fmla="*/ 1574006 w 1591281"/>
              <a:gd name="connsiteY2" fmla="*/ 928685 h 1425021"/>
              <a:gd name="connsiteX3" fmla="*/ 1323974 w 1591281"/>
              <a:gd name="connsiteY3" fmla="*/ 207167 h 1425021"/>
              <a:gd name="connsiteX4" fmla="*/ 835820 w 1591281"/>
              <a:gd name="connsiteY4" fmla="*/ 0 h 1425021"/>
              <a:gd name="connsiteX5" fmla="*/ 595313 w 1591281"/>
              <a:gd name="connsiteY5" fmla="*/ 392906 h 1425021"/>
              <a:gd name="connsiteX6" fmla="*/ 923925 w 1591281"/>
              <a:gd name="connsiteY6" fmla="*/ 633411 h 1425021"/>
              <a:gd name="connsiteX7" fmla="*/ 621506 w 1591281"/>
              <a:gd name="connsiteY7" fmla="*/ 978691 h 1425021"/>
              <a:gd name="connsiteX8" fmla="*/ 0 w 1591281"/>
              <a:gd name="connsiteY8" fmla="*/ 745328 h 1425021"/>
              <a:gd name="connsiteX0" fmla="*/ 0 w 1622856"/>
              <a:gd name="connsiteY0" fmla="*/ 745328 h 1425021"/>
              <a:gd name="connsiteX1" fmla="*/ 0 w 1622856"/>
              <a:gd name="connsiteY1" fmla="*/ 1273966 h 1425021"/>
              <a:gd name="connsiteX2" fmla="*/ 1574006 w 1622856"/>
              <a:gd name="connsiteY2" fmla="*/ 928685 h 1425021"/>
              <a:gd name="connsiteX3" fmla="*/ 1323974 w 1622856"/>
              <a:gd name="connsiteY3" fmla="*/ 207167 h 1425021"/>
              <a:gd name="connsiteX4" fmla="*/ 835820 w 1622856"/>
              <a:gd name="connsiteY4" fmla="*/ 0 h 1425021"/>
              <a:gd name="connsiteX5" fmla="*/ 595313 w 1622856"/>
              <a:gd name="connsiteY5" fmla="*/ 392906 h 1425021"/>
              <a:gd name="connsiteX6" fmla="*/ 923925 w 1622856"/>
              <a:gd name="connsiteY6" fmla="*/ 633411 h 1425021"/>
              <a:gd name="connsiteX7" fmla="*/ 621506 w 1622856"/>
              <a:gd name="connsiteY7" fmla="*/ 978691 h 1425021"/>
              <a:gd name="connsiteX8" fmla="*/ 0 w 1622856"/>
              <a:gd name="connsiteY8" fmla="*/ 745328 h 1425021"/>
              <a:gd name="connsiteX0" fmla="*/ 0 w 1608710"/>
              <a:gd name="connsiteY0" fmla="*/ 745328 h 1425021"/>
              <a:gd name="connsiteX1" fmla="*/ 0 w 1608710"/>
              <a:gd name="connsiteY1" fmla="*/ 1273966 h 1425021"/>
              <a:gd name="connsiteX2" fmla="*/ 1574006 w 1608710"/>
              <a:gd name="connsiteY2" fmla="*/ 928685 h 1425021"/>
              <a:gd name="connsiteX3" fmla="*/ 1264443 w 1608710"/>
              <a:gd name="connsiteY3" fmla="*/ 166686 h 1425021"/>
              <a:gd name="connsiteX4" fmla="*/ 835820 w 1608710"/>
              <a:gd name="connsiteY4" fmla="*/ 0 h 1425021"/>
              <a:gd name="connsiteX5" fmla="*/ 595313 w 1608710"/>
              <a:gd name="connsiteY5" fmla="*/ 392906 h 1425021"/>
              <a:gd name="connsiteX6" fmla="*/ 923925 w 1608710"/>
              <a:gd name="connsiteY6" fmla="*/ 633411 h 1425021"/>
              <a:gd name="connsiteX7" fmla="*/ 621506 w 1608710"/>
              <a:gd name="connsiteY7" fmla="*/ 978691 h 1425021"/>
              <a:gd name="connsiteX8" fmla="*/ 0 w 1608710"/>
              <a:gd name="connsiteY8" fmla="*/ 745328 h 1425021"/>
              <a:gd name="connsiteX0" fmla="*/ 0 w 1623138"/>
              <a:gd name="connsiteY0" fmla="*/ 745328 h 1425021"/>
              <a:gd name="connsiteX1" fmla="*/ 0 w 1623138"/>
              <a:gd name="connsiteY1" fmla="*/ 1273966 h 1425021"/>
              <a:gd name="connsiteX2" fmla="*/ 1574006 w 1623138"/>
              <a:gd name="connsiteY2" fmla="*/ 928685 h 1425021"/>
              <a:gd name="connsiteX3" fmla="*/ 1264443 w 1623138"/>
              <a:gd name="connsiteY3" fmla="*/ 166686 h 1425021"/>
              <a:gd name="connsiteX4" fmla="*/ 835820 w 1623138"/>
              <a:gd name="connsiteY4" fmla="*/ 0 h 1425021"/>
              <a:gd name="connsiteX5" fmla="*/ 595313 w 1623138"/>
              <a:gd name="connsiteY5" fmla="*/ 392906 h 1425021"/>
              <a:gd name="connsiteX6" fmla="*/ 923925 w 1623138"/>
              <a:gd name="connsiteY6" fmla="*/ 633411 h 1425021"/>
              <a:gd name="connsiteX7" fmla="*/ 621506 w 1623138"/>
              <a:gd name="connsiteY7" fmla="*/ 978691 h 1425021"/>
              <a:gd name="connsiteX8" fmla="*/ 0 w 1623138"/>
              <a:gd name="connsiteY8" fmla="*/ 745328 h 1425021"/>
              <a:gd name="connsiteX0" fmla="*/ 0 w 1623138"/>
              <a:gd name="connsiteY0" fmla="*/ 745328 h 1425021"/>
              <a:gd name="connsiteX1" fmla="*/ 0 w 1623138"/>
              <a:gd name="connsiteY1" fmla="*/ 1273966 h 1425021"/>
              <a:gd name="connsiteX2" fmla="*/ 1574006 w 1623138"/>
              <a:gd name="connsiteY2" fmla="*/ 928685 h 1425021"/>
              <a:gd name="connsiteX3" fmla="*/ 1264443 w 1623138"/>
              <a:gd name="connsiteY3" fmla="*/ 166686 h 1425021"/>
              <a:gd name="connsiteX4" fmla="*/ 835820 w 1623138"/>
              <a:gd name="connsiteY4" fmla="*/ 0 h 1425021"/>
              <a:gd name="connsiteX5" fmla="*/ 595313 w 1623138"/>
              <a:gd name="connsiteY5" fmla="*/ 392906 h 1425021"/>
              <a:gd name="connsiteX6" fmla="*/ 923925 w 1623138"/>
              <a:gd name="connsiteY6" fmla="*/ 633411 h 1425021"/>
              <a:gd name="connsiteX7" fmla="*/ 621506 w 1623138"/>
              <a:gd name="connsiteY7" fmla="*/ 978691 h 1425021"/>
              <a:gd name="connsiteX8" fmla="*/ 0 w 1623138"/>
              <a:gd name="connsiteY8" fmla="*/ 745328 h 1425021"/>
              <a:gd name="connsiteX0" fmla="*/ 0 w 1623138"/>
              <a:gd name="connsiteY0" fmla="*/ 745328 h 1425021"/>
              <a:gd name="connsiteX1" fmla="*/ 0 w 1623138"/>
              <a:gd name="connsiteY1" fmla="*/ 1273966 h 1425021"/>
              <a:gd name="connsiteX2" fmla="*/ 1574006 w 1623138"/>
              <a:gd name="connsiteY2" fmla="*/ 928685 h 1425021"/>
              <a:gd name="connsiteX3" fmla="*/ 1264443 w 1623138"/>
              <a:gd name="connsiteY3" fmla="*/ 166686 h 1425021"/>
              <a:gd name="connsiteX4" fmla="*/ 835820 w 1623138"/>
              <a:gd name="connsiteY4" fmla="*/ 0 h 1425021"/>
              <a:gd name="connsiteX5" fmla="*/ 709613 w 1623138"/>
              <a:gd name="connsiteY5" fmla="*/ 207169 h 1425021"/>
              <a:gd name="connsiteX6" fmla="*/ 595313 w 1623138"/>
              <a:gd name="connsiteY6" fmla="*/ 392906 h 1425021"/>
              <a:gd name="connsiteX7" fmla="*/ 923925 w 1623138"/>
              <a:gd name="connsiteY7" fmla="*/ 633411 h 1425021"/>
              <a:gd name="connsiteX8" fmla="*/ 621506 w 1623138"/>
              <a:gd name="connsiteY8" fmla="*/ 978691 h 1425021"/>
              <a:gd name="connsiteX9" fmla="*/ 0 w 1623138"/>
              <a:gd name="connsiteY9" fmla="*/ 745328 h 1425021"/>
              <a:gd name="connsiteX0" fmla="*/ 0 w 1623138"/>
              <a:gd name="connsiteY0" fmla="*/ 797716 h 1477409"/>
              <a:gd name="connsiteX1" fmla="*/ 0 w 1623138"/>
              <a:gd name="connsiteY1" fmla="*/ 1326354 h 1477409"/>
              <a:gd name="connsiteX2" fmla="*/ 1574006 w 1623138"/>
              <a:gd name="connsiteY2" fmla="*/ 981073 h 1477409"/>
              <a:gd name="connsiteX3" fmla="*/ 1264443 w 1623138"/>
              <a:gd name="connsiteY3" fmla="*/ 219074 h 1477409"/>
              <a:gd name="connsiteX4" fmla="*/ 835820 w 1623138"/>
              <a:gd name="connsiteY4" fmla="*/ 52388 h 1477409"/>
              <a:gd name="connsiteX5" fmla="*/ 421482 w 1623138"/>
              <a:gd name="connsiteY5" fmla="*/ 0 h 1477409"/>
              <a:gd name="connsiteX6" fmla="*/ 595313 w 1623138"/>
              <a:gd name="connsiteY6" fmla="*/ 445294 h 1477409"/>
              <a:gd name="connsiteX7" fmla="*/ 923925 w 1623138"/>
              <a:gd name="connsiteY7" fmla="*/ 685799 h 1477409"/>
              <a:gd name="connsiteX8" fmla="*/ 621506 w 1623138"/>
              <a:gd name="connsiteY8" fmla="*/ 1031079 h 1477409"/>
              <a:gd name="connsiteX9" fmla="*/ 0 w 1623138"/>
              <a:gd name="connsiteY9" fmla="*/ 797716 h 1477409"/>
              <a:gd name="connsiteX0" fmla="*/ 0 w 1623138"/>
              <a:gd name="connsiteY0" fmla="*/ 797716 h 1477409"/>
              <a:gd name="connsiteX1" fmla="*/ 0 w 1623138"/>
              <a:gd name="connsiteY1" fmla="*/ 1326354 h 1477409"/>
              <a:gd name="connsiteX2" fmla="*/ 1574006 w 1623138"/>
              <a:gd name="connsiteY2" fmla="*/ 981073 h 1477409"/>
              <a:gd name="connsiteX3" fmla="*/ 1264443 w 1623138"/>
              <a:gd name="connsiteY3" fmla="*/ 219074 h 1477409"/>
              <a:gd name="connsiteX4" fmla="*/ 835820 w 1623138"/>
              <a:gd name="connsiteY4" fmla="*/ 52388 h 1477409"/>
              <a:gd name="connsiteX5" fmla="*/ 654844 w 1623138"/>
              <a:gd name="connsiteY5" fmla="*/ 26194 h 1477409"/>
              <a:gd name="connsiteX6" fmla="*/ 421482 w 1623138"/>
              <a:gd name="connsiteY6" fmla="*/ 0 h 1477409"/>
              <a:gd name="connsiteX7" fmla="*/ 595313 w 1623138"/>
              <a:gd name="connsiteY7" fmla="*/ 445294 h 1477409"/>
              <a:gd name="connsiteX8" fmla="*/ 923925 w 1623138"/>
              <a:gd name="connsiteY8" fmla="*/ 685799 h 1477409"/>
              <a:gd name="connsiteX9" fmla="*/ 621506 w 1623138"/>
              <a:gd name="connsiteY9" fmla="*/ 1031079 h 1477409"/>
              <a:gd name="connsiteX10" fmla="*/ 0 w 1623138"/>
              <a:gd name="connsiteY10" fmla="*/ 797716 h 1477409"/>
              <a:gd name="connsiteX0" fmla="*/ 0 w 1623138"/>
              <a:gd name="connsiteY0" fmla="*/ 1119184 h 1798877"/>
              <a:gd name="connsiteX1" fmla="*/ 0 w 1623138"/>
              <a:gd name="connsiteY1" fmla="*/ 1647822 h 1798877"/>
              <a:gd name="connsiteX2" fmla="*/ 1574006 w 1623138"/>
              <a:gd name="connsiteY2" fmla="*/ 1302541 h 1798877"/>
              <a:gd name="connsiteX3" fmla="*/ 1264443 w 1623138"/>
              <a:gd name="connsiteY3" fmla="*/ 540542 h 1798877"/>
              <a:gd name="connsiteX4" fmla="*/ 835820 w 1623138"/>
              <a:gd name="connsiteY4" fmla="*/ 373856 h 1798877"/>
              <a:gd name="connsiteX5" fmla="*/ 807244 w 1623138"/>
              <a:gd name="connsiteY5" fmla="*/ 0 h 1798877"/>
              <a:gd name="connsiteX6" fmla="*/ 421482 w 1623138"/>
              <a:gd name="connsiteY6" fmla="*/ 321468 h 1798877"/>
              <a:gd name="connsiteX7" fmla="*/ 595313 w 1623138"/>
              <a:gd name="connsiteY7" fmla="*/ 766762 h 1798877"/>
              <a:gd name="connsiteX8" fmla="*/ 923925 w 1623138"/>
              <a:gd name="connsiteY8" fmla="*/ 1007267 h 1798877"/>
              <a:gd name="connsiteX9" fmla="*/ 621506 w 1623138"/>
              <a:gd name="connsiteY9" fmla="*/ 1352547 h 1798877"/>
              <a:gd name="connsiteX10" fmla="*/ 0 w 1623138"/>
              <a:gd name="connsiteY10" fmla="*/ 1119184 h 1798877"/>
              <a:gd name="connsiteX0" fmla="*/ 0 w 1623138"/>
              <a:gd name="connsiteY0" fmla="*/ 1119184 h 1798877"/>
              <a:gd name="connsiteX1" fmla="*/ 0 w 1623138"/>
              <a:gd name="connsiteY1" fmla="*/ 1647822 h 1798877"/>
              <a:gd name="connsiteX2" fmla="*/ 1574006 w 1623138"/>
              <a:gd name="connsiteY2" fmla="*/ 1302541 h 1798877"/>
              <a:gd name="connsiteX3" fmla="*/ 1264443 w 1623138"/>
              <a:gd name="connsiteY3" fmla="*/ 540542 h 1798877"/>
              <a:gd name="connsiteX4" fmla="*/ 835820 w 1623138"/>
              <a:gd name="connsiteY4" fmla="*/ 373856 h 1798877"/>
              <a:gd name="connsiteX5" fmla="*/ 807244 w 1623138"/>
              <a:gd name="connsiteY5" fmla="*/ 0 h 1798877"/>
              <a:gd name="connsiteX6" fmla="*/ 421482 w 1623138"/>
              <a:gd name="connsiteY6" fmla="*/ 321468 h 1798877"/>
              <a:gd name="connsiteX7" fmla="*/ 595313 w 1623138"/>
              <a:gd name="connsiteY7" fmla="*/ 766762 h 1798877"/>
              <a:gd name="connsiteX8" fmla="*/ 923925 w 1623138"/>
              <a:gd name="connsiteY8" fmla="*/ 1007267 h 1798877"/>
              <a:gd name="connsiteX9" fmla="*/ 621506 w 1623138"/>
              <a:gd name="connsiteY9" fmla="*/ 1352547 h 1798877"/>
              <a:gd name="connsiteX10" fmla="*/ 0 w 1623138"/>
              <a:gd name="connsiteY10" fmla="*/ 1119184 h 1798877"/>
              <a:gd name="connsiteX0" fmla="*/ 0 w 1623138"/>
              <a:gd name="connsiteY0" fmla="*/ 1119184 h 1798877"/>
              <a:gd name="connsiteX1" fmla="*/ 0 w 1623138"/>
              <a:gd name="connsiteY1" fmla="*/ 1647822 h 1798877"/>
              <a:gd name="connsiteX2" fmla="*/ 1574006 w 1623138"/>
              <a:gd name="connsiteY2" fmla="*/ 1302541 h 1798877"/>
              <a:gd name="connsiteX3" fmla="*/ 1264443 w 1623138"/>
              <a:gd name="connsiteY3" fmla="*/ 540542 h 1798877"/>
              <a:gd name="connsiteX4" fmla="*/ 835820 w 1623138"/>
              <a:gd name="connsiteY4" fmla="*/ 373856 h 1798877"/>
              <a:gd name="connsiteX5" fmla="*/ 807244 w 1623138"/>
              <a:gd name="connsiteY5" fmla="*/ 0 h 1798877"/>
              <a:gd name="connsiteX6" fmla="*/ 421482 w 1623138"/>
              <a:gd name="connsiteY6" fmla="*/ 321468 h 1798877"/>
              <a:gd name="connsiteX7" fmla="*/ 595313 w 1623138"/>
              <a:gd name="connsiteY7" fmla="*/ 766762 h 1798877"/>
              <a:gd name="connsiteX8" fmla="*/ 923925 w 1623138"/>
              <a:gd name="connsiteY8" fmla="*/ 1007267 h 1798877"/>
              <a:gd name="connsiteX9" fmla="*/ 621506 w 1623138"/>
              <a:gd name="connsiteY9" fmla="*/ 1352547 h 1798877"/>
              <a:gd name="connsiteX10" fmla="*/ 0 w 1623138"/>
              <a:gd name="connsiteY10" fmla="*/ 1119184 h 1798877"/>
              <a:gd name="connsiteX0" fmla="*/ 0 w 1623138"/>
              <a:gd name="connsiteY0" fmla="*/ 1119184 h 1798877"/>
              <a:gd name="connsiteX1" fmla="*/ 0 w 1623138"/>
              <a:gd name="connsiteY1" fmla="*/ 1647822 h 1798877"/>
              <a:gd name="connsiteX2" fmla="*/ 1574006 w 1623138"/>
              <a:gd name="connsiteY2" fmla="*/ 1302541 h 1798877"/>
              <a:gd name="connsiteX3" fmla="*/ 1264443 w 1623138"/>
              <a:gd name="connsiteY3" fmla="*/ 540542 h 1798877"/>
              <a:gd name="connsiteX4" fmla="*/ 835820 w 1623138"/>
              <a:gd name="connsiteY4" fmla="*/ 373856 h 1798877"/>
              <a:gd name="connsiteX5" fmla="*/ 807244 w 1623138"/>
              <a:gd name="connsiteY5" fmla="*/ 0 h 1798877"/>
              <a:gd name="connsiteX6" fmla="*/ 421482 w 1623138"/>
              <a:gd name="connsiteY6" fmla="*/ 321468 h 1798877"/>
              <a:gd name="connsiteX7" fmla="*/ 595313 w 1623138"/>
              <a:gd name="connsiteY7" fmla="*/ 766762 h 1798877"/>
              <a:gd name="connsiteX8" fmla="*/ 923925 w 1623138"/>
              <a:gd name="connsiteY8" fmla="*/ 1007267 h 1798877"/>
              <a:gd name="connsiteX9" fmla="*/ 621506 w 1623138"/>
              <a:gd name="connsiteY9" fmla="*/ 1352547 h 1798877"/>
              <a:gd name="connsiteX10" fmla="*/ 0 w 1623138"/>
              <a:gd name="connsiteY10" fmla="*/ 1119184 h 1798877"/>
              <a:gd name="connsiteX0" fmla="*/ 0 w 1623138"/>
              <a:gd name="connsiteY0" fmla="*/ 1119184 h 1798877"/>
              <a:gd name="connsiteX1" fmla="*/ 0 w 1623138"/>
              <a:gd name="connsiteY1" fmla="*/ 1647822 h 1798877"/>
              <a:gd name="connsiteX2" fmla="*/ 1574006 w 1623138"/>
              <a:gd name="connsiteY2" fmla="*/ 1302541 h 1798877"/>
              <a:gd name="connsiteX3" fmla="*/ 1264443 w 1623138"/>
              <a:gd name="connsiteY3" fmla="*/ 540542 h 1798877"/>
              <a:gd name="connsiteX4" fmla="*/ 835820 w 1623138"/>
              <a:gd name="connsiteY4" fmla="*/ 373856 h 1798877"/>
              <a:gd name="connsiteX5" fmla="*/ 807244 w 1623138"/>
              <a:gd name="connsiteY5" fmla="*/ 0 h 1798877"/>
              <a:gd name="connsiteX6" fmla="*/ 421482 w 1623138"/>
              <a:gd name="connsiteY6" fmla="*/ 321468 h 1798877"/>
              <a:gd name="connsiteX7" fmla="*/ 595313 w 1623138"/>
              <a:gd name="connsiteY7" fmla="*/ 766762 h 1798877"/>
              <a:gd name="connsiteX8" fmla="*/ 923925 w 1623138"/>
              <a:gd name="connsiteY8" fmla="*/ 1007267 h 1798877"/>
              <a:gd name="connsiteX9" fmla="*/ 621506 w 1623138"/>
              <a:gd name="connsiteY9" fmla="*/ 1352547 h 1798877"/>
              <a:gd name="connsiteX10" fmla="*/ 0 w 1623138"/>
              <a:gd name="connsiteY10" fmla="*/ 1119184 h 1798877"/>
              <a:gd name="connsiteX0" fmla="*/ 0 w 1623138"/>
              <a:gd name="connsiteY0" fmla="*/ 1119184 h 1798877"/>
              <a:gd name="connsiteX1" fmla="*/ 0 w 1623138"/>
              <a:gd name="connsiteY1" fmla="*/ 1647822 h 1798877"/>
              <a:gd name="connsiteX2" fmla="*/ 1574006 w 1623138"/>
              <a:gd name="connsiteY2" fmla="*/ 1302541 h 1798877"/>
              <a:gd name="connsiteX3" fmla="*/ 1264443 w 1623138"/>
              <a:gd name="connsiteY3" fmla="*/ 540542 h 1798877"/>
              <a:gd name="connsiteX4" fmla="*/ 835820 w 1623138"/>
              <a:gd name="connsiteY4" fmla="*/ 373856 h 1798877"/>
              <a:gd name="connsiteX5" fmla="*/ 807244 w 1623138"/>
              <a:gd name="connsiteY5" fmla="*/ 0 h 1798877"/>
              <a:gd name="connsiteX6" fmla="*/ 421482 w 1623138"/>
              <a:gd name="connsiteY6" fmla="*/ 321468 h 1798877"/>
              <a:gd name="connsiteX7" fmla="*/ 595313 w 1623138"/>
              <a:gd name="connsiteY7" fmla="*/ 766762 h 1798877"/>
              <a:gd name="connsiteX8" fmla="*/ 923925 w 1623138"/>
              <a:gd name="connsiteY8" fmla="*/ 1007267 h 1798877"/>
              <a:gd name="connsiteX9" fmla="*/ 621506 w 1623138"/>
              <a:gd name="connsiteY9" fmla="*/ 1352547 h 1798877"/>
              <a:gd name="connsiteX10" fmla="*/ 0 w 1623138"/>
              <a:gd name="connsiteY10" fmla="*/ 1119184 h 1798877"/>
              <a:gd name="connsiteX0" fmla="*/ 0 w 1623138"/>
              <a:gd name="connsiteY0" fmla="*/ 1119184 h 1798877"/>
              <a:gd name="connsiteX1" fmla="*/ 0 w 1623138"/>
              <a:gd name="connsiteY1" fmla="*/ 1647822 h 1798877"/>
              <a:gd name="connsiteX2" fmla="*/ 1574006 w 1623138"/>
              <a:gd name="connsiteY2" fmla="*/ 1302541 h 1798877"/>
              <a:gd name="connsiteX3" fmla="*/ 1264443 w 1623138"/>
              <a:gd name="connsiteY3" fmla="*/ 540542 h 1798877"/>
              <a:gd name="connsiteX4" fmla="*/ 835820 w 1623138"/>
              <a:gd name="connsiteY4" fmla="*/ 373856 h 1798877"/>
              <a:gd name="connsiteX5" fmla="*/ 807244 w 1623138"/>
              <a:gd name="connsiteY5" fmla="*/ 0 h 1798877"/>
              <a:gd name="connsiteX6" fmla="*/ 421482 w 1623138"/>
              <a:gd name="connsiteY6" fmla="*/ 321468 h 1798877"/>
              <a:gd name="connsiteX7" fmla="*/ 595313 w 1623138"/>
              <a:gd name="connsiteY7" fmla="*/ 766762 h 1798877"/>
              <a:gd name="connsiteX8" fmla="*/ 923925 w 1623138"/>
              <a:gd name="connsiteY8" fmla="*/ 1007267 h 1798877"/>
              <a:gd name="connsiteX9" fmla="*/ 621506 w 1623138"/>
              <a:gd name="connsiteY9" fmla="*/ 1352547 h 1798877"/>
              <a:gd name="connsiteX10" fmla="*/ 0 w 1623138"/>
              <a:gd name="connsiteY10" fmla="*/ 1119184 h 1798877"/>
              <a:gd name="connsiteX0" fmla="*/ 0 w 1623138"/>
              <a:gd name="connsiteY0" fmla="*/ 1119184 h 1798877"/>
              <a:gd name="connsiteX1" fmla="*/ 0 w 1623138"/>
              <a:gd name="connsiteY1" fmla="*/ 1647822 h 1798877"/>
              <a:gd name="connsiteX2" fmla="*/ 1574006 w 1623138"/>
              <a:gd name="connsiteY2" fmla="*/ 1302541 h 1798877"/>
              <a:gd name="connsiteX3" fmla="*/ 1264443 w 1623138"/>
              <a:gd name="connsiteY3" fmla="*/ 540542 h 1798877"/>
              <a:gd name="connsiteX4" fmla="*/ 835820 w 1623138"/>
              <a:gd name="connsiteY4" fmla="*/ 373856 h 1798877"/>
              <a:gd name="connsiteX5" fmla="*/ 807244 w 1623138"/>
              <a:gd name="connsiteY5" fmla="*/ 0 h 1798877"/>
              <a:gd name="connsiteX6" fmla="*/ 421482 w 1623138"/>
              <a:gd name="connsiteY6" fmla="*/ 321468 h 1798877"/>
              <a:gd name="connsiteX7" fmla="*/ 595313 w 1623138"/>
              <a:gd name="connsiteY7" fmla="*/ 766762 h 1798877"/>
              <a:gd name="connsiteX8" fmla="*/ 923925 w 1623138"/>
              <a:gd name="connsiteY8" fmla="*/ 1007267 h 1798877"/>
              <a:gd name="connsiteX9" fmla="*/ 621506 w 1623138"/>
              <a:gd name="connsiteY9" fmla="*/ 1352547 h 1798877"/>
              <a:gd name="connsiteX10" fmla="*/ 0 w 1623138"/>
              <a:gd name="connsiteY10" fmla="*/ 1119184 h 1798877"/>
              <a:gd name="connsiteX0" fmla="*/ 0 w 1623138"/>
              <a:gd name="connsiteY0" fmla="*/ 1119184 h 1798877"/>
              <a:gd name="connsiteX1" fmla="*/ 0 w 1623138"/>
              <a:gd name="connsiteY1" fmla="*/ 1647822 h 1798877"/>
              <a:gd name="connsiteX2" fmla="*/ 1574006 w 1623138"/>
              <a:gd name="connsiteY2" fmla="*/ 1302541 h 1798877"/>
              <a:gd name="connsiteX3" fmla="*/ 1264443 w 1623138"/>
              <a:gd name="connsiteY3" fmla="*/ 540542 h 1798877"/>
              <a:gd name="connsiteX4" fmla="*/ 835820 w 1623138"/>
              <a:gd name="connsiteY4" fmla="*/ 373856 h 1798877"/>
              <a:gd name="connsiteX5" fmla="*/ 807244 w 1623138"/>
              <a:gd name="connsiteY5" fmla="*/ 0 h 1798877"/>
              <a:gd name="connsiteX6" fmla="*/ 421482 w 1623138"/>
              <a:gd name="connsiteY6" fmla="*/ 321468 h 1798877"/>
              <a:gd name="connsiteX7" fmla="*/ 595313 w 1623138"/>
              <a:gd name="connsiteY7" fmla="*/ 766762 h 1798877"/>
              <a:gd name="connsiteX8" fmla="*/ 923925 w 1623138"/>
              <a:gd name="connsiteY8" fmla="*/ 1007267 h 1798877"/>
              <a:gd name="connsiteX9" fmla="*/ 621506 w 1623138"/>
              <a:gd name="connsiteY9" fmla="*/ 1352547 h 1798877"/>
              <a:gd name="connsiteX10" fmla="*/ 0 w 1623138"/>
              <a:gd name="connsiteY10" fmla="*/ 1119184 h 1798877"/>
              <a:gd name="connsiteX0" fmla="*/ 0 w 1623138"/>
              <a:gd name="connsiteY0" fmla="*/ 1119184 h 1798877"/>
              <a:gd name="connsiteX1" fmla="*/ 0 w 1623138"/>
              <a:gd name="connsiteY1" fmla="*/ 1647822 h 1798877"/>
              <a:gd name="connsiteX2" fmla="*/ 1574006 w 1623138"/>
              <a:gd name="connsiteY2" fmla="*/ 1302541 h 1798877"/>
              <a:gd name="connsiteX3" fmla="*/ 1264443 w 1623138"/>
              <a:gd name="connsiteY3" fmla="*/ 540542 h 1798877"/>
              <a:gd name="connsiteX4" fmla="*/ 835820 w 1623138"/>
              <a:gd name="connsiteY4" fmla="*/ 373856 h 1798877"/>
              <a:gd name="connsiteX5" fmla="*/ 807244 w 1623138"/>
              <a:gd name="connsiteY5" fmla="*/ 0 h 1798877"/>
              <a:gd name="connsiteX6" fmla="*/ 421482 w 1623138"/>
              <a:gd name="connsiteY6" fmla="*/ 321468 h 1798877"/>
              <a:gd name="connsiteX7" fmla="*/ 595313 w 1623138"/>
              <a:gd name="connsiteY7" fmla="*/ 766762 h 1798877"/>
              <a:gd name="connsiteX8" fmla="*/ 923925 w 1623138"/>
              <a:gd name="connsiteY8" fmla="*/ 1007267 h 1798877"/>
              <a:gd name="connsiteX9" fmla="*/ 621506 w 1623138"/>
              <a:gd name="connsiteY9" fmla="*/ 1352547 h 1798877"/>
              <a:gd name="connsiteX10" fmla="*/ 0 w 1623138"/>
              <a:gd name="connsiteY10" fmla="*/ 1119184 h 1798877"/>
              <a:gd name="connsiteX0" fmla="*/ 0 w 1623138"/>
              <a:gd name="connsiteY0" fmla="*/ 1119184 h 1798877"/>
              <a:gd name="connsiteX1" fmla="*/ 0 w 1623138"/>
              <a:gd name="connsiteY1" fmla="*/ 1647822 h 1798877"/>
              <a:gd name="connsiteX2" fmla="*/ 1574006 w 1623138"/>
              <a:gd name="connsiteY2" fmla="*/ 1302541 h 1798877"/>
              <a:gd name="connsiteX3" fmla="*/ 1264443 w 1623138"/>
              <a:gd name="connsiteY3" fmla="*/ 540542 h 1798877"/>
              <a:gd name="connsiteX4" fmla="*/ 835820 w 1623138"/>
              <a:gd name="connsiteY4" fmla="*/ 373856 h 1798877"/>
              <a:gd name="connsiteX5" fmla="*/ 807244 w 1623138"/>
              <a:gd name="connsiteY5" fmla="*/ 0 h 1798877"/>
              <a:gd name="connsiteX6" fmla="*/ 421482 w 1623138"/>
              <a:gd name="connsiteY6" fmla="*/ 321468 h 1798877"/>
              <a:gd name="connsiteX7" fmla="*/ 595313 w 1623138"/>
              <a:gd name="connsiteY7" fmla="*/ 766762 h 1798877"/>
              <a:gd name="connsiteX8" fmla="*/ 923925 w 1623138"/>
              <a:gd name="connsiteY8" fmla="*/ 1007267 h 1798877"/>
              <a:gd name="connsiteX9" fmla="*/ 621506 w 1623138"/>
              <a:gd name="connsiteY9" fmla="*/ 1352547 h 1798877"/>
              <a:gd name="connsiteX10" fmla="*/ 0 w 1623138"/>
              <a:gd name="connsiteY10" fmla="*/ 1119184 h 1798877"/>
              <a:gd name="connsiteX0" fmla="*/ 0 w 1623138"/>
              <a:gd name="connsiteY0" fmla="*/ 1119184 h 1798877"/>
              <a:gd name="connsiteX1" fmla="*/ 0 w 1623138"/>
              <a:gd name="connsiteY1" fmla="*/ 1647822 h 1798877"/>
              <a:gd name="connsiteX2" fmla="*/ 1574006 w 1623138"/>
              <a:gd name="connsiteY2" fmla="*/ 1302541 h 1798877"/>
              <a:gd name="connsiteX3" fmla="*/ 1264443 w 1623138"/>
              <a:gd name="connsiteY3" fmla="*/ 540542 h 1798877"/>
              <a:gd name="connsiteX4" fmla="*/ 835820 w 1623138"/>
              <a:gd name="connsiteY4" fmla="*/ 373856 h 1798877"/>
              <a:gd name="connsiteX5" fmla="*/ 807244 w 1623138"/>
              <a:gd name="connsiteY5" fmla="*/ 0 h 1798877"/>
              <a:gd name="connsiteX6" fmla="*/ 421482 w 1623138"/>
              <a:gd name="connsiteY6" fmla="*/ 321468 h 1798877"/>
              <a:gd name="connsiteX7" fmla="*/ 595313 w 1623138"/>
              <a:gd name="connsiteY7" fmla="*/ 766762 h 1798877"/>
              <a:gd name="connsiteX8" fmla="*/ 923925 w 1623138"/>
              <a:gd name="connsiteY8" fmla="*/ 1007267 h 1798877"/>
              <a:gd name="connsiteX9" fmla="*/ 621506 w 1623138"/>
              <a:gd name="connsiteY9" fmla="*/ 1352547 h 1798877"/>
              <a:gd name="connsiteX10" fmla="*/ 0 w 1623138"/>
              <a:gd name="connsiteY10" fmla="*/ 1119184 h 1798877"/>
              <a:gd name="connsiteX0" fmla="*/ 0 w 1623138"/>
              <a:gd name="connsiteY0" fmla="*/ 1119184 h 1798877"/>
              <a:gd name="connsiteX1" fmla="*/ 0 w 1623138"/>
              <a:gd name="connsiteY1" fmla="*/ 1647822 h 1798877"/>
              <a:gd name="connsiteX2" fmla="*/ 1574006 w 1623138"/>
              <a:gd name="connsiteY2" fmla="*/ 1302541 h 1798877"/>
              <a:gd name="connsiteX3" fmla="*/ 1264443 w 1623138"/>
              <a:gd name="connsiteY3" fmla="*/ 540542 h 1798877"/>
              <a:gd name="connsiteX4" fmla="*/ 835820 w 1623138"/>
              <a:gd name="connsiteY4" fmla="*/ 373856 h 1798877"/>
              <a:gd name="connsiteX5" fmla="*/ 807244 w 1623138"/>
              <a:gd name="connsiteY5" fmla="*/ 0 h 1798877"/>
              <a:gd name="connsiteX6" fmla="*/ 421482 w 1623138"/>
              <a:gd name="connsiteY6" fmla="*/ 321468 h 1798877"/>
              <a:gd name="connsiteX7" fmla="*/ 595313 w 1623138"/>
              <a:gd name="connsiteY7" fmla="*/ 766762 h 1798877"/>
              <a:gd name="connsiteX8" fmla="*/ 923925 w 1623138"/>
              <a:gd name="connsiteY8" fmla="*/ 1007267 h 1798877"/>
              <a:gd name="connsiteX9" fmla="*/ 621506 w 1623138"/>
              <a:gd name="connsiteY9" fmla="*/ 1352547 h 1798877"/>
              <a:gd name="connsiteX10" fmla="*/ 0 w 1623138"/>
              <a:gd name="connsiteY10" fmla="*/ 1119184 h 1798877"/>
              <a:gd name="connsiteX0" fmla="*/ 0 w 1623138"/>
              <a:gd name="connsiteY0" fmla="*/ 1119184 h 1798877"/>
              <a:gd name="connsiteX1" fmla="*/ 0 w 1623138"/>
              <a:gd name="connsiteY1" fmla="*/ 1647822 h 1798877"/>
              <a:gd name="connsiteX2" fmla="*/ 1574006 w 1623138"/>
              <a:gd name="connsiteY2" fmla="*/ 1302541 h 1798877"/>
              <a:gd name="connsiteX3" fmla="*/ 1264443 w 1623138"/>
              <a:gd name="connsiteY3" fmla="*/ 540542 h 1798877"/>
              <a:gd name="connsiteX4" fmla="*/ 835820 w 1623138"/>
              <a:gd name="connsiteY4" fmla="*/ 373856 h 1798877"/>
              <a:gd name="connsiteX5" fmla="*/ 807244 w 1623138"/>
              <a:gd name="connsiteY5" fmla="*/ 0 h 1798877"/>
              <a:gd name="connsiteX6" fmla="*/ 421482 w 1623138"/>
              <a:gd name="connsiteY6" fmla="*/ 321468 h 1798877"/>
              <a:gd name="connsiteX7" fmla="*/ 595313 w 1623138"/>
              <a:gd name="connsiteY7" fmla="*/ 766762 h 1798877"/>
              <a:gd name="connsiteX8" fmla="*/ 923925 w 1623138"/>
              <a:gd name="connsiteY8" fmla="*/ 1007267 h 1798877"/>
              <a:gd name="connsiteX9" fmla="*/ 621506 w 1623138"/>
              <a:gd name="connsiteY9" fmla="*/ 1352547 h 1798877"/>
              <a:gd name="connsiteX10" fmla="*/ 0 w 1623138"/>
              <a:gd name="connsiteY10" fmla="*/ 1119184 h 1798877"/>
              <a:gd name="connsiteX0" fmla="*/ 0 w 1623138"/>
              <a:gd name="connsiteY0" fmla="*/ 1119184 h 1798877"/>
              <a:gd name="connsiteX1" fmla="*/ 0 w 1623138"/>
              <a:gd name="connsiteY1" fmla="*/ 1647822 h 1798877"/>
              <a:gd name="connsiteX2" fmla="*/ 1574006 w 1623138"/>
              <a:gd name="connsiteY2" fmla="*/ 1302541 h 1798877"/>
              <a:gd name="connsiteX3" fmla="*/ 1264443 w 1623138"/>
              <a:gd name="connsiteY3" fmla="*/ 540542 h 1798877"/>
              <a:gd name="connsiteX4" fmla="*/ 835820 w 1623138"/>
              <a:gd name="connsiteY4" fmla="*/ 373856 h 1798877"/>
              <a:gd name="connsiteX5" fmla="*/ 807244 w 1623138"/>
              <a:gd name="connsiteY5" fmla="*/ 0 h 1798877"/>
              <a:gd name="connsiteX6" fmla="*/ 421482 w 1623138"/>
              <a:gd name="connsiteY6" fmla="*/ 321468 h 1798877"/>
              <a:gd name="connsiteX7" fmla="*/ 595313 w 1623138"/>
              <a:gd name="connsiteY7" fmla="*/ 766762 h 1798877"/>
              <a:gd name="connsiteX8" fmla="*/ 923925 w 1623138"/>
              <a:gd name="connsiteY8" fmla="*/ 1007267 h 1798877"/>
              <a:gd name="connsiteX9" fmla="*/ 621506 w 1623138"/>
              <a:gd name="connsiteY9" fmla="*/ 1352547 h 1798877"/>
              <a:gd name="connsiteX10" fmla="*/ 0 w 1623138"/>
              <a:gd name="connsiteY10" fmla="*/ 1119184 h 1798877"/>
              <a:gd name="connsiteX0" fmla="*/ 0 w 1623138"/>
              <a:gd name="connsiteY0" fmla="*/ 1119184 h 1798877"/>
              <a:gd name="connsiteX1" fmla="*/ 0 w 1623138"/>
              <a:gd name="connsiteY1" fmla="*/ 1647822 h 1798877"/>
              <a:gd name="connsiteX2" fmla="*/ 1574006 w 1623138"/>
              <a:gd name="connsiteY2" fmla="*/ 1302541 h 1798877"/>
              <a:gd name="connsiteX3" fmla="*/ 1264443 w 1623138"/>
              <a:gd name="connsiteY3" fmla="*/ 540542 h 1798877"/>
              <a:gd name="connsiteX4" fmla="*/ 835820 w 1623138"/>
              <a:gd name="connsiteY4" fmla="*/ 373856 h 1798877"/>
              <a:gd name="connsiteX5" fmla="*/ 807244 w 1623138"/>
              <a:gd name="connsiteY5" fmla="*/ 0 h 1798877"/>
              <a:gd name="connsiteX6" fmla="*/ 421482 w 1623138"/>
              <a:gd name="connsiteY6" fmla="*/ 321468 h 1798877"/>
              <a:gd name="connsiteX7" fmla="*/ 595313 w 1623138"/>
              <a:gd name="connsiteY7" fmla="*/ 766762 h 1798877"/>
              <a:gd name="connsiteX8" fmla="*/ 923925 w 1623138"/>
              <a:gd name="connsiteY8" fmla="*/ 1007267 h 1798877"/>
              <a:gd name="connsiteX9" fmla="*/ 621506 w 1623138"/>
              <a:gd name="connsiteY9" fmla="*/ 1352547 h 1798877"/>
              <a:gd name="connsiteX10" fmla="*/ 0 w 1623138"/>
              <a:gd name="connsiteY10" fmla="*/ 1119184 h 1798877"/>
              <a:gd name="connsiteX0" fmla="*/ 0 w 1623138"/>
              <a:gd name="connsiteY0" fmla="*/ 1119184 h 1798877"/>
              <a:gd name="connsiteX1" fmla="*/ 0 w 1623138"/>
              <a:gd name="connsiteY1" fmla="*/ 1647822 h 1798877"/>
              <a:gd name="connsiteX2" fmla="*/ 1574006 w 1623138"/>
              <a:gd name="connsiteY2" fmla="*/ 1302541 h 1798877"/>
              <a:gd name="connsiteX3" fmla="*/ 1264443 w 1623138"/>
              <a:gd name="connsiteY3" fmla="*/ 540542 h 1798877"/>
              <a:gd name="connsiteX4" fmla="*/ 835820 w 1623138"/>
              <a:gd name="connsiteY4" fmla="*/ 373856 h 1798877"/>
              <a:gd name="connsiteX5" fmla="*/ 807244 w 1623138"/>
              <a:gd name="connsiteY5" fmla="*/ 0 h 1798877"/>
              <a:gd name="connsiteX6" fmla="*/ 421482 w 1623138"/>
              <a:gd name="connsiteY6" fmla="*/ 321468 h 1798877"/>
              <a:gd name="connsiteX7" fmla="*/ 595313 w 1623138"/>
              <a:gd name="connsiteY7" fmla="*/ 766762 h 1798877"/>
              <a:gd name="connsiteX8" fmla="*/ 923925 w 1623138"/>
              <a:gd name="connsiteY8" fmla="*/ 1007267 h 1798877"/>
              <a:gd name="connsiteX9" fmla="*/ 621506 w 1623138"/>
              <a:gd name="connsiteY9" fmla="*/ 1352547 h 1798877"/>
              <a:gd name="connsiteX10" fmla="*/ 0 w 1623138"/>
              <a:gd name="connsiteY10" fmla="*/ 1119184 h 1798877"/>
              <a:gd name="connsiteX0" fmla="*/ 0 w 1623138"/>
              <a:gd name="connsiteY0" fmla="*/ 1119184 h 1798877"/>
              <a:gd name="connsiteX1" fmla="*/ 0 w 1623138"/>
              <a:gd name="connsiteY1" fmla="*/ 1647822 h 1798877"/>
              <a:gd name="connsiteX2" fmla="*/ 1574006 w 1623138"/>
              <a:gd name="connsiteY2" fmla="*/ 1302541 h 1798877"/>
              <a:gd name="connsiteX3" fmla="*/ 1264443 w 1623138"/>
              <a:gd name="connsiteY3" fmla="*/ 540542 h 1798877"/>
              <a:gd name="connsiteX4" fmla="*/ 835820 w 1623138"/>
              <a:gd name="connsiteY4" fmla="*/ 373856 h 1798877"/>
              <a:gd name="connsiteX5" fmla="*/ 807244 w 1623138"/>
              <a:gd name="connsiteY5" fmla="*/ 0 h 1798877"/>
              <a:gd name="connsiteX6" fmla="*/ 421482 w 1623138"/>
              <a:gd name="connsiteY6" fmla="*/ 321468 h 1798877"/>
              <a:gd name="connsiteX7" fmla="*/ 595313 w 1623138"/>
              <a:gd name="connsiteY7" fmla="*/ 766762 h 1798877"/>
              <a:gd name="connsiteX8" fmla="*/ 923925 w 1623138"/>
              <a:gd name="connsiteY8" fmla="*/ 1007267 h 1798877"/>
              <a:gd name="connsiteX9" fmla="*/ 621506 w 1623138"/>
              <a:gd name="connsiteY9" fmla="*/ 1352547 h 1798877"/>
              <a:gd name="connsiteX10" fmla="*/ 0 w 1623138"/>
              <a:gd name="connsiteY10" fmla="*/ 1119184 h 1798877"/>
              <a:gd name="connsiteX0" fmla="*/ 0 w 1623138"/>
              <a:gd name="connsiteY0" fmla="*/ 1119184 h 1798877"/>
              <a:gd name="connsiteX1" fmla="*/ 0 w 1623138"/>
              <a:gd name="connsiteY1" fmla="*/ 1647822 h 1798877"/>
              <a:gd name="connsiteX2" fmla="*/ 1574006 w 1623138"/>
              <a:gd name="connsiteY2" fmla="*/ 1302541 h 1798877"/>
              <a:gd name="connsiteX3" fmla="*/ 1264443 w 1623138"/>
              <a:gd name="connsiteY3" fmla="*/ 540542 h 1798877"/>
              <a:gd name="connsiteX4" fmla="*/ 835820 w 1623138"/>
              <a:gd name="connsiteY4" fmla="*/ 373856 h 1798877"/>
              <a:gd name="connsiteX5" fmla="*/ 807244 w 1623138"/>
              <a:gd name="connsiteY5" fmla="*/ 0 h 1798877"/>
              <a:gd name="connsiteX6" fmla="*/ 421482 w 1623138"/>
              <a:gd name="connsiteY6" fmla="*/ 321468 h 1798877"/>
              <a:gd name="connsiteX7" fmla="*/ 595313 w 1623138"/>
              <a:gd name="connsiteY7" fmla="*/ 766762 h 1798877"/>
              <a:gd name="connsiteX8" fmla="*/ 923925 w 1623138"/>
              <a:gd name="connsiteY8" fmla="*/ 1007267 h 1798877"/>
              <a:gd name="connsiteX9" fmla="*/ 621506 w 1623138"/>
              <a:gd name="connsiteY9" fmla="*/ 1352547 h 1798877"/>
              <a:gd name="connsiteX10" fmla="*/ 0 w 1623138"/>
              <a:gd name="connsiteY10" fmla="*/ 1119184 h 1798877"/>
              <a:gd name="connsiteX0" fmla="*/ 0 w 1623138"/>
              <a:gd name="connsiteY0" fmla="*/ 1119184 h 1798877"/>
              <a:gd name="connsiteX1" fmla="*/ 0 w 1623138"/>
              <a:gd name="connsiteY1" fmla="*/ 1647822 h 1798877"/>
              <a:gd name="connsiteX2" fmla="*/ 1574006 w 1623138"/>
              <a:gd name="connsiteY2" fmla="*/ 1302541 h 1798877"/>
              <a:gd name="connsiteX3" fmla="*/ 1264443 w 1623138"/>
              <a:gd name="connsiteY3" fmla="*/ 540542 h 1798877"/>
              <a:gd name="connsiteX4" fmla="*/ 835820 w 1623138"/>
              <a:gd name="connsiteY4" fmla="*/ 373856 h 1798877"/>
              <a:gd name="connsiteX5" fmla="*/ 807244 w 1623138"/>
              <a:gd name="connsiteY5" fmla="*/ 0 h 1798877"/>
              <a:gd name="connsiteX6" fmla="*/ 421482 w 1623138"/>
              <a:gd name="connsiteY6" fmla="*/ 321468 h 1798877"/>
              <a:gd name="connsiteX7" fmla="*/ 595313 w 1623138"/>
              <a:gd name="connsiteY7" fmla="*/ 766762 h 1798877"/>
              <a:gd name="connsiteX8" fmla="*/ 923925 w 1623138"/>
              <a:gd name="connsiteY8" fmla="*/ 1007267 h 1798877"/>
              <a:gd name="connsiteX9" fmla="*/ 621506 w 1623138"/>
              <a:gd name="connsiteY9" fmla="*/ 1352547 h 1798877"/>
              <a:gd name="connsiteX10" fmla="*/ 0 w 1623138"/>
              <a:gd name="connsiteY10" fmla="*/ 1119184 h 1798877"/>
              <a:gd name="connsiteX0" fmla="*/ 0 w 1623138"/>
              <a:gd name="connsiteY0" fmla="*/ 1119184 h 1798877"/>
              <a:gd name="connsiteX1" fmla="*/ 0 w 1623138"/>
              <a:gd name="connsiteY1" fmla="*/ 1647822 h 1798877"/>
              <a:gd name="connsiteX2" fmla="*/ 1574006 w 1623138"/>
              <a:gd name="connsiteY2" fmla="*/ 1302541 h 1798877"/>
              <a:gd name="connsiteX3" fmla="*/ 1264443 w 1623138"/>
              <a:gd name="connsiteY3" fmla="*/ 540542 h 1798877"/>
              <a:gd name="connsiteX4" fmla="*/ 835820 w 1623138"/>
              <a:gd name="connsiteY4" fmla="*/ 373856 h 1798877"/>
              <a:gd name="connsiteX5" fmla="*/ 807244 w 1623138"/>
              <a:gd name="connsiteY5" fmla="*/ 0 h 1798877"/>
              <a:gd name="connsiteX6" fmla="*/ 421482 w 1623138"/>
              <a:gd name="connsiteY6" fmla="*/ 321468 h 1798877"/>
              <a:gd name="connsiteX7" fmla="*/ 595313 w 1623138"/>
              <a:gd name="connsiteY7" fmla="*/ 766762 h 1798877"/>
              <a:gd name="connsiteX8" fmla="*/ 923925 w 1623138"/>
              <a:gd name="connsiteY8" fmla="*/ 1007267 h 1798877"/>
              <a:gd name="connsiteX9" fmla="*/ 621506 w 1623138"/>
              <a:gd name="connsiteY9" fmla="*/ 1352547 h 1798877"/>
              <a:gd name="connsiteX10" fmla="*/ 0 w 1623138"/>
              <a:gd name="connsiteY10" fmla="*/ 1119184 h 1798877"/>
              <a:gd name="connsiteX0" fmla="*/ 0 w 1623138"/>
              <a:gd name="connsiteY0" fmla="*/ 1119184 h 1798877"/>
              <a:gd name="connsiteX1" fmla="*/ 0 w 1623138"/>
              <a:gd name="connsiteY1" fmla="*/ 1647822 h 1798877"/>
              <a:gd name="connsiteX2" fmla="*/ 1574006 w 1623138"/>
              <a:gd name="connsiteY2" fmla="*/ 1302541 h 1798877"/>
              <a:gd name="connsiteX3" fmla="*/ 1264443 w 1623138"/>
              <a:gd name="connsiteY3" fmla="*/ 540542 h 1798877"/>
              <a:gd name="connsiteX4" fmla="*/ 835820 w 1623138"/>
              <a:gd name="connsiteY4" fmla="*/ 373856 h 1798877"/>
              <a:gd name="connsiteX5" fmla="*/ 807244 w 1623138"/>
              <a:gd name="connsiteY5" fmla="*/ 0 h 1798877"/>
              <a:gd name="connsiteX6" fmla="*/ 421482 w 1623138"/>
              <a:gd name="connsiteY6" fmla="*/ 321468 h 1798877"/>
              <a:gd name="connsiteX7" fmla="*/ 595313 w 1623138"/>
              <a:gd name="connsiteY7" fmla="*/ 766762 h 1798877"/>
              <a:gd name="connsiteX8" fmla="*/ 923925 w 1623138"/>
              <a:gd name="connsiteY8" fmla="*/ 1007267 h 1798877"/>
              <a:gd name="connsiteX9" fmla="*/ 621506 w 1623138"/>
              <a:gd name="connsiteY9" fmla="*/ 1352547 h 1798877"/>
              <a:gd name="connsiteX10" fmla="*/ 0 w 1623138"/>
              <a:gd name="connsiteY10" fmla="*/ 1119184 h 1798877"/>
              <a:gd name="connsiteX0" fmla="*/ 0 w 1623138"/>
              <a:gd name="connsiteY0" fmla="*/ 1119184 h 1652572"/>
              <a:gd name="connsiteX1" fmla="*/ 0 w 1623138"/>
              <a:gd name="connsiteY1" fmla="*/ 1647822 h 1652572"/>
              <a:gd name="connsiteX2" fmla="*/ 1574006 w 1623138"/>
              <a:gd name="connsiteY2" fmla="*/ 1302541 h 1652572"/>
              <a:gd name="connsiteX3" fmla="*/ 1264443 w 1623138"/>
              <a:gd name="connsiteY3" fmla="*/ 540542 h 1652572"/>
              <a:gd name="connsiteX4" fmla="*/ 835820 w 1623138"/>
              <a:gd name="connsiteY4" fmla="*/ 373856 h 1652572"/>
              <a:gd name="connsiteX5" fmla="*/ 807244 w 1623138"/>
              <a:gd name="connsiteY5" fmla="*/ 0 h 1652572"/>
              <a:gd name="connsiteX6" fmla="*/ 421482 w 1623138"/>
              <a:gd name="connsiteY6" fmla="*/ 321468 h 1652572"/>
              <a:gd name="connsiteX7" fmla="*/ 595313 w 1623138"/>
              <a:gd name="connsiteY7" fmla="*/ 766762 h 1652572"/>
              <a:gd name="connsiteX8" fmla="*/ 923925 w 1623138"/>
              <a:gd name="connsiteY8" fmla="*/ 1007267 h 1652572"/>
              <a:gd name="connsiteX9" fmla="*/ 621506 w 1623138"/>
              <a:gd name="connsiteY9" fmla="*/ 1352547 h 1652572"/>
              <a:gd name="connsiteX10" fmla="*/ 0 w 1623138"/>
              <a:gd name="connsiteY10" fmla="*/ 1119184 h 1652572"/>
              <a:gd name="connsiteX0" fmla="*/ 0 w 1627271"/>
              <a:gd name="connsiteY0" fmla="*/ 1119184 h 1712926"/>
              <a:gd name="connsiteX1" fmla="*/ 0 w 1627271"/>
              <a:gd name="connsiteY1" fmla="*/ 1647822 h 1712926"/>
              <a:gd name="connsiteX2" fmla="*/ 1574006 w 1627271"/>
              <a:gd name="connsiteY2" fmla="*/ 1302541 h 1712926"/>
              <a:gd name="connsiteX3" fmla="*/ 1264443 w 1627271"/>
              <a:gd name="connsiteY3" fmla="*/ 540542 h 1712926"/>
              <a:gd name="connsiteX4" fmla="*/ 835820 w 1627271"/>
              <a:gd name="connsiteY4" fmla="*/ 373856 h 1712926"/>
              <a:gd name="connsiteX5" fmla="*/ 807244 w 1627271"/>
              <a:gd name="connsiteY5" fmla="*/ 0 h 1712926"/>
              <a:gd name="connsiteX6" fmla="*/ 421482 w 1627271"/>
              <a:gd name="connsiteY6" fmla="*/ 321468 h 1712926"/>
              <a:gd name="connsiteX7" fmla="*/ 595313 w 1627271"/>
              <a:gd name="connsiteY7" fmla="*/ 766762 h 1712926"/>
              <a:gd name="connsiteX8" fmla="*/ 923925 w 1627271"/>
              <a:gd name="connsiteY8" fmla="*/ 1007267 h 1712926"/>
              <a:gd name="connsiteX9" fmla="*/ 621506 w 1627271"/>
              <a:gd name="connsiteY9" fmla="*/ 1352547 h 1712926"/>
              <a:gd name="connsiteX10" fmla="*/ 0 w 1627271"/>
              <a:gd name="connsiteY10" fmla="*/ 1119184 h 1712926"/>
              <a:gd name="connsiteX0" fmla="*/ 0 w 1627271"/>
              <a:gd name="connsiteY0" fmla="*/ 1119184 h 1797816"/>
              <a:gd name="connsiteX1" fmla="*/ 0 w 1627271"/>
              <a:gd name="connsiteY1" fmla="*/ 1647822 h 1797816"/>
              <a:gd name="connsiteX2" fmla="*/ 1574006 w 1627271"/>
              <a:gd name="connsiteY2" fmla="*/ 1302541 h 1797816"/>
              <a:gd name="connsiteX3" fmla="*/ 1264443 w 1627271"/>
              <a:gd name="connsiteY3" fmla="*/ 540542 h 1797816"/>
              <a:gd name="connsiteX4" fmla="*/ 835820 w 1627271"/>
              <a:gd name="connsiteY4" fmla="*/ 373856 h 1797816"/>
              <a:gd name="connsiteX5" fmla="*/ 807244 w 1627271"/>
              <a:gd name="connsiteY5" fmla="*/ 0 h 1797816"/>
              <a:gd name="connsiteX6" fmla="*/ 421482 w 1627271"/>
              <a:gd name="connsiteY6" fmla="*/ 321468 h 1797816"/>
              <a:gd name="connsiteX7" fmla="*/ 595313 w 1627271"/>
              <a:gd name="connsiteY7" fmla="*/ 766762 h 1797816"/>
              <a:gd name="connsiteX8" fmla="*/ 923925 w 1627271"/>
              <a:gd name="connsiteY8" fmla="*/ 1007267 h 1797816"/>
              <a:gd name="connsiteX9" fmla="*/ 621506 w 1627271"/>
              <a:gd name="connsiteY9" fmla="*/ 1352547 h 1797816"/>
              <a:gd name="connsiteX10" fmla="*/ 0 w 1627271"/>
              <a:gd name="connsiteY10" fmla="*/ 1119184 h 1797816"/>
              <a:gd name="connsiteX0" fmla="*/ 0 w 1622231"/>
              <a:gd name="connsiteY0" fmla="*/ 1119184 h 1773253"/>
              <a:gd name="connsiteX1" fmla="*/ 0 w 1622231"/>
              <a:gd name="connsiteY1" fmla="*/ 1647822 h 1773253"/>
              <a:gd name="connsiteX2" fmla="*/ 1574006 w 1622231"/>
              <a:gd name="connsiteY2" fmla="*/ 1302541 h 1773253"/>
              <a:gd name="connsiteX3" fmla="*/ 1264443 w 1622231"/>
              <a:gd name="connsiteY3" fmla="*/ 540542 h 1773253"/>
              <a:gd name="connsiteX4" fmla="*/ 835820 w 1622231"/>
              <a:gd name="connsiteY4" fmla="*/ 373856 h 1773253"/>
              <a:gd name="connsiteX5" fmla="*/ 807244 w 1622231"/>
              <a:gd name="connsiteY5" fmla="*/ 0 h 1773253"/>
              <a:gd name="connsiteX6" fmla="*/ 421482 w 1622231"/>
              <a:gd name="connsiteY6" fmla="*/ 321468 h 1773253"/>
              <a:gd name="connsiteX7" fmla="*/ 595313 w 1622231"/>
              <a:gd name="connsiteY7" fmla="*/ 766762 h 1773253"/>
              <a:gd name="connsiteX8" fmla="*/ 923925 w 1622231"/>
              <a:gd name="connsiteY8" fmla="*/ 1007267 h 1773253"/>
              <a:gd name="connsiteX9" fmla="*/ 621506 w 1622231"/>
              <a:gd name="connsiteY9" fmla="*/ 1352547 h 1773253"/>
              <a:gd name="connsiteX10" fmla="*/ 0 w 1622231"/>
              <a:gd name="connsiteY10" fmla="*/ 1119184 h 1773253"/>
              <a:gd name="connsiteX0" fmla="*/ 0 w 1622231"/>
              <a:gd name="connsiteY0" fmla="*/ 1119184 h 1800701"/>
              <a:gd name="connsiteX1" fmla="*/ 0 w 1622231"/>
              <a:gd name="connsiteY1" fmla="*/ 1647822 h 1800701"/>
              <a:gd name="connsiteX2" fmla="*/ 1574006 w 1622231"/>
              <a:gd name="connsiteY2" fmla="*/ 1302541 h 1800701"/>
              <a:gd name="connsiteX3" fmla="*/ 1264443 w 1622231"/>
              <a:gd name="connsiteY3" fmla="*/ 540542 h 1800701"/>
              <a:gd name="connsiteX4" fmla="*/ 835820 w 1622231"/>
              <a:gd name="connsiteY4" fmla="*/ 373856 h 1800701"/>
              <a:gd name="connsiteX5" fmla="*/ 807244 w 1622231"/>
              <a:gd name="connsiteY5" fmla="*/ 0 h 1800701"/>
              <a:gd name="connsiteX6" fmla="*/ 421482 w 1622231"/>
              <a:gd name="connsiteY6" fmla="*/ 321468 h 1800701"/>
              <a:gd name="connsiteX7" fmla="*/ 595313 w 1622231"/>
              <a:gd name="connsiteY7" fmla="*/ 766762 h 1800701"/>
              <a:gd name="connsiteX8" fmla="*/ 923925 w 1622231"/>
              <a:gd name="connsiteY8" fmla="*/ 1007267 h 1800701"/>
              <a:gd name="connsiteX9" fmla="*/ 621506 w 1622231"/>
              <a:gd name="connsiteY9" fmla="*/ 1352547 h 1800701"/>
              <a:gd name="connsiteX10" fmla="*/ 0 w 1622231"/>
              <a:gd name="connsiteY10" fmla="*/ 1119184 h 1800701"/>
              <a:gd name="connsiteX0" fmla="*/ 0 w 1552023"/>
              <a:gd name="connsiteY0" fmla="*/ 1119184 h 1859749"/>
              <a:gd name="connsiteX1" fmla="*/ 0 w 1552023"/>
              <a:gd name="connsiteY1" fmla="*/ 1647822 h 1859749"/>
              <a:gd name="connsiteX2" fmla="*/ 1462087 w 1552023"/>
              <a:gd name="connsiteY2" fmla="*/ 1469229 h 1859749"/>
              <a:gd name="connsiteX3" fmla="*/ 1264443 w 1552023"/>
              <a:gd name="connsiteY3" fmla="*/ 540542 h 1859749"/>
              <a:gd name="connsiteX4" fmla="*/ 835820 w 1552023"/>
              <a:gd name="connsiteY4" fmla="*/ 373856 h 1859749"/>
              <a:gd name="connsiteX5" fmla="*/ 807244 w 1552023"/>
              <a:gd name="connsiteY5" fmla="*/ 0 h 1859749"/>
              <a:gd name="connsiteX6" fmla="*/ 421482 w 1552023"/>
              <a:gd name="connsiteY6" fmla="*/ 321468 h 1859749"/>
              <a:gd name="connsiteX7" fmla="*/ 595313 w 1552023"/>
              <a:gd name="connsiteY7" fmla="*/ 766762 h 1859749"/>
              <a:gd name="connsiteX8" fmla="*/ 923925 w 1552023"/>
              <a:gd name="connsiteY8" fmla="*/ 1007267 h 1859749"/>
              <a:gd name="connsiteX9" fmla="*/ 621506 w 1552023"/>
              <a:gd name="connsiteY9" fmla="*/ 1352547 h 1859749"/>
              <a:gd name="connsiteX10" fmla="*/ 0 w 1552023"/>
              <a:gd name="connsiteY10" fmla="*/ 1119184 h 1859749"/>
              <a:gd name="connsiteX0" fmla="*/ 0 w 1571973"/>
              <a:gd name="connsiteY0" fmla="*/ 1119184 h 1800114"/>
              <a:gd name="connsiteX1" fmla="*/ 0 w 1571973"/>
              <a:gd name="connsiteY1" fmla="*/ 1647822 h 1800114"/>
              <a:gd name="connsiteX2" fmla="*/ 1462087 w 1571973"/>
              <a:gd name="connsiteY2" fmla="*/ 1469229 h 1800114"/>
              <a:gd name="connsiteX3" fmla="*/ 1264443 w 1571973"/>
              <a:gd name="connsiteY3" fmla="*/ 540542 h 1800114"/>
              <a:gd name="connsiteX4" fmla="*/ 835820 w 1571973"/>
              <a:gd name="connsiteY4" fmla="*/ 373856 h 1800114"/>
              <a:gd name="connsiteX5" fmla="*/ 807244 w 1571973"/>
              <a:gd name="connsiteY5" fmla="*/ 0 h 1800114"/>
              <a:gd name="connsiteX6" fmla="*/ 421482 w 1571973"/>
              <a:gd name="connsiteY6" fmla="*/ 321468 h 1800114"/>
              <a:gd name="connsiteX7" fmla="*/ 595313 w 1571973"/>
              <a:gd name="connsiteY7" fmla="*/ 766762 h 1800114"/>
              <a:gd name="connsiteX8" fmla="*/ 923925 w 1571973"/>
              <a:gd name="connsiteY8" fmla="*/ 1007267 h 1800114"/>
              <a:gd name="connsiteX9" fmla="*/ 621506 w 1571973"/>
              <a:gd name="connsiteY9" fmla="*/ 1352547 h 1800114"/>
              <a:gd name="connsiteX10" fmla="*/ 0 w 1571973"/>
              <a:gd name="connsiteY10" fmla="*/ 1119184 h 1800114"/>
              <a:gd name="connsiteX0" fmla="*/ 0 w 1620477"/>
              <a:gd name="connsiteY0" fmla="*/ 1119184 h 1800815"/>
              <a:gd name="connsiteX1" fmla="*/ 0 w 1620477"/>
              <a:gd name="connsiteY1" fmla="*/ 1647822 h 1800815"/>
              <a:gd name="connsiteX2" fmla="*/ 1462087 w 1620477"/>
              <a:gd name="connsiteY2" fmla="*/ 1469229 h 1800815"/>
              <a:gd name="connsiteX3" fmla="*/ 1264443 w 1620477"/>
              <a:gd name="connsiteY3" fmla="*/ 540542 h 1800815"/>
              <a:gd name="connsiteX4" fmla="*/ 835820 w 1620477"/>
              <a:gd name="connsiteY4" fmla="*/ 373856 h 1800815"/>
              <a:gd name="connsiteX5" fmla="*/ 807244 w 1620477"/>
              <a:gd name="connsiteY5" fmla="*/ 0 h 1800815"/>
              <a:gd name="connsiteX6" fmla="*/ 421482 w 1620477"/>
              <a:gd name="connsiteY6" fmla="*/ 321468 h 1800815"/>
              <a:gd name="connsiteX7" fmla="*/ 595313 w 1620477"/>
              <a:gd name="connsiteY7" fmla="*/ 766762 h 1800815"/>
              <a:gd name="connsiteX8" fmla="*/ 923925 w 1620477"/>
              <a:gd name="connsiteY8" fmla="*/ 1007267 h 1800815"/>
              <a:gd name="connsiteX9" fmla="*/ 621506 w 1620477"/>
              <a:gd name="connsiteY9" fmla="*/ 1352547 h 1800815"/>
              <a:gd name="connsiteX10" fmla="*/ 0 w 1620477"/>
              <a:gd name="connsiteY10" fmla="*/ 1119184 h 1800815"/>
              <a:gd name="connsiteX0" fmla="*/ 0 w 1629436"/>
              <a:gd name="connsiteY0" fmla="*/ 1119184 h 1799377"/>
              <a:gd name="connsiteX1" fmla="*/ 0 w 1629436"/>
              <a:gd name="connsiteY1" fmla="*/ 1647822 h 1799377"/>
              <a:gd name="connsiteX2" fmla="*/ 1476374 w 1629436"/>
              <a:gd name="connsiteY2" fmla="*/ 1464467 h 1799377"/>
              <a:gd name="connsiteX3" fmla="*/ 1264443 w 1629436"/>
              <a:gd name="connsiteY3" fmla="*/ 540542 h 1799377"/>
              <a:gd name="connsiteX4" fmla="*/ 835820 w 1629436"/>
              <a:gd name="connsiteY4" fmla="*/ 373856 h 1799377"/>
              <a:gd name="connsiteX5" fmla="*/ 807244 w 1629436"/>
              <a:gd name="connsiteY5" fmla="*/ 0 h 1799377"/>
              <a:gd name="connsiteX6" fmla="*/ 421482 w 1629436"/>
              <a:gd name="connsiteY6" fmla="*/ 321468 h 1799377"/>
              <a:gd name="connsiteX7" fmla="*/ 595313 w 1629436"/>
              <a:gd name="connsiteY7" fmla="*/ 766762 h 1799377"/>
              <a:gd name="connsiteX8" fmla="*/ 923925 w 1629436"/>
              <a:gd name="connsiteY8" fmla="*/ 1007267 h 1799377"/>
              <a:gd name="connsiteX9" fmla="*/ 621506 w 1629436"/>
              <a:gd name="connsiteY9" fmla="*/ 1352547 h 1799377"/>
              <a:gd name="connsiteX10" fmla="*/ 0 w 1629436"/>
              <a:gd name="connsiteY10" fmla="*/ 1119184 h 1799377"/>
              <a:gd name="connsiteX0" fmla="*/ 0 w 1606110"/>
              <a:gd name="connsiteY0" fmla="*/ 1119184 h 1796213"/>
              <a:gd name="connsiteX1" fmla="*/ 0 w 1606110"/>
              <a:gd name="connsiteY1" fmla="*/ 1647822 h 1796213"/>
              <a:gd name="connsiteX2" fmla="*/ 1476374 w 1606110"/>
              <a:gd name="connsiteY2" fmla="*/ 1464467 h 1796213"/>
              <a:gd name="connsiteX3" fmla="*/ 1264443 w 1606110"/>
              <a:gd name="connsiteY3" fmla="*/ 540542 h 1796213"/>
              <a:gd name="connsiteX4" fmla="*/ 835820 w 1606110"/>
              <a:gd name="connsiteY4" fmla="*/ 373856 h 1796213"/>
              <a:gd name="connsiteX5" fmla="*/ 807244 w 1606110"/>
              <a:gd name="connsiteY5" fmla="*/ 0 h 1796213"/>
              <a:gd name="connsiteX6" fmla="*/ 421482 w 1606110"/>
              <a:gd name="connsiteY6" fmla="*/ 321468 h 1796213"/>
              <a:gd name="connsiteX7" fmla="*/ 595313 w 1606110"/>
              <a:gd name="connsiteY7" fmla="*/ 766762 h 1796213"/>
              <a:gd name="connsiteX8" fmla="*/ 923925 w 1606110"/>
              <a:gd name="connsiteY8" fmla="*/ 1007267 h 1796213"/>
              <a:gd name="connsiteX9" fmla="*/ 621506 w 1606110"/>
              <a:gd name="connsiteY9" fmla="*/ 1352547 h 1796213"/>
              <a:gd name="connsiteX10" fmla="*/ 0 w 1606110"/>
              <a:gd name="connsiteY10" fmla="*/ 1119184 h 1796213"/>
              <a:gd name="connsiteX0" fmla="*/ 0 w 1625337"/>
              <a:gd name="connsiteY0" fmla="*/ 1119184 h 1796213"/>
              <a:gd name="connsiteX1" fmla="*/ 0 w 1625337"/>
              <a:gd name="connsiteY1" fmla="*/ 1647822 h 1796213"/>
              <a:gd name="connsiteX2" fmla="*/ 1476374 w 1625337"/>
              <a:gd name="connsiteY2" fmla="*/ 1464467 h 1796213"/>
              <a:gd name="connsiteX3" fmla="*/ 1264443 w 1625337"/>
              <a:gd name="connsiteY3" fmla="*/ 540542 h 1796213"/>
              <a:gd name="connsiteX4" fmla="*/ 835820 w 1625337"/>
              <a:gd name="connsiteY4" fmla="*/ 373856 h 1796213"/>
              <a:gd name="connsiteX5" fmla="*/ 807244 w 1625337"/>
              <a:gd name="connsiteY5" fmla="*/ 0 h 1796213"/>
              <a:gd name="connsiteX6" fmla="*/ 421482 w 1625337"/>
              <a:gd name="connsiteY6" fmla="*/ 321468 h 1796213"/>
              <a:gd name="connsiteX7" fmla="*/ 595313 w 1625337"/>
              <a:gd name="connsiteY7" fmla="*/ 766762 h 1796213"/>
              <a:gd name="connsiteX8" fmla="*/ 923925 w 1625337"/>
              <a:gd name="connsiteY8" fmla="*/ 1007267 h 1796213"/>
              <a:gd name="connsiteX9" fmla="*/ 621506 w 1625337"/>
              <a:gd name="connsiteY9" fmla="*/ 1352547 h 1796213"/>
              <a:gd name="connsiteX10" fmla="*/ 0 w 1625337"/>
              <a:gd name="connsiteY10" fmla="*/ 1119184 h 1796213"/>
              <a:gd name="connsiteX0" fmla="*/ 0 w 1625337"/>
              <a:gd name="connsiteY0" fmla="*/ 1119184 h 1803595"/>
              <a:gd name="connsiteX1" fmla="*/ 0 w 1625337"/>
              <a:gd name="connsiteY1" fmla="*/ 1647822 h 1803595"/>
              <a:gd name="connsiteX2" fmla="*/ 1476374 w 1625337"/>
              <a:gd name="connsiteY2" fmla="*/ 1464467 h 1803595"/>
              <a:gd name="connsiteX3" fmla="*/ 1264443 w 1625337"/>
              <a:gd name="connsiteY3" fmla="*/ 540542 h 1803595"/>
              <a:gd name="connsiteX4" fmla="*/ 835820 w 1625337"/>
              <a:gd name="connsiteY4" fmla="*/ 373856 h 1803595"/>
              <a:gd name="connsiteX5" fmla="*/ 807244 w 1625337"/>
              <a:gd name="connsiteY5" fmla="*/ 0 h 1803595"/>
              <a:gd name="connsiteX6" fmla="*/ 421482 w 1625337"/>
              <a:gd name="connsiteY6" fmla="*/ 321468 h 1803595"/>
              <a:gd name="connsiteX7" fmla="*/ 595313 w 1625337"/>
              <a:gd name="connsiteY7" fmla="*/ 766762 h 1803595"/>
              <a:gd name="connsiteX8" fmla="*/ 923925 w 1625337"/>
              <a:gd name="connsiteY8" fmla="*/ 1007267 h 1803595"/>
              <a:gd name="connsiteX9" fmla="*/ 621506 w 1625337"/>
              <a:gd name="connsiteY9" fmla="*/ 1352547 h 1803595"/>
              <a:gd name="connsiteX10" fmla="*/ 0 w 1625337"/>
              <a:gd name="connsiteY10" fmla="*/ 1119184 h 1803595"/>
              <a:gd name="connsiteX0" fmla="*/ 0 w 1625337"/>
              <a:gd name="connsiteY0" fmla="*/ 1119184 h 1799376"/>
              <a:gd name="connsiteX1" fmla="*/ 0 w 1625337"/>
              <a:gd name="connsiteY1" fmla="*/ 1647822 h 1799376"/>
              <a:gd name="connsiteX2" fmla="*/ 1476374 w 1625337"/>
              <a:gd name="connsiteY2" fmla="*/ 1464467 h 1799376"/>
              <a:gd name="connsiteX3" fmla="*/ 1264443 w 1625337"/>
              <a:gd name="connsiteY3" fmla="*/ 540542 h 1799376"/>
              <a:gd name="connsiteX4" fmla="*/ 835820 w 1625337"/>
              <a:gd name="connsiteY4" fmla="*/ 373856 h 1799376"/>
              <a:gd name="connsiteX5" fmla="*/ 807244 w 1625337"/>
              <a:gd name="connsiteY5" fmla="*/ 0 h 1799376"/>
              <a:gd name="connsiteX6" fmla="*/ 421482 w 1625337"/>
              <a:gd name="connsiteY6" fmla="*/ 321468 h 1799376"/>
              <a:gd name="connsiteX7" fmla="*/ 595313 w 1625337"/>
              <a:gd name="connsiteY7" fmla="*/ 766762 h 1799376"/>
              <a:gd name="connsiteX8" fmla="*/ 923925 w 1625337"/>
              <a:gd name="connsiteY8" fmla="*/ 1007267 h 1799376"/>
              <a:gd name="connsiteX9" fmla="*/ 621506 w 1625337"/>
              <a:gd name="connsiteY9" fmla="*/ 1352547 h 1799376"/>
              <a:gd name="connsiteX10" fmla="*/ 0 w 1625337"/>
              <a:gd name="connsiteY10" fmla="*/ 1119184 h 1799376"/>
              <a:gd name="connsiteX0" fmla="*/ 0 w 1635914"/>
              <a:gd name="connsiteY0" fmla="*/ 1119184 h 1799376"/>
              <a:gd name="connsiteX1" fmla="*/ 0 w 1635914"/>
              <a:gd name="connsiteY1" fmla="*/ 1647822 h 1799376"/>
              <a:gd name="connsiteX2" fmla="*/ 1476374 w 1635914"/>
              <a:gd name="connsiteY2" fmla="*/ 1464467 h 1799376"/>
              <a:gd name="connsiteX3" fmla="*/ 1264443 w 1635914"/>
              <a:gd name="connsiteY3" fmla="*/ 540542 h 1799376"/>
              <a:gd name="connsiteX4" fmla="*/ 835820 w 1635914"/>
              <a:gd name="connsiteY4" fmla="*/ 373856 h 1799376"/>
              <a:gd name="connsiteX5" fmla="*/ 807244 w 1635914"/>
              <a:gd name="connsiteY5" fmla="*/ 0 h 1799376"/>
              <a:gd name="connsiteX6" fmla="*/ 421482 w 1635914"/>
              <a:gd name="connsiteY6" fmla="*/ 321468 h 1799376"/>
              <a:gd name="connsiteX7" fmla="*/ 595313 w 1635914"/>
              <a:gd name="connsiteY7" fmla="*/ 766762 h 1799376"/>
              <a:gd name="connsiteX8" fmla="*/ 923925 w 1635914"/>
              <a:gd name="connsiteY8" fmla="*/ 1007267 h 1799376"/>
              <a:gd name="connsiteX9" fmla="*/ 621506 w 1635914"/>
              <a:gd name="connsiteY9" fmla="*/ 1352547 h 1799376"/>
              <a:gd name="connsiteX10" fmla="*/ 0 w 1635914"/>
              <a:gd name="connsiteY10" fmla="*/ 1119184 h 1799376"/>
              <a:gd name="connsiteX0" fmla="*/ 0 w 1720482"/>
              <a:gd name="connsiteY0" fmla="*/ 1119184 h 1772537"/>
              <a:gd name="connsiteX1" fmla="*/ 0 w 1720482"/>
              <a:gd name="connsiteY1" fmla="*/ 1647822 h 1772537"/>
              <a:gd name="connsiteX2" fmla="*/ 1476374 w 1720482"/>
              <a:gd name="connsiteY2" fmla="*/ 1464467 h 1772537"/>
              <a:gd name="connsiteX3" fmla="*/ 1397793 w 1720482"/>
              <a:gd name="connsiteY3" fmla="*/ 626267 h 1772537"/>
              <a:gd name="connsiteX4" fmla="*/ 835820 w 1720482"/>
              <a:gd name="connsiteY4" fmla="*/ 373856 h 1772537"/>
              <a:gd name="connsiteX5" fmla="*/ 807244 w 1720482"/>
              <a:gd name="connsiteY5" fmla="*/ 0 h 1772537"/>
              <a:gd name="connsiteX6" fmla="*/ 421482 w 1720482"/>
              <a:gd name="connsiteY6" fmla="*/ 321468 h 1772537"/>
              <a:gd name="connsiteX7" fmla="*/ 595313 w 1720482"/>
              <a:gd name="connsiteY7" fmla="*/ 766762 h 1772537"/>
              <a:gd name="connsiteX8" fmla="*/ 923925 w 1720482"/>
              <a:gd name="connsiteY8" fmla="*/ 1007267 h 1772537"/>
              <a:gd name="connsiteX9" fmla="*/ 621506 w 1720482"/>
              <a:gd name="connsiteY9" fmla="*/ 1352547 h 1772537"/>
              <a:gd name="connsiteX10" fmla="*/ 0 w 1720482"/>
              <a:gd name="connsiteY10" fmla="*/ 1119184 h 1772537"/>
              <a:gd name="connsiteX0" fmla="*/ 0 w 1630664"/>
              <a:gd name="connsiteY0" fmla="*/ 1119184 h 1772537"/>
              <a:gd name="connsiteX1" fmla="*/ 0 w 1630664"/>
              <a:gd name="connsiteY1" fmla="*/ 1647822 h 1772537"/>
              <a:gd name="connsiteX2" fmla="*/ 1476374 w 1630664"/>
              <a:gd name="connsiteY2" fmla="*/ 1464467 h 1772537"/>
              <a:gd name="connsiteX3" fmla="*/ 1397793 w 1630664"/>
              <a:gd name="connsiteY3" fmla="*/ 626267 h 1772537"/>
              <a:gd name="connsiteX4" fmla="*/ 835820 w 1630664"/>
              <a:gd name="connsiteY4" fmla="*/ 373856 h 1772537"/>
              <a:gd name="connsiteX5" fmla="*/ 807244 w 1630664"/>
              <a:gd name="connsiteY5" fmla="*/ 0 h 1772537"/>
              <a:gd name="connsiteX6" fmla="*/ 421482 w 1630664"/>
              <a:gd name="connsiteY6" fmla="*/ 321468 h 1772537"/>
              <a:gd name="connsiteX7" fmla="*/ 595313 w 1630664"/>
              <a:gd name="connsiteY7" fmla="*/ 766762 h 1772537"/>
              <a:gd name="connsiteX8" fmla="*/ 923925 w 1630664"/>
              <a:gd name="connsiteY8" fmla="*/ 1007267 h 1772537"/>
              <a:gd name="connsiteX9" fmla="*/ 621506 w 1630664"/>
              <a:gd name="connsiteY9" fmla="*/ 1352547 h 1772537"/>
              <a:gd name="connsiteX10" fmla="*/ 0 w 1630664"/>
              <a:gd name="connsiteY10" fmla="*/ 1119184 h 1772537"/>
              <a:gd name="connsiteX0" fmla="*/ 0 w 1615856"/>
              <a:gd name="connsiteY0" fmla="*/ 1119184 h 1800557"/>
              <a:gd name="connsiteX1" fmla="*/ 0 w 1615856"/>
              <a:gd name="connsiteY1" fmla="*/ 1647822 h 1800557"/>
              <a:gd name="connsiteX2" fmla="*/ 1476374 w 1615856"/>
              <a:gd name="connsiteY2" fmla="*/ 1464467 h 1800557"/>
              <a:gd name="connsiteX3" fmla="*/ 1397793 w 1615856"/>
              <a:gd name="connsiteY3" fmla="*/ 626267 h 1800557"/>
              <a:gd name="connsiteX4" fmla="*/ 835820 w 1615856"/>
              <a:gd name="connsiteY4" fmla="*/ 373856 h 1800557"/>
              <a:gd name="connsiteX5" fmla="*/ 807244 w 1615856"/>
              <a:gd name="connsiteY5" fmla="*/ 0 h 1800557"/>
              <a:gd name="connsiteX6" fmla="*/ 421482 w 1615856"/>
              <a:gd name="connsiteY6" fmla="*/ 321468 h 1800557"/>
              <a:gd name="connsiteX7" fmla="*/ 595313 w 1615856"/>
              <a:gd name="connsiteY7" fmla="*/ 766762 h 1800557"/>
              <a:gd name="connsiteX8" fmla="*/ 923925 w 1615856"/>
              <a:gd name="connsiteY8" fmla="*/ 1007267 h 1800557"/>
              <a:gd name="connsiteX9" fmla="*/ 621506 w 1615856"/>
              <a:gd name="connsiteY9" fmla="*/ 1352547 h 1800557"/>
              <a:gd name="connsiteX10" fmla="*/ 0 w 1615856"/>
              <a:gd name="connsiteY10" fmla="*/ 1119184 h 1800557"/>
              <a:gd name="connsiteX0" fmla="*/ 0 w 1626496"/>
              <a:gd name="connsiteY0" fmla="*/ 1119184 h 1800277"/>
              <a:gd name="connsiteX1" fmla="*/ 0 w 1626496"/>
              <a:gd name="connsiteY1" fmla="*/ 1647822 h 1800277"/>
              <a:gd name="connsiteX2" fmla="*/ 1476374 w 1626496"/>
              <a:gd name="connsiteY2" fmla="*/ 1464467 h 1800277"/>
              <a:gd name="connsiteX3" fmla="*/ 1397793 w 1626496"/>
              <a:gd name="connsiteY3" fmla="*/ 626267 h 1800277"/>
              <a:gd name="connsiteX4" fmla="*/ 835820 w 1626496"/>
              <a:gd name="connsiteY4" fmla="*/ 373856 h 1800277"/>
              <a:gd name="connsiteX5" fmla="*/ 807244 w 1626496"/>
              <a:gd name="connsiteY5" fmla="*/ 0 h 1800277"/>
              <a:gd name="connsiteX6" fmla="*/ 421482 w 1626496"/>
              <a:gd name="connsiteY6" fmla="*/ 321468 h 1800277"/>
              <a:gd name="connsiteX7" fmla="*/ 595313 w 1626496"/>
              <a:gd name="connsiteY7" fmla="*/ 766762 h 1800277"/>
              <a:gd name="connsiteX8" fmla="*/ 923925 w 1626496"/>
              <a:gd name="connsiteY8" fmla="*/ 1007267 h 1800277"/>
              <a:gd name="connsiteX9" fmla="*/ 621506 w 1626496"/>
              <a:gd name="connsiteY9" fmla="*/ 1352547 h 1800277"/>
              <a:gd name="connsiteX10" fmla="*/ 0 w 1626496"/>
              <a:gd name="connsiteY10" fmla="*/ 1119184 h 1800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26496" h="1800277">
                <a:moveTo>
                  <a:pt x="0" y="1119184"/>
                </a:moveTo>
                <a:lnTo>
                  <a:pt x="0" y="1647822"/>
                </a:lnTo>
                <a:cubicBezTo>
                  <a:pt x="686196" y="1947462"/>
                  <a:pt x="1196953" y="1762179"/>
                  <a:pt x="1476374" y="1464467"/>
                </a:cubicBezTo>
                <a:cubicBezTo>
                  <a:pt x="1699180" y="1227076"/>
                  <a:pt x="1674781" y="817990"/>
                  <a:pt x="1397793" y="626267"/>
                </a:cubicBezTo>
                <a:cubicBezTo>
                  <a:pt x="1228944" y="509394"/>
                  <a:pt x="1023144" y="457993"/>
                  <a:pt x="835820" y="373856"/>
                </a:cubicBezTo>
                <a:cubicBezTo>
                  <a:pt x="676275" y="325437"/>
                  <a:pt x="542926" y="112711"/>
                  <a:pt x="807244" y="0"/>
                </a:cubicBezTo>
                <a:cubicBezTo>
                  <a:pt x="507207" y="50006"/>
                  <a:pt x="440530" y="235745"/>
                  <a:pt x="421482" y="321468"/>
                </a:cubicBezTo>
                <a:cubicBezTo>
                  <a:pt x="362745" y="574674"/>
                  <a:pt x="546894" y="723107"/>
                  <a:pt x="595313" y="766762"/>
                </a:cubicBezTo>
                <a:cubicBezTo>
                  <a:pt x="664369" y="835024"/>
                  <a:pt x="857250" y="884236"/>
                  <a:pt x="923925" y="1007267"/>
                </a:cubicBezTo>
                <a:cubicBezTo>
                  <a:pt x="992188" y="1158079"/>
                  <a:pt x="883541" y="1334500"/>
                  <a:pt x="621506" y="1352547"/>
                </a:cubicBezTo>
                <a:cubicBezTo>
                  <a:pt x="455755" y="1363963"/>
                  <a:pt x="205977" y="1265235"/>
                  <a:pt x="0" y="1119184"/>
                </a:cubicBezTo>
                <a:close/>
              </a:path>
            </a:pathLst>
          </a:custGeom>
          <a:solidFill>
            <a:srgbClr val="0F238C"/>
          </a:solidFill>
          <a:ln w="127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US" noProof="0">
              <a:solidFill>
                <a:schemeClr val="accent1"/>
              </a:solidFill>
            </a:endParaRPr>
          </a:p>
        </p:txBody>
      </p:sp>
      <p:sp>
        <p:nvSpPr>
          <p:cNvPr id="31" name="Freeform 30"/>
          <p:cNvSpPr/>
          <p:nvPr userDrawn="1"/>
        </p:nvSpPr>
        <p:spPr>
          <a:xfrm>
            <a:off x="1090169" y="2921722"/>
            <a:ext cx="377466" cy="218603"/>
          </a:xfrm>
          <a:custGeom>
            <a:avLst/>
            <a:gdLst>
              <a:gd name="connsiteX0" fmla="*/ 1404937 w 1404937"/>
              <a:gd name="connsiteY0" fmla="*/ 635794 h 788194"/>
              <a:gd name="connsiteX1" fmla="*/ 1402556 w 1404937"/>
              <a:gd name="connsiteY1" fmla="*/ 64294 h 788194"/>
              <a:gd name="connsiteX2" fmla="*/ 547687 w 1404937"/>
              <a:gd name="connsiteY2" fmla="*/ 0 h 788194"/>
              <a:gd name="connsiteX3" fmla="*/ 14287 w 1404937"/>
              <a:gd name="connsiteY3" fmla="*/ 469106 h 788194"/>
              <a:gd name="connsiteX4" fmla="*/ 0 w 1404937"/>
              <a:gd name="connsiteY4" fmla="*/ 788194 h 788194"/>
              <a:gd name="connsiteX5" fmla="*/ 283368 w 1404937"/>
              <a:gd name="connsiteY5" fmla="*/ 438150 h 788194"/>
              <a:gd name="connsiteX6" fmla="*/ 821531 w 1404937"/>
              <a:gd name="connsiteY6" fmla="*/ 371475 h 788194"/>
              <a:gd name="connsiteX7" fmla="*/ 1404937 w 1404937"/>
              <a:gd name="connsiteY7" fmla="*/ 635794 h 788194"/>
              <a:gd name="connsiteX0" fmla="*/ 1404937 w 1404937"/>
              <a:gd name="connsiteY0" fmla="*/ 635794 h 788194"/>
              <a:gd name="connsiteX1" fmla="*/ 1402556 w 1404937"/>
              <a:gd name="connsiteY1" fmla="*/ 64294 h 788194"/>
              <a:gd name="connsiteX2" fmla="*/ 547687 w 1404937"/>
              <a:gd name="connsiteY2" fmla="*/ 0 h 788194"/>
              <a:gd name="connsiteX3" fmla="*/ 14287 w 1404937"/>
              <a:gd name="connsiteY3" fmla="*/ 469106 h 788194"/>
              <a:gd name="connsiteX4" fmla="*/ 0 w 1404937"/>
              <a:gd name="connsiteY4" fmla="*/ 788194 h 788194"/>
              <a:gd name="connsiteX5" fmla="*/ 283368 w 1404937"/>
              <a:gd name="connsiteY5" fmla="*/ 438150 h 788194"/>
              <a:gd name="connsiteX6" fmla="*/ 821531 w 1404937"/>
              <a:gd name="connsiteY6" fmla="*/ 371475 h 788194"/>
              <a:gd name="connsiteX7" fmla="*/ 1404937 w 1404937"/>
              <a:gd name="connsiteY7" fmla="*/ 635794 h 788194"/>
              <a:gd name="connsiteX0" fmla="*/ 1404937 w 1404937"/>
              <a:gd name="connsiteY0" fmla="*/ 635794 h 788194"/>
              <a:gd name="connsiteX1" fmla="*/ 1402556 w 1404937"/>
              <a:gd name="connsiteY1" fmla="*/ 64294 h 788194"/>
              <a:gd name="connsiteX2" fmla="*/ 547687 w 1404937"/>
              <a:gd name="connsiteY2" fmla="*/ 0 h 788194"/>
              <a:gd name="connsiteX3" fmla="*/ 14287 w 1404937"/>
              <a:gd name="connsiteY3" fmla="*/ 469106 h 788194"/>
              <a:gd name="connsiteX4" fmla="*/ 0 w 1404937"/>
              <a:gd name="connsiteY4" fmla="*/ 788194 h 788194"/>
              <a:gd name="connsiteX5" fmla="*/ 283368 w 1404937"/>
              <a:gd name="connsiteY5" fmla="*/ 438150 h 788194"/>
              <a:gd name="connsiteX6" fmla="*/ 821531 w 1404937"/>
              <a:gd name="connsiteY6" fmla="*/ 371475 h 788194"/>
              <a:gd name="connsiteX7" fmla="*/ 1404937 w 1404937"/>
              <a:gd name="connsiteY7" fmla="*/ 635794 h 788194"/>
              <a:gd name="connsiteX0" fmla="*/ 1404937 w 1404937"/>
              <a:gd name="connsiteY0" fmla="*/ 635794 h 788194"/>
              <a:gd name="connsiteX1" fmla="*/ 1402556 w 1404937"/>
              <a:gd name="connsiteY1" fmla="*/ 64294 h 788194"/>
              <a:gd name="connsiteX2" fmla="*/ 547687 w 1404937"/>
              <a:gd name="connsiteY2" fmla="*/ 0 h 788194"/>
              <a:gd name="connsiteX3" fmla="*/ 14287 w 1404937"/>
              <a:gd name="connsiteY3" fmla="*/ 469106 h 788194"/>
              <a:gd name="connsiteX4" fmla="*/ 0 w 1404937"/>
              <a:gd name="connsiteY4" fmla="*/ 788194 h 788194"/>
              <a:gd name="connsiteX5" fmla="*/ 283368 w 1404937"/>
              <a:gd name="connsiteY5" fmla="*/ 438150 h 788194"/>
              <a:gd name="connsiteX6" fmla="*/ 821531 w 1404937"/>
              <a:gd name="connsiteY6" fmla="*/ 371475 h 788194"/>
              <a:gd name="connsiteX7" fmla="*/ 1404937 w 1404937"/>
              <a:gd name="connsiteY7" fmla="*/ 635794 h 788194"/>
              <a:gd name="connsiteX0" fmla="*/ 1404937 w 1404937"/>
              <a:gd name="connsiteY0" fmla="*/ 635794 h 788194"/>
              <a:gd name="connsiteX1" fmla="*/ 1402556 w 1404937"/>
              <a:gd name="connsiteY1" fmla="*/ 64294 h 788194"/>
              <a:gd name="connsiteX2" fmla="*/ 547687 w 1404937"/>
              <a:gd name="connsiteY2" fmla="*/ 0 h 788194"/>
              <a:gd name="connsiteX3" fmla="*/ 14287 w 1404937"/>
              <a:gd name="connsiteY3" fmla="*/ 469106 h 788194"/>
              <a:gd name="connsiteX4" fmla="*/ 0 w 1404937"/>
              <a:gd name="connsiteY4" fmla="*/ 788194 h 788194"/>
              <a:gd name="connsiteX5" fmla="*/ 283368 w 1404937"/>
              <a:gd name="connsiteY5" fmla="*/ 438150 h 788194"/>
              <a:gd name="connsiteX6" fmla="*/ 821531 w 1404937"/>
              <a:gd name="connsiteY6" fmla="*/ 371475 h 788194"/>
              <a:gd name="connsiteX7" fmla="*/ 1404937 w 1404937"/>
              <a:gd name="connsiteY7" fmla="*/ 635794 h 788194"/>
              <a:gd name="connsiteX0" fmla="*/ 1404937 w 1404937"/>
              <a:gd name="connsiteY0" fmla="*/ 635794 h 788194"/>
              <a:gd name="connsiteX1" fmla="*/ 1402556 w 1404937"/>
              <a:gd name="connsiteY1" fmla="*/ 64294 h 788194"/>
              <a:gd name="connsiteX2" fmla="*/ 547687 w 1404937"/>
              <a:gd name="connsiteY2" fmla="*/ 0 h 788194"/>
              <a:gd name="connsiteX3" fmla="*/ 14287 w 1404937"/>
              <a:gd name="connsiteY3" fmla="*/ 469106 h 788194"/>
              <a:gd name="connsiteX4" fmla="*/ 0 w 1404937"/>
              <a:gd name="connsiteY4" fmla="*/ 788194 h 788194"/>
              <a:gd name="connsiteX5" fmla="*/ 283368 w 1404937"/>
              <a:gd name="connsiteY5" fmla="*/ 438150 h 788194"/>
              <a:gd name="connsiteX6" fmla="*/ 821531 w 1404937"/>
              <a:gd name="connsiteY6" fmla="*/ 371475 h 788194"/>
              <a:gd name="connsiteX7" fmla="*/ 1404937 w 1404937"/>
              <a:gd name="connsiteY7" fmla="*/ 635794 h 788194"/>
              <a:gd name="connsiteX0" fmla="*/ 1404937 w 1404937"/>
              <a:gd name="connsiteY0" fmla="*/ 635794 h 788194"/>
              <a:gd name="connsiteX1" fmla="*/ 1402556 w 1404937"/>
              <a:gd name="connsiteY1" fmla="*/ 64294 h 788194"/>
              <a:gd name="connsiteX2" fmla="*/ 547687 w 1404937"/>
              <a:gd name="connsiteY2" fmla="*/ 0 h 788194"/>
              <a:gd name="connsiteX3" fmla="*/ 14287 w 1404937"/>
              <a:gd name="connsiteY3" fmla="*/ 469106 h 788194"/>
              <a:gd name="connsiteX4" fmla="*/ 0 w 1404937"/>
              <a:gd name="connsiteY4" fmla="*/ 788194 h 788194"/>
              <a:gd name="connsiteX5" fmla="*/ 283368 w 1404937"/>
              <a:gd name="connsiteY5" fmla="*/ 438150 h 788194"/>
              <a:gd name="connsiteX6" fmla="*/ 821531 w 1404937"/>
              <a:gd name="connsiteY6" fmla="*/ 371475 h 788194"/>
              <a:gd name="connsiteX7" fmla="*/ 1404937 w 1404937"/>
              <a:gd name="connsiteY7" fmla="*/ 635794 h 788194"/>
              <a:gd name="connsiteX0" fmla="*/ 1404937 w 1404937"/>
              <a:gd name="connsiteY0" fmla="*/ 635794 h 788194"/>
              <a:gd name="connsiteX1" fmla="*/ 1402556 w 1404937"/>
              <a:gd name="connsiteY1" fmla="*/ 64294 h 788194"/>
              <a:gd name="connsiteX2" fmla="*/ 547687 w 1404937"/>
              <a:gd name="connsiteY2" fmla="*/ 0 h 788194"/>
              <a:gd name="connsiteX3" fmla="*/ 14287 w 1404937"/>
              <a:gd name="connsiteY3" fmla="*/ 469106 h 788194"/>
              <a:gd name="connsiteX4" fmla="*/ 0 w 1404937"/>
              <a:gd name="connsiteY4" fmla="*/ 788194 h 788194"/>
              <a:gd name="connsiteX5" fmla="*/ 283368 w 1404937"/>
              <a:gd name="connsiteY5" fmla="*/ 438150 h 788194"/>
              <a:gd name="connsiteX6" fmla="*/ 821531 w 1404937"/>
              <a:gd name="connsiteY6" fmla="*/ 371475 h 788194"/>
              <a:gd name="connsiteX7" fmla="*/ 1404937 w 1404937"/>
              <a:gd name="connsiteY7" fmla="*/ 635794 h 788194"/>
              <a:gd name="connsiteX0" fmla="*/ 1404937 w 1404937"/>
              <a:gd name="connsiteY0" fmla="*/ 635794 h 788194"/>
              <a:gd name="connsiteX1" fmla="*/ 1402556 w 1404937"/>
              <a:gd name="connsiteY1" fmla="*/ 64294 h 788194"/>
              <a:gd name="connsiteX2" fmla="*/ 547687 w 1404937"/>
              <a:gd name="connsiteY2" fmla="*/ 0 h 788194"/>
              <a:gd name="connsiteX3" fmla="*/ 14287 w 1404937"/>
              <a:gd name="connsiteY3" fmla="*/ 469106 h 788194"/>
              <a:gd name="connsiteX4" fmla="*/ 0 w 1404937"/>
              <a:gd name="connsiteY4" fmla="*/ 788194 h 788194"/>
              <a:gd name="connsiteX5" fmla="*/ 283368 w 1404937"/>
              <a:gd name="connsiteY5" fmla="*/ 438150 h 788194"/>
              <a:gd name="connsiteX6" fmla="*/ 821531 w 1404937"/>
              <a:gd name="connsiteY6" fmla="*/ 371475 h 788194"/>
              <a:gd name="connsiteX7" fmla="*/ 1404937 w 1404937"/>
              <a:gd name="connsiteY7" fmla="*/ 635794 h 788194"/>
              <a:gd name="connsiteX0" fmla="*/ 1404937 w 1413690"/>
              <a:gd name="connsiteY0" fmla="*/ 635794 h 788194"/>
              <a:gd name="connsiteX1" fmla="*/ 1402556 w 1413690"/>
              <a:gd name="connsiteY1" fmla="*/ 64294 h 788194"/>
              <a:gd name="connsiteX2" fmla="*/ 547687 w 1413690"/>
              <a:gd name="connsiteY2" fmla="*/ 0 h 788194"/>
              <a:gd name="connsiteX3" fmla="*/ 14287 w 1413690"/>
              <a:gd name="connsiteY3" fmla="*/ 469106 h 788194"/>
              <a:gd name="connsiteX4" fmla="*/ 0 w 1413690"/>
              <a:gd name="connsiteY4" fmla="*/ 788194 h 788194"/>
              <a:gd name="connsiteX5" fmla="*/ 283368 w 1413690"/>
              <a:gd name="connsiteY5" fmla="*/ 438150 h 788194"/>
              <a:gd name="connsiteX6" fmla="*/ 821531 w 1413690"/>
              <a:gd name="connsiteY6" fmla="*/ 371475 h 788194"/>
              <a:gd name="connsiteX7" fmla="*/ 1404937 w 1413690"/>
              <a:gd name="connsiteY7" fmla="*/ 635794 h 788194"/>
              <a:gd name="connsiteX0" fmla="*/ 1404937 w 1417413"/>
              <a:gd name="connsiteY0" fmla="*/ 635794 h 788194"/>
              <a:gd name="connsiteX1" fmla="*/ 1402556 w 1417413"/>
              <a:gd name="connsiteY1" fmla="*/ 64294 h 788194"/>
              <a:gd name="connsiteX2" fmla="*/ 547687 w 1417413"/>
              <a:gd name="connsiteY2" fmla="*/ 0 h 788194"/>
              <a:gd name="connsiteX3" fmla="*/ 14287 w 1417413"/>
              <a:gd name="connsiteY3" fmla="*/ 469106 h 788194"/>
              <a:gd name="connsiteX4" fmla="*/ 0 w 1417413"/>
              <a:gd name="connsiteY4" fmla="*/ 788194 h 788194"/>
              <a:gd name="connsiteX5" fmla="*/ 283368 w 1417413"/>
              <a:gd name="connsiteY5" fmla="*/ 438150 h 788194"/>
              <a:gd name="connsiteX6" fmla="*/ 821531 w 1417413"/>
              <a:gd name="connsiteY6" fmla="*/ 371475 h 788194"/>
              <a:gd name="connsiteX7" fmla="*/ 1404937 w 1417413"/>
              <a:gd name="connsiteY7" fmla="*/ 635794 h 788194"/>
              <a:gd name="connsiteX0" fmla="*/ 1404937 w 1417413"/>
              <a:gd name="connsiteY0" fmla="*/ 636458 h 788858"/>
              <a:gd name="connsiteX1" fmla="*/ 1402556 w 1417413"/>
              <a:gd name="connsiteY1" fmla="*/ 64958 h 788858"/>
              <a:gd name="connsiteX2" fmla="*/ 547687 w 1417413"/>
              <a:gd name="connsiteY2" fmla="*/ 664 h 788858"/>
              <a:gd name="connsiteX3" fmla="*/ 14287 w 1417413"/>
              <a:gd name="connsiteY3" fmla="*/ 469770 h 788858"/>
              <a:gd name="connsiteX4" fmla="*/ 0 w 1417413"/>
              <a:gd name="connsiteY4" fmla="*/ 788858 h 788858"/>
              <a:gd name="connsiteX5" fmla="*/ 283368 w 1417413"/>
              <a:gd name="connsiteY5" fmla="*/ 438814 h 788858"/>
              <a:gd name="connsiteX6" fmla="*/ 821531 w 1417413"/>
              <a:gd name="connsiteY6" fmla="*/ 372139 h 788858"/>
              <a:gd name="connsiteX7" fmla="*/ 1404937 w 1417413"/>
              <a:gd name="connsiteY7" fmla="*/ 636458 h 788858"/>
              <a:gd name="connsiteX0" fmla="*/ 1404937 w 1417413"/>
              <a:gd name="connsiteY0" fmla="*/ 659983 h 812383"/>
              <a:gd name="connsiteX1" fmla="*/ 1402556 w 1417413"/>
              <a:gd name="connsiteY1" fmla="*/ 88483 h 812383"/>
              <a:gd name="connsiteX2" fmla="*/ 547687 w 1417413"/>
              <a:gd name="connsiteY2" fmla="*/ 24189 h 812383"/>
              <a:gd name="connsiteX3" fmla="*/ 14287 w 1417413"/>
              <a:gd name="connsiteY3" fmla="*/ 493295 h 812383"/>
              <a:gd name="connsiteX4" fmla="*/ 0 w 1417413"/>
              <a:gd name="connsiteY4" fmla="*/ 812383 h 812383"/>
              <a:gd name="connsiteX5" fmla="*/ 283368 w 1417413"/>
              <a:gd name="connsiteY5" fmla="*/ 462339 h 812383"/>
              <a:gd name="connsiteX6" fmla="*/ 821531 w 1417413"/>
              <a:gd name="connsiteY6" fmla="*/ 395664 h 812383"/>
              <a:gd name="connsiteX7" fmla="*/ 1404937 w 1417413"/>
              <a:gd name="connsiteY7" fmla="*/ 659983 h 812383"/>
              <a:gd name="connsiteX0" fmla="*/ 1404937 w 1417413"/>
              <a:gd name="connsiteY0" fmla="*/ 674932 h 827332"/>
              <a:gd name="connsiteX1" fmla="*/ 1402556 w 1417413"/>
              <a:gd name="connsiteY1" fmla="*/ 103432 h 827332"/>
              <a:gd name="connsiteX2" fmla="*/ 547687 w 1417413"/>
              <a:gd name="connsiteY2" fmla="*/ 39138 h 827332"/>
              <a:gd name="connsiteX3" fmla="*/ 14287 w 1417413"/>
              <a:gd name="connsiteY3" fmla="*/ 508244 h 827332"/>
              <a:gd name="connsiteX4" fmla="*/ 0 w 1417413"/>
              <a:gd name="connsiteY4" fmla="*/ 827332 h 827332"/>
              <a:gd name="connsiteX5" fmla="*/ 283368 w 1417413"/>
              <a:gd name="connsiteY5" fmla="*/ 477288 h 827332"/>
              <a:gd name="connsiteX6" fmla="*/ 821531 w 1417413"/>
              <a:gd name="connsiteY6" fmla="*/ 410613 h 827332"/>
              <a:gd name="connsiteX7" fmla="*/ 1404937 w 1417413"/>
              <a:gd name="connsiteY7" fmla="*/ 674932 h 827332"/>
              <a:gd name="connsiteX0" fmla="*/ 1404937 w 1417413"/>
              <a:gd name="connsiteY0" fmla="*/ 674932 h 827332"/>
              <a:gd name="connsiteX1" fmla="*/ 1402556 w 1417413"/>
              <a:gd name="connsiteY1" fmla="*/ 103432 h 827332"/>
              <a:gd name="connsiteX2" fmla="*/ 547687 w 1417413"/>
              <a:gd name="connsiteY2" fmla="*/ 39138 h 827332"/>
              <a:gd name="connsiteX3" fmla="*/ 14287 w 1417413"/>
              <a:gd name="connsiteY3" fmla="*/ 508244 h 827332"/>
              <a:gd name="connsiteX4" fmla="*/ 0 w 1417413"/>
              <a:gd name="connsiteY4" fmla="*/ 827332 h 827332"/>
              <a:gd name="connsiteX5" fmla="*/ 283368 w 1417413"/>
              <a:gd name="connsiteY5" fmla="*/ 477288 h 827332"/>
              <a:gd name="connsiteX6" fmla="*/ 821531 w 1417413"/>
              <a:gd name="connsiteY6" fmla="*/ 410613 h 827332"/>
              <a:gd name="connsiteX7" fmla="*/ 1404937 w 1417413"/>
              <a:gd name="connsiteY7" fmla="*/ 674932 h 827332"/>
              <a:gd name="connsiteX0" fmla="*/ 1406804 w 1419280"/>
              <a:gd name="connsiteY0" fmla="*/ 674932 h 827332"/>
              <a:gd name="connsiteX1" fmla="*/ 1404423 w 1419280"/>
              <a:gd name="connsiteY1" fmla="*/ 103432 h 827332"/>
              <a:gd name="connsiteX2" fmla="*/ 549554 w 1419280"/>
              <a:gd name="connsiteY2" fmla="*/ 39138 h 827332"/>
              <a:gd name="connsiteX3" fmla="*/ 16154 w 1419280"/>
              <a:gd name="connsiteY3" fmla="*/ 508244 h 827332"/>
              <a:gd name="connsiteX4" fmla="*/ 1867 w 1419280"/>
              <a:gd name="connsiteY4" fmla="*/ 827332 h 827332"/>
              <a:gd name="connsiteX5" fmla="*/ 285235 w 1419280"/>
              <a:gd name="connsiteY5" fmla="*/ 477288 h 827332"/>
              <a:gd name="connsiteX6" fmla="*/ 823398 w 1419280"/>
              <a:gd name="connsiteY6" fmla="*/ 410613 h 827332"/>
              <a:gd name="connsiteX7" fmla="*/ 1406804 w 1419280"/>
              <a:gd name="connsiteY7" fmla="*/ 674932 h 827332"/>
              <a:gd name="connsiteX0" fmla="*/ 1409119 w 1421595"/>
              <a:gd name="connsiteY0" fmla="*/ 674932 h 827332"/>
              <a:gd name="connsiteX1" fmla="*/ 1406738 w 1421595"/>
              <a:gd name="connsiteY1" fmla="*/ 103432 h 827332"/>
              <a:gd name="connsiteX2" fmla="*/ 551869 w 1421595"/>
              <a:gd name="connsiteY2" fmla="*/ 39138 h 827332"/>
              <a:gd name="connsiteX3" fmla="*/ 18469 w 1421595"/>
              <a:gd name="connsiteY3" fmla="*/ 508244 h 827332"/>
              <a:gd name="connsiteX4" fmla="*/ 4182 w 1421595"/>
              <a:gd name="connsiteY4" fmla="*/ 827332 h 827332"/>
              <a:gd name="connsiteX5" fmla="*/ 287550 w 1421595"/>
              <a:gd name="connsiteY5" fmla="*/ 477288 h 827332"/>
              <a:gd name="connsiteX6" fmla="*/ 825713 w 1421595"/>
              <a:gd name="connsiteY6" fmla="*/ 410613 h 827332"/>
              <a:gd name="connsiteX7" fmla="*/ 1409119 w 1421595"/>
              <a:gd name="connsiteY7" fmla="*/ 674932 h 827332"/>
              <a:gd name="connsiteX0" fmla="*/ 1417088 w 1429564"/>
              <a:gd name="connsiteY0" fmla="*/ 674932 h 827332"/>
              <a:gd name="connsiteX1" fmla="*/ 1414707 w 1429564"/>
              <a:gd name="connsiteY1" fmla="*/ 103432 h 827332"/>
              <a:gd name="connsiteX2" fmla="*/ 559838 w 1429564"/>
              <a:gd name="connsiteY2" fmla="*/ 39138 h 827332"/>
              <a:gd name="connsiteX3" fmla="*/ 26438 w 1429564"/>
              <a:gd name="connsiteY3" fmla="*/ 508244 h 827332"/>
              <a:gd name="connsiteX4" fmla="*/ 12151 w 1429564"/>
              <a:gd name="connsiteY4" fmla="*/ 827332 h 827332"/>
              <a:gd name="connsiteX5" fmla="*/ 295519 w 1429564"/>
              <a:gd name="connsiteY5" fmla="*/ 477288 h 827332"/>
              <a:gd name="connsiteX6" fmla="*/ 833682 w 1429564"/>
              <a:gd name="connsiteY6" fmla="*/ 410613 h 827332"/>
              <a:gd name="connsiteX7" fmla="*/ 1417088 w 1429564"/>
              <a:gd name="connsiteY7" fmla="*/ 674932 h 827332"/>
              <a:gd name="connsiteX0" fmla="*/ 1417088 w 1429564"/>
              <a:gd name="connsiteY0" fmla="*/ 674932 h 827332"/>
              <a:gd name="connsiteX1" fmla="*/ 1414707 w 1429564"/>
              <a:gd name="connsiteY1" fmla="*/ 103432 h 827332"/>
              <a:gd name="connsiteX2" fmla="*/ 559838 w 1429564"/>
              <a:gd name="connsiteY2" fmla="*/ 39138 h 827332"/>
              <a:gd name="connsiteX3" fmla="*/ 26438 w 1429564"/>
              <a:gd name="connsiteY3" fmla="*/ 508244 h 827332"/>
              <a:gd name="connsiteX4" fmla="*/ 12151 w 1429564"/>
              <a:gd name="connsiteY4" fmla="*/ 827332 h 827332"/>
              <a:gd name="connsiteX5" fmla="*/ 295519 w 1429564"/>
              <a:gd name="connsiteY5" fmla="*/ 477288 h 827332"/>
              <a:gd name="connsiteX6" fmla="*/ 833682 w 1429564"/>
              <a:gd name="connsiteY6" fmla="*/ 410613 h 827332"/>
              <a:gd name="connsiteX7" fmla="*/ 1417088 w 1429564"/>
              <a:gd name="connsiteY7" fmla="*/ 674932 h 827332"/>
              <a:gd name="connsiteX0" fmla="*/ 1417088 w 1428573"/>
              <a:gd name="connsiteY0" fmla="*/ 674932 h 827332"/>
              <a:gd name="connsiteX1" fmla="*/ 1414707 w 1428573"/>
              <a:gd name="connsiteY1" fmla="*/ 103432 h 827332"/>
              <a:gd name="connsiteX2" fmla="*/ 559838 w 1428573"/>
              <a:gd name="connsiteY2" fmla="*/ 39138 h 827332"/>
              <a:gd name="connsiteX3" fmla="*/ 26438 w 1428573"/>
              <a:gd name="connsiteY3" fmla="*/ 508244 h 827332"/>
              <a:gd name="connsiteX4" fmla="*/ 12151 w 1428573"/>
              <a:gd name="connsiteY4" fmla="*/ 827332 h 827332"/>
              <a:gd name="connsiteX5" fmla="*/ 295519 w 1428573"/>
              <a:gd name="connsiteY5" fmla="*/ 477288 h 827332"/>
              <a:gd name="connsiteX6" fmla="*/ 833682 w 1428573"/>
              <a:gd name="connsiteY6" fmla="*/ 410613 h 827332"/>
              <a:gd name="connsiteX7" fmla="*/ 1417088 w 1428573"/>
              <a:gd name="connsiteY7" fmla="*/ 674932 h 827332"/>
              <a:gd name="connsiteX0" fmla="*/ 1417088 w 1428573"/>
              <a:gd name="connsiteY0" fmla="*/ 674932 h 827332"/>
              <a:gd name="connsiteX1" fmla="*/ 1414707 w 1428573"/>
              <a:gd name="connsiteY1" fmla="*/ 103432 h 827332"/>
              <a:gd name="connsiteX2" fmla="*/ 559838 w 1428573"/>
              <a:gd name="connsiteY2" fmla="*/ 39138 h 827332"/>
              <a:gd name="connsiteX3" fmla="*/ 26438 w 1428573"/>
              <a:gd name="connsiteY3" fmla="*/ 508244 h 827332"/>
              <a:gd name="connsiteX4" fmla="*/ 12151 w 1428573"/>
              <a:gd name="connsiteY4" fmla="*/ 827332 h 827332"/>
              <a:gd name="connsiteX5" fmla="*/ 295519 w 1428573"/>
              <a:gd name="connsiteY5" fmla="*/ 477288 h 827332"/>
              <a:gd name="connsiteX6" fmla="*/ 833682 w 1428573"/>
              <a:gd name="connsiteY6" fmla="*/ 410613 h 827332"/>
              <a:gd name="connsiteX7" fmla="*/ 1417088 w 1428573"/>
              <a:gd name="connsiteY7" fmla="*/ 674932 h 827332"/>
              <a:gd name="connsiteX0" fmla="*/ 1420075 w 1431560"/>
              <a:gd name="connsiteY0" fmla="*/ 674932 h 827332"/>
              <a:gd name="connsiteX1" fmla="*/ 1417694 w 1431560"/>
              <a:gd name="connsiteY1" fmla="*/ 103432 h 827332"/>
              <a:gd name="connsiteX2" fmla="*/ 562825 w 1431560"/>
              <a:gd name="connsiteY2" fmla="*/ 39138 h 827332"/>
              <a:gd name="connsiteX3" fmla="*/ 29425 w 1431560"/>
              <a:gd name="connsiteY3" fmla="*/ 508244 h 827332"/>
              <a:gd name="connsiteX4" fmla="*/ 15138 w 1431560"/>
              <a:gd name="connsiteY4" fmla="*/ 827332 h 827332"/>
              <a:gd name="connsiteX5" fmla="*/ 298506 w 1431560"/>
              <a:gd name="connsiteY5" fmla="*/ 477288 h 827332"/>
              <a:gd name="connsiteX6" fmla="*/ 836669 w 1431560"/>
              <a:gd name="connsiteY6" fmla="*/ 410613 h 827332"/>
              <a:gd name="connsiteX7" fmla="*/ 1420075 w 1431560"/>
              <a:gd name="connsiteY7" fmla="*/ 674932 h 827332"/>
              <a:gd name="connsiteX0" fmla="*/ 1420075 w 1431560"/>
              <a:gd name="connsiteY0" fmla="*/ 674932 h 827332"/>
              <a:gd name="connsiteX1" fmla="*/ 1417694 w 1431560"/>
              <a:gd name="connsiteY1" fmla="*/ 103432 h 827332"/>
              <a:gd name="connsiteX2" fmla="*/ 562825 w 1431560"/>
              <a:gd name="connsiteY2" fmla="*/ 39138 h 827332"/>
              <a:gd name="connsiteX3" fmla="*/ 29425 w 1431560"/>
              <a:gd name="connsiteY3" fmla="*/ 508244 h 827332"/>
              <a:gd name="connsiteX4" fmla="*/ 15138 w 1431560"/>
              <a:gd name="connsiteY4" fmla="*/ 827332 h 827332"/>
              <a:gd name="connsiteX5" fmla="*/ 298506 w 1431560"/>
              <a:gd name="connsiteY5" fmla="*/ 477288 h 827332"/>
              <a:gd name="connsiteX6" fmla="*/ 836669 w 1431560"/>
              <a:gd name="connsiteY6" fmla="*/ 410613 h 827332"/>
              <a:gd name="connsiteX7" fmla="*/ 1420075 w 1431560"/>
              <a:gd name="connsiteY7" fmla="*/ 674932 h 827332"/>
              <a:gd name="connsiteX0" fmla="*/ 1417089 w 1428574"/>
              <a:gd name="connsiteY0" fmla="*/ 674932 h 827332"/>
              <a:gd name="connsiteX1" fmla="*/ 1414708 w 1428574"/>
              <a:gd name="connsiteY1" fmla="*/ 103432 h 827332"/>
              <a:gd name="connsiteX2" fmla="*/ 559839 w 1428574"/>
              <a:gd name="connsiteY2" fmla="*/ 39138 h 827332"/>
              <a:gd name="connsiteX3" fmla="*/ 26439 w 1428574"/>
              <a:gd name="connsiteY3" fmla="*/ 508244 h 827332"/>
              <a:gd name="connsiteX4" fmla="*/ 12152 w 1428574"/>
              <a:gd name="connsiteY4" fmla="*/ 827332 h 827332"/>
              <a:gd name="connsiteX5" fmla="*/ 295520 w 1428574"/>
              <a:gd name="connsiteY5" fmla="*/ 477288 h 827332"/>
              <a:gd name="connsiteX6" fmla="*/ 833683 w 1428574"/>
              <a:gd name="connsiteY6" fmla="*/ 410613 h 827332"/>
              <a:gd name="connsiteX7" fmla="*/ 1417089 w 1428574"/>
              <a:gd name="connsiteY7" fmla="*/ 674932 h 827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28574" h="827332">
                <a:moveTo>
                  <a:pt x="1417089" y="674932"/>
                </a:moveTo>
                <a:cubicBezTo>
                  <a:pt x="1435346" y="448714"/>
                  <a:pt x="1429789" y="289169"/>
                  <a:pt x="1414708" y="103432"/>
                </a:cubicBezTo>
                <a:cubicBezTo>
                  <a:pt x="1129752" y="1038"/>
                  <a:pt x="880514" y="-34681"/>
                  <a:pt x="559839" y="39138"/>
                </a:cubicBezTo>
                <a:cubicBezTo>
                  <a:pt x="324968" y="93205"/>
                  <a:pt x="103590" y="255487"/>
                  <a:pt x="26439" y="508244"/>
                </a:cubicBezTo>
                <a:cubicBezTo>
                  <a:pt x="-7732" y="620193"/>
                  <a:pt x="-4518" y="728112"/>
                  <a:pt x="12152" y="827332"/>
                </a:cubicBezTo>
                <a:cubicBezTo>
                  <a:pt x="28424" y="650723"/>
                  <a:pt x="130471" y="560134"/>
                  <a:pt x="295520" y="477288"/>
                </a:cubicBezTo>
                <a:cubicBezTo>
                  <a:pt x="460084" y="394686"/>
                  <a:pt x="654458" y="387116"/>
                  <a:pt x="833683" y="410613"/>
                </a:cubicBezTo>
                <a:cubicBezTo>
                  <a:pt x="1142452" y="451094"/>
                  <a:pt x="1298820" y="584445"/>
                  <a:pt x="1417089" y="674932"/>
                </a:cubicBezTo>
                <a:close/>
              </a:path>
            </a:pathLst>
          </a:custGeom>
          <a:solidFill>
            <a:srgbClr val="0F238C"/>
          </a:solidFill>
          <a:ln w="127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US" noProof="0">
              <a:solidFill>
                <a:schemeClr val="accent1"/>
              </a:solidFill>
            </a:endParaRPr>
          </a:p>
        </p:txBody>
      </p:sp>
    </p:spTree>
    <p:extLst>
      <p:ext uri="{BB962C8B-B14F-4D97-AF65-F5344CB8AC3E}">
        <p14:creationId xmlns:p14="http://schemas.microsoft.com/office/powerpoint/2010/main" val="40644430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jdelijke aanduiding voor datum 3"/>
          <p:cNvSpPr>
            <a:spLocks noGrp="1"/>
          </p:cNvSpPr>
          <p:nvPr>
            <p:ph type="dt" sz="half" idx="2"/>
          </p:nvPr>
        </p:nvSpPr>
        <p:spPr>
          <a:xfrm>
            <a:off x="8251200" y="774000"/>
            <a:ext cx="752400" cy="90000"/>
          </a:xfrm>
          <a:prstGeom prst="rect">
            <a:avLst/>
          </a:prstGeom>
        </p:spPr>
        <p:txBody>
          <a:bodyPr vert="horz" lIns="0" tIns="0" rIns="0" bIns="0" rtlCol="0" anchor="ctr"/>
          <a:lstStyle>
            <a:lvl1pPr algn="r">
              <a:lnSpc>
                <a:spcPts val="700"/>
              </a:lnSpc>
              <a:defRPr sz="700">
                <a:solidFill>
                  <a:schemeClr val="tx1"/>
                </a:solidFill>
                <a:latin typeface="+mn-lt"/>
              </a:defRPr>
            </a:lvl1pPr>
          </a:lstStyle>
          <a:p>
            <a:r>
              <a:rPr lang="nl-NL" noProof="0"/>
              <a:t>&lt;Date&gt;</a:t>
            </a:r>
            <a:endParaRPr lang="en-US" noProof="0" dirty="0"/>
          </a:p>
        </p:txBody>
      </p:sp>
      <p:sp>
        <p:nvSpPr>
          <p:cNvPr id="23" name="Tijdelijke aanduiding voor dianummer 5"/>
          <p:cNvSpPr>
            <a:spLocks noGrp="1"/>
          </p:cNvSpPr>
          <p:nvPr>
            <p:ph type="sldNum" sz="quarter" idx="4"/>
          </p:nvPr>
        </p:nvSpPr>
        <p:spPr>
          <a:xfrm>
            <a:off x="8251200" y="644400"/>
            <a:ext cx="752400" cy="90000"/>
          </a:xfrm>
          <a:prstGeom prst="rect">
            <a:avLst/>
          </a:prstGeom>
        </p:spPr>
        <p:txBody>
          <a:bodyPr vert="horz" lIns="0" tIns="0" rIns="0" bIns="0" rtlCol="0" anchor="ctr"/>
          <a:lstStyle>
            <a:lvl1pPr algn="r">
              <a:lnSpc>
                <a:spcPts val="800"/>
              </a:lnSpc>
              <a:defRPr sz="700">
                <a:solidFill>
                  <a:schemeClr val="tx1"/>
                </a:solidFill>
                <a:latin typeface="+mn-lt"/>
              </a:defRPr>
            </a:lvl1pPr>
          </a:lstStyle>
          <a:p>
            <a:r>
              <a:rPr lang="en-US" noProof="0" dirty="0"/>
              <a:t>Slide </a:t>
            </a:r>
            <a:fld id="{1D9B13CD-33A0-446D-8703-F89F9F109F54}" type="slidenum">
              <a:rPr lang="en-US" noProof="0" smtClean="0"/>
              <a:pPr/>
              <a:t>‹#›</a:t>
            </a:fld>
            <a:endParaRPr lang="en-US" noProof="0" dirty="0"/>
          </a:p>
        </p:txBody>
      </p:sp>
      <p:pic>
        <p:nvPicPr>
          <p:cNvPr id="24" name="Picture 17"/>
          <p:cNvPicPr>
            <a:picLocks noChangeAspect="1"/>
          </p:cNvPicPr>
          <p:nvPr/>
        </p:nvPicPr>
        <p:blipFill rotWithShape="1">
          <a:blip r:embed="rId9">
            <a:extLst>
              <a:ext uri="{28A0092B-C50C-407E-A947-70E740481C1C}">
                <a14:useLocalDpi xmlns:a14="http://schemas.microsoft.com/office/drawing/2010/main" val="0"/>
              </a:ext>
            </a:extLst>
          </a:blip>
          <a:srcRect l="89152" r="9151"/>
          <a:stretch/>
        </p:blipFill>
        <p:spPr>
          <a:xfrm>
            <a:off x="8097108" y="0"/>
            <a:ext cx="155122" cy="5143500"/>
          </a:xfrm>
          <a:prstGeom prst="rect">
            <a:avLst/>
          </a:prstGeom>
        </p:spPr>
      </p:pic>
      <p:grpSp>
        <p:nvGrpSpPr>
          <p:cNvPr id="25" name="Groep 24"/>
          <p:cNvGrpSpPr/>
          <p:nvPr/>
        </p:nvGrpSpPr>
        <p:grpSpPr>
          <a:xfrm>
            <a:off x="8320087" y="214534"/>
            <a:ext cx="684118" cy="191810"/>
            <a:chOff x="8320087" y="159540"/>
            <a:chExt cx="684118" cy="191810"/>
          </a:xfrm>
        </p:grpSpPr>
        <p:sp>
          <p:nvSpPr>
            <p:cNvPr id="26" name="Freeform 30"/>
            <p:cNvSpPr/>
            <p:nvPr userDrawn="1"/>
          </p:nvSpPr>
          <p:spPr>
            <a:xfrm>
              <a:off x="8320087" y="164783"/>
              <a:ext cx="170905" cy="182992"/>
            </a:xfrm>
            <a:custGeom>
              <a:avLst/>
              <a:gdLst>
                <a:gd name="connsiteX0" fmla="*/ 0 w 1097756"/>
                <a:gd name="connsiteY0" fmla="*/ 0 h 1181100"/>
                <a:gd name="connsiteX1" fmla="*/ 745331 w 1097756"/>
                <a:gd name="connsiteY1" fmla="*/ 0 h 1181100"/>
                <a:gd name="connsiteX2" fmla="*/ 1097756 w 1097756"/>
                <a:gd name="connsiteY2" fmla="*/ 1178718 h 1181100"/>
                <a:gd name="connsiteX3" fmla="*/ 523875 w 1097756"/>
                <a:gd name="connsiteY3" fmla="*/ 1181100 h 1181100"/>
                <a:gd name="connsiteX4" fmla="*/ 0 w 1097756"/>
                <a:gd name="connsiteY4" fmla="*/ 0 h 1181100"/>
                <a:gd name="connsiteX0" fmla="*/ 0 w 1400175"/>
                <a:gd name="connsiteY0" fmla="*/ 0 h 2197893"/>
                <a:gd name="connsiteX1" fmla="*/ 745331 w 1400175"/>
                <a:gd name="connsiteY1" fmla="*/ 0 h 2197893"/>
                <a:gd name="connsiteX2" fmla="*/ 1400175 w 1400175"/>
                <a:gd name="connsiteY2" fmla="*/ 2197893 h 2197893"/>
                <a:gd name="connsiteX3" fmla="*/ 523875 w 1400175"/>
                <a:gd name="connsiteY3" fmla="*/ 1181100 h 2197893"/>
                <a:gd name="connsiteX4" fmla="*/ 0 w 1400175"/>
                <a:gd name="connsiteY4" fmla="*/ 0 h 2197893"/>
                <a:gd name="connsiteX0" fmla="*/ 0 w 1400175"/>
                <a:gd name="connsiteY0" fmla="*/ 0 h 2197893"/>
                <a:gd name="connsiteX1" fmla="*/ 745331 w 1400175"/>
                <a:gd name="connsiteY1" fmla="*/ 0 h 2197893"/>
                <a:gd name="connsiteX2" fmla="*/ 1400175 w 1400175"/>
                <a:gd name="connsiteY2" fmla="*/ 2197893 h 2197893"/>
                <a:gd name="connsiteX3" fmla="*/ 1047750 w 1400175"/>
                <a:gd name="connsiteY3" fmla="*/ 1790700 h 2197893"/>
                <a:gd name="connsiteX4" fmla="*/ 523875 w 1400175"/>
                <a:gd name="connsiteY4" fmla="*/ 1181100 h 2197893"/>
                <a:gd name="connsiteX5" fmla="*/ 0 w 1400175"/>
                <a:gd name="connsiteY5" fmla="*/ 0 h 2197893"/>
                <a:gd name="connsiteX0" fmla="*/ 0 w 1400175"/>
                <a:gd name="connsiteY0" fmla="*/ 0 h 2197893"/>
                <a:gd name="connsiteX1" fmla="*/ 745331 w 1400175"/>
                <a:gd name="connsiteY1" fmla="*/ 0 h 2197893"/>
                <a:gd name="connsiteX2" fmla="*/ 1400175 w 1400175"/>
                <a:gd name="connsiteY2" fmla="*/ 2197893 h 2197893"/>
                <a:gd name="connsiteX3" fmla="*/ 750094 w 1400175"/>
                <a:gd name="connsiteY3" fmla="*/ 2193131 h 2197893"/>
                <a:gd name="connsiteX4" fmla="*/ 523875 w 1400175"/>
                <a:gd name="connsiteY4" fmla="*/ 1181100 h 2197893"/>
                <a:gd name="connsiteX5" fmla="*/ 0 w 1400175"/>
                <a:gd name="connsiteY5" fmla="*/ 0 h 2197893"/>
                <a:gd name="connsiteX0" fmla="*/ 0 w 1400175"/>
                <a:gd name="connsiteY0" fmla="*/ 0 h 2197893"/>
                <a:gd name="connsiteX1" fmla="*/ 745331 w 1400175"/>
                <a:gd name="connsiteY1" fmla="*/ 0 h 2197893"/>
                <a:gd name="connsiteX2" fmla="*/ 1400175 w 1400175"/>
                <a:gd name="connsiteY2" fmla="*/ 2197893 h 2197893"/>
                <a:gd name="connsiteX3" fmla="*/ 747713 w 1400175"/>
                <a:gd name="connsiteY3" fmla="*/ 2195512 h 2197893"/>
                <a:gd name="connsiteX4" fmla="*/ 523875 w 1400175"/>
                <a:gd name="connsiteY4" fmla="*/ 1181100 h 2197893"/>
                <a:gd name="connsiteX5" fmla="*/ 0 w 1400175"/>
                <a:gd name="connsiteY5" fmla="*/ 0 h 2197893"/>
                <a:gd name="connsiteX0" fmla="*/ 0 w 1400175"/>
                <a:gd name="connsiteY0" fmla="*/ 0 h 2197893"/>
                <a:gd name="connsiteX1" fmla="*/ 745331 w 1400175"/>
                <a:gd name="connsiteY1" fmla="*/ 0 h 2197893"/>
                <a:gd name="connsiteX2" fmla="*/ 1400175 w 1400175"/>
                <a:gd name="connsiteY2" fmla="*/ 2197893 h 2197893"/>
                <a:gd name="connsiteX3" fmla="*/ 747713 w 1400175"/>
                <a:gd name="connsiteY3" fmla="*/ 2195512 h 2197893"/>
                <a:gd name="connsiteX4" fmla="*/ 371475 w 1400175"/>
                <a:gd name="connsiteY4" fmla="*/ 478631 h 2197893"/>
                <a:gd name="connsiteX5" fmla="*/ 0 w 1400175"/>
                <a:gd name="connsiteY5" fmla="*/ 0 h 2197893"/>
                <a:gd name="connsiteX0" fmla="*/ 0 w 1400175"/>
                <a:gd name="connsiteY0" fmla="*/ 0 h 2197893"/>
                <a:gd name="connsiteX1" fmla="*/ 745331 w 1400175"/>
                <a:gd name="connsiteY1" fmla="*/ 0 h 2197893"/>
                <a:gd name="connsiteX2" fmla="*/ 1400175 w 1400175"/>
                <a:gd name="connsiteY2" fmla="*/ 2197893 h 2197893"/>
                <a:gd name="connsiteX3" fmla="*/ 747713 w 1400175"/>
                <a:gd name="connsiteY3" fmla="*/ 2195512 h 2197893"/>
                <a:gd name="connsiteX4" fmla="*/ 371475 w 1400175"/>
                <a:gd name="connsiteY4" fmla="*/ 478631 h 2197893"/>
                <a:gd name="connsiteX5" fmla="*/ 230981 w 1400175"/>
                <a:gd name="connsiteY5" fmla="*/ 295275 h 2197893"/>
                <a:gd name="connsiteX6" fmla="*/ 0 w 1400175"/>
                <a:gd name="connsiteY6" fmla="*/ 0 h 2197893"/>
                <a:gd name="connsiteX0" fmla="*/ 0 w 1400175"/>
                <a:gd name="connsiteY0" fmla="*/ 0 h 2197893"/>
                <a:gd name="connsiteX1" fmla="*/ 745331 w 1400175"/>
                <a:gd name="connsiteY1" fmla="*/ 0 h 2197893"/>
                <a:gd name="connsiteX2" fmla="*/ 1400175 w 1400175"/>
                <a:gd name="connsiteY2" fmla="*/ 2197893 h 2197893"/>
                <a:gd name="connsiteX3" fmla="*/ 747713 w 1400175"/>
                <a:gd name="connsiteY3" fmla="*/ 2195512 h 2197893"/>
                <a:gd name="connsiteX4" fmla="*/ 371475 w 1400175"/>
                <a:gd name="connsiteY4" fmla="*/ 478631 h 2197893"/>
                <a:gd name="connsiteX5" fmla="*/ 195262 w 1400175"/>
                <a:gd name="connsiteY5" fmla="*/ 1204913 h 2197893"/>
                <a:gd name="connsiteX6" fmla="*/ 0 w 1400175"/>
                <a:gd name="connsiteY6" fmla="*/ 0 h 2197893"/>
                <a:gd name="connsiteX0" fmla="*/ 0 w 1400175"/>
                <a:gd name="connsiteY0" fmla="*/ 0 h 2197893"/>
                <a:gd name="connsiteX1" fmla="*/ 745331 w 1400175"/>
                <a:gd name="connsiteY1" fmla="*/ 0 h 2197893"/>
                <a:gd name="connsiteX2" fmla="*/ 1400175 w 1400175"/>
                <a:gd name="connsiteY2" fmla="*/ 2197893 h 2197893"/>
                <a:gd name="connsiteX3" fmla="*/ 747713 w 1400175"/>
                <a:gd name="connsiteY3" fmla="*/ 2195512 h 2197893"/>
                <a:gd name="connsiteX4" fmla="*/ 371475 w 1400175"/>
                <a:gd name="connsiteY4" fmla="*/ 478631 h 2197893"/>
                <a:gd name="connsiteX5" fmla="*/ 173830 w 1400175"/>
                <a:gd name="connsiteY5" fmla="*/ 1383507 h 2197893"/>
                <a:gd name="connsiteX6" fmla="*/ 0 w 1400175"/>
                <a:gd name="connsiteY6" fmla="*/ 0 h 2197893"/>
                <a:gd name="connsiteX0" fmla="*/ 0 w 1400175"/>
                <a:gd name="connsiteY0" fmla="*/ 0 h 2197893"/>
                <a:gd name="connsiteX1" fmla="*/ 745331 w 1400175"/>
                <a:gd name="connsiteY1" fmla="*/ 0 h 2197893"/>
                <a:gd name="connsiteX2" fmla="*/ 1400175 w 1400175"/>
                <a:gd name="connsiteY2" fmla="*/ 2197893 h 2197893"/>
                <a:gd name="connsiteX3" fmla="*/ 747713 w 1400175"/>
                <a:gd name="connsiteY3" fmla="*/ 2195512 h 2197893"/>
                <a:gd name="connsiteX4" fmla="*/ 371475 w 1400175"/>
                <a:gd name="connsiteY4" fmla="*/ 478631 h 2197893"/>
                <a:gd name="connsiteX5" fmla="*/ 173830 w 1400175"/>
                <a:gd name="connsiteY5" fmla="*/ 1383507 h 2197893"/>
                <a:gd name="connsiteX6" fmla="*/ 135731 w 1400175"/>
                <a:gd name="connsiteY6" fmla="*/ 1102518 h 2197893"/>
                <a:gd name="connsiteX7" fmla="*/ 0 w 1400175"/>
                <a:gd name="connsiteY7" fmla="*/ 0 h 2197893"/>
                <a:gd name="connsiteX0" fmla="*/ 0 w 1400175"/>
                <a:gd name="connsiteY0" fmla="*/ 0 h 2197893"/>
                <a:gd name="connsiteX1" fmla="*/ 745331 w 1400175"/>
                <a:gd name="connsiteY1" fmla="*/ 0 h 2197893"/>
                <a:gd name="connsiteX2" fmla="*/ 1400175 w 1400175"/>
                <a:gd name="connsiteY2" fmla="*/ 2197893 h 2197893"/>
                <a:gd name="connsiteX3" fmla="*/ 747713 w 1400175"/>
                <a:gd name="connsiteY3" fmla="*/ 2195512 h 2197893"/>
                <a:gd name="connsiteX4" fmla="*/ 371475 w 1400175"/>
                <a:gd name="connsiteY4" fmla="*/ 478631 h 2197893"/>
                <a:gd name="connsiteX5" fmla="*/ 173830 w 1400175"/>
                <a:gd name="connsiteY5" fmla="*/ 1383507 h 2197893"/>
                <a:gd name="connsiteX6" fmla="*/ 609600 w 1400175"/>
                <a:gd name="connsiteY6" fmla="*/ 1385887 h 2197893"/>
                <a:gd name="connsiteX7" fmla="*/ 0 w 1400175"/>
                <a:gd name="connsiteY7" fmla="*/ 0 h 2197893"/>
                <a:gd name="connsiteX0" fmla="*/ 0 w 1400175"/>
                <a:gd name="connsiteY0" fmla="*/ 0 h 2197893"/>
                <a:gd name="connsiteX1" fmla="*/ 745331 w 1400175"/>
                <a:gd name="connsiteY1" fmla="*/ 0 h 2197893"/>
                <a:gd name="connsiteX2" fmla="*/ 1400175 w 1400175"/>
                <a:gd name="connsiteY2" fmla="*/ 2197893 h 2197893"/>
                <a:gd name="connsiteX3" fmla="*/ 747713 w 1400175"/>
                <a:gd name="connsiteY3" fmla="*/ 2195512 h 2197893"/>
                <a:gd name="connsiteX4" fmla="*/ 371475 w 1400175"/>
                <a:gd name="connsiteY4" fmla="*/ 478631 h 2197893"/>
                <a:gd name="connsiteX5" fmla="*/ 173830 w 1400175"/>
                <a:gd name="connsiteY5" fmla="*/ 1383507 h 2197893"/>
                <a:gd name="connsiteX6" fmla="*/ 609600 w 1400175"/>
                <a:gd name="connsiteY6" fmla="*/ 1385887 h 2197893"/>
                <a:gd name="connsiteX7" fmla="*/ 378619 w 1400175"/>
                <a:gd name="connsiteY7" fmla="*/ 862012 h 2197893"/>
                <a:gd name="connsiteX8" fmla="*/ 0 w 1400175"/>
                <a:gd name="connsiteY8" fmla="*/ 0 h 2197893"/>
                <a:gd name="connsiteX0" fmla="*/ 0 w 1400175"/>
                <a:gd name="connsiteY0" fmla="*/ 0 h 2197893"/>
                <a:gd name="connsiteX1" fmla="*/ 745331 w 1400175"/>
                <a:gd name="connsiteY1" fmla="*/ 0 h 2197893"/>
                <a:gd name="connsiteX2" fmla="*/ 1400175 w 1400175"/>
                <a:gd name="connsiteY2" fmla="*/ 2197893 h 2197893"/>
                <a:gd name="connsiteX3" fmla="*/ 747713 w 1400175"/>
                <a:gd name="connsiteY3" fmla="*/ 2195512 h 2197893"/>
                <a:gd name="connsiteX4" fmla="*/ 371475 w 1400175"/>
                <a:gd name="connsiteY4" fmla="*/ 478631 h 2197893"/>
                <a:gd name="connsiteX5" fmla="*/ 173830 w 1400175"/>
                <a:gd name="connsiteY5" fmla="*/ 1383507 h 2197893"/>
                <a:gd name="connsiteX6" fmla="*/ 609600 w 1400175"/>
                <a:gd name="connsiteY6" fmla="*/ 1385887 h 2197893"/>
                <a:gd name="connsiteX7" fmla="*/ 692944 w 1400175"/>
                <a:gd name="connsiteY7" fmla="*/ 1797843 h 2197893"/>
                <a:gd name="connsiteX8" fmla="*/ 0 w 1400175"/>
                <a:gd name="connsiteY8" fmla="*/ 0 h 2197893"/>
                <a:gd name="connsiteX0" fmla="*/ 0 w 1400175"/>
                <a:gd name="connsiteY0" fmla="*/ 0 h 2197893"/>
                <a:gd name="connsiteX1" fmla="*/ 745331 w 1400175"/>
                <a:gd name="connsiteY1" fmla="*/ 0 h 2197893"/>
                <a:gd name="connsiteX2" fmla="*/ 1400175 w 1400175"/>
                <a:gd name="connsiteY2" fmla="*/ 2197893 h 2197893"/>
                <a:gd name="connsiteX3" fmla="*/ 747713 w 1400175"/>
                <a:gd name="connsiteY3" fmla="*/ 2195512 h 2197893"/>
                <a:gd name="connsiteX4" fmla="*/ 371475 w 1400175"/>
                <a:gd name="connsiteY4" fmla="*/ 478631 h 2197893"/>
                <a:gd name="connsiteX5" fmla="*/ 173830 w 1400175"/>
                <a:gd name="connsiteY5" fmla="*/ 1383507 h 2197893"/>
                <a:gd name="connsiteX6" fmla="*/ 609600 w 1400175"/>
                <a:gd name="connsiteY6" fmla="*/ 1385887 h 2197893"/>
                <a:gd name="connsiteX7" fmla="*/ 692944 w 1400175"/>
                <a:gd name="connsiteY7" fmla="*/ 1797843 h 2197893"/>
                <a:gd name="connsiteX8" fmla="*/ 426244 w 1400175"/>
                <a:gd name="connsiteY8" fmla="*/ 1112043 h 2197893"/>
                <a:gd name="connsiteX9" fmla="*/ 0 w 1400175"/>
                <a:gd name="connsiteY9" fmla="*/ 0 h 2197893"/>
                <a:gd name="connsiteX0" fmla="*/ 0 w 1400175"/>
                <a:gd name="connsiteY0" fmla="*/ 0 h 2197893"/>
                <a:gd name="connsiteX1" fmla="*/ 745331 w 1400175"/>
                <a:gd name="connsiteY1" fmla="*/ 0 h 2197893"/>
                <a:gd name="connsiteX2" fmla="*/ 1400175 w 1400175"/>
                <a:gd name="connsiteY2" fmla="*/ 2197893 h 2197893"/>
                <a:gd name="connsiteX3" fmla="*/ 747713 w 1400175"/>
                <a:gd name="connsiteY3" fmla="*/ 2195512 h 2197893"/>
                <a:gd name="connsiteX4" fmla="*/ 371475 w 1400175"/>
                <a:gd name="connsiteY4" fmla="*/ 478631 h 2197893"/>
                <a:gd name="connsiteX5" fmla="*/ 173830 w 1400175"/>
                <a:gd name="connsiteY5" fmla="*/ 1383507 h 2197893"/>
                <a:gd name="connsiteX6" fmla="*/ 609600 w 1400175"/>
                <a:gd name="connsiteY6" fmla="*/ 1385887 h 2197893"/>
                <a:gd name="connsiteX7" fmla="*/ 692944 w 1400175"/>
                <a:gd name="connsiteY7" fmla="*/ 1797843 h 2197893"/>
                <a:gd name="connsiteX8" fmla="*/ 88106 w 1400175"/>
                <a:gd name="connsiteY8" fmla="*/ 1795462 h 2197893"/>
                <a:gd name="connsiteX9" fmla="*/ 0 w 1400175"/>
                <a:gd name="connsiteY9" fmla="*/ 0 h 2197893"/>
                <a:gd name="connsiteX0" fmla="*/ 0 w 1400175"/>
                <a:gd name="connsiteY0" fmla="*/ 0 h 2197893"/>
                <a:gd name="connsiteX1" fmla="*/ 745331 w 1400175"/>
                <a:gd name="connsiteY1" fmla="*/ 0 h 2197893"/>
                <a:gd name="connsiteX2" fmla="*/ 1400175 w 1400175"/>
                <a:gd name="connsiteY2" fmla="*/ 2197893 h 2197893"/>
                <a:gd name="connsiteX3" fmla="*/ 747713 w 1400175"/>
                <a:gd name="connsiteY3" fmla="*/ 2195512 h 2197893"/>
                <a:gd name="connsiteX4" fmla="*/ 371475 w 1400175"/>
                <a:gd name="connsiteY4" fmla="*/ 478631 h 2197893"/>
                <a:gd name="connsiteX5" fmla="*/ 173830 w 1400175"/>
                <a:gd name="connsiteY5" fmla="*/ 1383507 h 2197893"/>
                <a:gd name="connsiteX6" fmla="*/ 609600 w 1400175"/>
                <a:gd name="connsiteY6" fmla="*/ 1385887 h 2197893"/>
                <a:gd name="connsiteX7" fmla="*/ 692944 w 1400175"/>
                <a:gd name="connsiteY7" fmla="*/ 1797843 h 2197893"/>
                <a:gd name="connsiteX8" fmla="*/ 88106 w 1400175"/>
                <a:gd name="connsiteY8" fmla="*/ 1795462 h 2197893"/>
                <a:gd name="connsiteX9" fmla="*/ 52388 w 1400175"/>
                <a:gd name="connsiteY9" fmla="*/ 1131093 h 2197893"/>
                <a:gd name="connsiteX10" fmla="*/ 0 w 1400175"/>
                <a:gd name="connsiteY10" fmla="*/ 0 h 2197893"/>
                <a:gd name="connsiteX0" fmla="*/ 0 w 1400175"/>
                <a:gd name="connsiteY0" fmla="*/ 0 h 2197893"/>
                <a:gd name="connsiteX1" fmla="*/ 745331 w 1400175"/>
                <a:gd name="connsiteY1" fmla="*/ 0 h 2197893"/>
                <a:gd name="connsiteX2" fmla="*/ 1400175 w 1400175"/>
                <a:gd name="connsiteY2" fmla="*/ 2197893 h 2197893"/>
                <a:gd name="connsiteX3" fmla="*/ 747713 w 1400175"/>
                <a:gd name="connsiteY3" fmla="*/ 2195512 h 2197893"/>
                <a:gd name="connsiteX4" fmla="*/ 371475 w 1400175"/>
                <a:gd name="connsiteY4" fmla="*/ 478631 h 2197893"/>
                <a:gd name="connsiteX5" fmla="*/ 173830 w 1400175"/>
                <a:gd name="connsiteY5" fmla="*/ 1383507 h 2197893"/>
                <a:gd name="connsiteX6" fmla="*/ 609600 w 1400175"/>
                <a:gd name="connsiteY6" fmla="*/ 1385887 h 2197893"/>
                <a:gd name="connsiteX7" fmla="*/ 692944 w 1400175"/>
                <a:gd name="connsiteY7" fmla="*/ 1797843 h 2197893"/>
                <a:gd name="connsiteX8" fmla="*/ 88106 w 1400175"/>
                <a:gd name="connsiteY8" fmla="*/ 1795462 h 2197893"/>
                <a:gd name="connsiteX9" fmla="*/ 0 w 1400175"/>
                <a:gd name="connsiteY9" fmla="*/ 2197893 h 2197893"/>
                <a:gd name="connsiteX10" fmla="*/ 0 w 1400175"/>
                <a:gd name="connsiteY10" fmla="*/ 0 h 2197893"/>
                <a:gd name="connsiteX0" fmla="*/ 4762 w 1404937"/>
                <a:gd name="connsiteY0" fmla="*/ 0 h 2197893"/>
                <a:gd name="connsiteX1" fmla="*/ 750093 w 1404937"/>
                <a:gd name="connsiteY1" fmla="*/ 0 h 2197893"/>
                <a:gd name="connsiteX2" fmla="*/ 1404937 w 1404937"/>
                <a:gd name="connsiteY2" fmla="*/ 2197893 h 2197893"/>
                <a:gd name="connsiteX3" fmla="*/ 752475 w 1404937"/>
                <a:gd name="connsiteY3" fmla="*/ 2195512 h 2197893"/>
                <a:gd name="connsiteX4" fmla="*/ 376237 w 1404937"/>
                <a:gd name="connsiteY4" fmla="*/ 478631 h 2197893"/>
                <a:gd name="connsiteX5" fmla="*/ 178592 w 1404937"/>
                <a:gd name="connsiteY5" fmla="*/ 1383507 h 2197893"/>
                <a:gd name="connsiteX6" fmla="*/ 614362 w 1404937"/>
                <a:gd name="connsiteY6" fmla="*/ 1385887 h 2197893"/>
                <a:gd name="connsiteX7" fmla="*/ 697706 w 1404937"/>
                <a:gd name="connsiteY7" fmla="*/ 1797843 h 2197893"/>
                <a:gd name="connsiteX8" fmla="*/ 92868 w 1404937"/>
                <a:gd name="connsiteY8" fmla="*/ 1795462 h 2197893"/>
                <a:gd name="connsiteX9" fmla="*/ 4762 w 1404937"/>
                <a:gd name="connsiteY9" fmla="*/ 2197893 h 2197893"/>
                <a:gd name="connsiteX10" fmla="*/ 0 w 1404937"/>
                <a:gd name="connsiteY10" fmla="*/ 2045493 h 2197893"/>
                <a:gd name="connsiteX11" fmla="*/ 4762 w 1404937"/>
                <a:gd name="connsiteY11" fmla="*/ 0 h 2197893"/>
                <a:gd name="connsiteX0" fmla="*/ 652462 w 2052637"/>
                <a:gd name="connsiteY0" fmla="*/ 0 h 2197893"/>
                <a:gd name="connsiteX1" fmla="*/ 1397793 w 2052637"/>
                <a:gd name="connsiteY1" fmla="*/ 0 h 2197893"/>
                <a:gd name="connsiteX2" fmla="*/ 2052637 w 2052637"/>
                <a:gd name="connsiteY2" fmla="*/ 2197893 h 2197893"/>
                <a:gd name="connsiteX3" fmla="*/ 1400175 w 2052637"/>
                <a:gd name="connsiteY3" fmla="*/ 2195512 h 2197893"/>
                <a:gd name="connsiteX4" fmla="*/ 1023937 w 2052637"/>
                <a:gd name="connsiteY4" fmla="*/ 478631 h 2197893"/>
                <a:gd name="connsiteX5" fmla="*/ 826292 w 2052637"/>
                <a:gd name="connsiteY5" fmla="*/ 1383507 h 2197893"/>
                <a:gd name="connsiteX6" fmla="*/ 1262062 w 2052637"/>
                <a:gd name="connsiteY6" fmla="*/ 1385887 h 2197893"/>
                <a:gd name="connsiteX7" fmla="*/ 1345406 w 2052637"/>
                <a:gd name="connsiteY7" fmla="*/ 1797843 h 2197893"/>
                <a:gd name="connsiteX8" fmla="*/ 740568 w 2052637"/>
                <a:gd name="connsiteY8" fmla="*/ 1795462 h 2197893"/>
                <a:gd name="connsiteX9" fmla="*/ 652462 w 2052637"/>
                <a:gd name="connsiteY9" fmla="*/ 2197893 h 2197893"/>
                <a:gd name="connsiteX10" fmla="*/ 0 w 2052637"/>
                <a:gd name="connsiteY10" fmla="*/ 2193131 h 2197893"/>
                <a:gd name="connsiteX11" fmla="*/ 652462 w 2052637"/>
                <a:gd name="connsiteY11" fmla="*/ 0 h 2197893"/>
                <a:gd name="connsiteX0" fmla="*/ 652462 w 2052637"/>
                <a:gd name="connsiteY0" fmla="*/ 1 h 2197894"/>
                <a:gd name="connsiteX1" fmla="*/ 1397793 w 2052637"/>
                <a:gd name="connsiteY1" fmla="*/ 1 h 2197894"/>
                <a:gd name="connsiteX2" fmla="*/ 2052637 w 2052637"/>
                <a:gd name="connsiteY2" fmla="*/ 2197894 h 2197894"/>
                <a:gd name="connsiteX3" fmla="*/ 1400175 w 2052637"/>
                <a:gd name="connsiteY3" fmla="*/ 2195513 h 2197894"/>
                <a:gd name="connsiteX4" fmla="*/ 1023937 w 2052637"/>
                <a:gd name="connsiteY4" fmla="*/ 478632 h 2197894"/>
                <a:gd name="connsiteX5" fmla="*/ 826292 w 2052637"/>
                <a:gd name="connsiteY5" fmla="*/ 1383508 h 2197894"/>
                <a:gd name="connsiteX6" fmla="*/ 1262062 w 2052637"/>
                <a:gd name="connsiteY6" fmla="*/ 1385888 h 2197894"/>
                <a:gd name="connsiteX7" fmla="*/ 1345406 w 2052637"/>
                <a:gd name="connsiteY7" fmla="*/ 1797844 h 2197894"/>
                <a:gd name="connsiteX8" fmla="*/ 740568 w 2052637"/>
                <a:gd name="connsiteY8" fmla="*/ 1795463 h 2197894"/>
                <a:gd name="connsiteX9" fmla="*/ 652462 w 2052637"/>
                <a:gd name="connsiteY9" fmla="*/ 2197894 h 2197894"/>
                <a:gd name="connsiteX10" fmla="*/ 0 w 2052637"/>
                <a:gd name="connsiteY10" fmla="*/ 2193132 h 2197894"/>
                <a:gd name="connsiteX11" fmla="*/ 652462 w 2052637"/>
                <a:gd name="connsiteY11" fmla="*/ 1 h 2197894"/>
                <a:gd name="connsiteX0" fmla="*/ 652533 w 2052708"/>
                <a:gd name="connsiteY0" fmla="*/ 1 h 2197894"/>
                <a:gd name="connsiteX1" fmla="*/ 1397864 w 2052708"/>
                <a:gd name="connsiteY1" fmla="*/ 1 h 2197894"/>
                <a:gd name="connsiteX2" fmla="*/ 2052708 w 2052708"/>
                <a:gd name="connsiteY2" fmla="*/ 2197894 h 2197894"/>
                <a:gd name="connsiteX3" fmla="*/ 1400246 w 2052708"/>
                <a:gd name="connsiteY3" fmla="*/ 2195513 h 2197894"/>
                <a:gd name="connsiteX4" fmla="*/ 1024008 w 2052708"/>
                <a:gd name="connsiteY4" fmla="*/ 478632 h 2197894"/>
                <a:gd name="connsiteX5" fmla="*/ 826363 w 2052708"/>
                <a:gd name="connsiteY5" fmla="*/ 1383508 h 2197894"/>
                <a:gd name="connsiteX6" fmla="*/ 1262133 w 2052708"/>
                <a:gd name="connsiteY6" fmla="*/ 1385888 h 2197894"/>
                <a:gd name="connsiteX7" fmla="*/ 1345477 w 2052708"/>
                <a:gd name="connsiteY7" fmla="*/ 1797844 h 2197894"/>
                <a:gd name="connsiteX8" fmla="*/ 740639 w 2052708"/>
                <a:gd name="connsiteY8" fmla="*/ 1795463 h 2197894"/>
                <a:gd name="connsiteX9" fmla="*/ 652533 w 2052708"/>
                <a:gd name="connsiteY9" fmla="*/ 2197894 h 2197894"/>
                <a:gd name="connsiteX10" fmla="*/ 71 w 2052708"/>
                <a:gd name="connsiteY10" fmla="*/ 2193132 h 2197894"/>
                <a:gd name="connsiteX11" fmla="*/ 652533 w 2052708"/>
                <a:gd name="connsiteY11" fmla="*/ 1 h 2197894"/>
                <a:gd name="connsiteX0" fmla="*/ 652533 w 2052708"/>
                <a:gd name="connsiteY0" fmla="*/ 1 h 2197894"/>
                <a:gd name="connsiteX1" fmla="*/ 1397864 w 2052708"/>
                <a:gd name="connsiteY1" fmla="*/ 1 h 2197894"/>
                <a:gd name="connsiteX2" fmla="*/ 2052708 w 2052708"/>
                <a:gd name="connsiteY2" fmla="*/ 2197894 h 2197894"/>
                <a:gd name="connsiteX3" fmla="*/ 1400246 w 2052708"/>
                <a:gd name="connsiteY3" fmla="*/ 2195513 h 2197894"/>
                <a:gd name="connsiteX4" fmla="*/ 1024008 w 2052708"/>
                <a:gd name="connsiteY4" fmla="*/ 478632 h 2197894"/>
                <a:gd name="connsiteX5" fmla="*/ 826363 w 2052708"/>
                <a:gd name="connsiteY5" fmla="*/ 1383508 h 2197894"/>
                <a:gd name="connsiteX6" fmla="*/ 1214508 w 2052708"/>
                <a:gd name="connsiteY6" fmla="*/ 1383506 h 2197894"/>
                <a:gd name="connsiteX7" fmla="*/ 1345477 w 2052708"/>
                <a:gd name="connsiteY7" fmla="*/ 1797844 h 2197894"/>
                <a:gd name="connsiteX8" fmla="*/ 740639 w 2052708"/>
                <a:gd name="connsiteY8" fmla="*/ 1795463 h 2197894"/>
                <a:gd name="connsiteX9" fmla="*/ 652533 w 2052708"/>
                <a:gd name="connsiteY9" fmla="*/ 2197894 h 2197894"/>
                <a:gd name="connsiteX10" fmla="*/ 71 w 2052708"/>
                <a:gd name="connsiteY10" fmla="*/ 2193132 h 2197894"/>
                <a:gd name="connsiteX11" fmla="*/ 652533 w 2052708"/>
                <a:gd name="connsiteY11" fmla="*/ 1 h 2197894"/>
                <a:gd name="connsiteX0" fmla="*/ 652533 w 2052708"/>
                <a:gd name="connsiteY0" fmla="*/ 1 h 2197894"/>
                <a:gd name="connsiteX1" fmla="*/ 1397864 w 2052708"/>
                <a:gd name="connsiteY1" fmla="*/ 1 h 2197894"/>
                <a:gd name="connsiteX2" fmla="*/ 2052708 w 2052708"/>
                <a:gd name="connsiteY2" fmla="*/ 2197894 h 2197894"/>
                <a:gd name="connsiteX3" fmla="*/ 1400246 w 2052708"/>
                <a:gd name="connsiteY3" fmla="*/ 2195513 h 2197894"/>
                <a:gd name="connsiteX4" fmla="*/ 1024008 w 2052708"/>
                <a:gd name="connsiteY4" fmla="*/ 478632 h 2197894"/>
                <a:gd name="connsiteX5" fmla="*/ 826363 w 2052708"/>
                <a:gd name="connsiteY5" fmla="*/ 1383508 h 2197894"/>
                <a:gd name="connsiteX6" fmla="*/ 1214508 w 2052708"/>
                <a:gd name="connsiteY6" fmla="*/ 1383506 h 2197894"/>
                <a:gd name="connsiteX7" fmla="*/ 1312139 w 2052708"/>
                <a:gd name="connsiteY7" fmla="*/ 1797844 h 2197894"/>
                <a:gd name="connsiteX8" fmla="*/ 740639 w 2052708"/>
                <a:gd name="connsiteY8" fmla="*/ 1795463 h 2197894"/>
                <a:gd name="connsiteX9" fmla="*/ 652533 w 2052708"/>
                <a:gd name="connsiteY9" fmla="*/ 2197894 h 2197894"/>
                <a:gd name="connsiteX10" fmla="*/ 71 w 2052708"/>
                <a:gd name="connsiteY10" fmla="*/ 2193132 h 2197894"/>
                <a:gd name="connsiteX11" fmla="*/ 652533 w 2052708"/>
                <a:gd name="connsiteY11" fmla="*/ 1 h 2197894"/>
                <a:gd name="connsiteX0" fmla="*/ 652533 w 2052708"/>
                <a:gd name="connsiteY0" fmla="*/ 1 h 2197894"/>
                <a:gd name="connsiteX1" fmla="*/ 1397864 w 2052708"/>
                <a:gd name="connsiteY1" fmla="*/ 1 h 2197894"/>
                <a:gd name="connsiteX2" fmla="*/ 2052708 w 2052708"/>
                <a:gd name="connsiteY2" fmla="*/ 2197894 h 2197894"/>
                <a:gd name="connsiteX3" fmla="*/ 1400246 w 2052708"/>
                <a:gd name="connsiteY3" fmla="*/ 2195513 h 2197894"/>
                <a:gd name="connsiteX4" fmla="*/ 1024008 w 2052708"/>
                <a:gd name="connsiteY4" fmla="*/ 478632 h 2197894"/>
                <a:gd name="connsiteX5" fmla="*/ 826363 w 2052708"/>
                <a:gd name="connsiteY5" fmla="*/ 1383508 h 2197894"/>
                <a:gd name="connsiteX6" fmla="*/ 1219271 w 2052708"/>
                <a:gd name="connsiteY6" fmla="*/ 1376363 h 2197894"/>
                <a:gd name="connsiteX7" fmla="*/ 1312139 w 2052708"/>
                <a:gd name="connsiteY7" fmla="*/ 1797844 h 2197894"/>
                <a:gd name="connsiteX8" fmla="*/ 740639 w 2052708"/>
                <a:gd name="connsiteY8" fmla="*/ 1795463 h 2197894"/>
                <a:gd name="connsiteX9" fmla="*/ 652533 w 2052708"/>
                <a:gd name="connsiteY9" fmla="*/ 2197894 h 2197894"/>
                <a:gd name="connsiteX10" fmla="*/ 71 w 2052708"/>
                <a:gd name="connsiteY10" fmla="*/ 2193132 h 2197894"/>
                <a:gd name="connsiteX11" fmla="*/ 652533 w 2052708"/>
                <a:gd name="connsiteY11" fmla="*/ 1 h 2197894"/>
                <a:gd name="connsiteX0" fmla="*/ 652533 w 2052708"/>
                <a:gd name="connsiteY0" fmla="*/ 1 h 2197894"/>
                <a:gd name="connsiteX1" fmla="*/ 1397864 w 2052708"/>
                <a:gd name="connsiteY1" fmla="*/ 1 h 2197894"/>
                <a:gd name="connsiteX2" fmla="*/ 2052708 w 2052708"/>
                <a:gd name="connsiteY2" fmla="*/ 2197894 h 2197894"/>
                <a:gd name="connsiteX3" fmla="*/ 1400246 w 2052708"/>
                <a:gd name="connsiteY3" fmla="*/ 2195513 h 2197894"/>
                <a:gd name="connsiteX4" fmla="*/ 1024008 w 2052708"/>
                <a:gd name="connsiteY4" fmla="*/ 478632 h 2197894"/>
                <a:gd name="connsiteX5" fmla="*/ 826363 w 2052708"/>
                <a:gd name="connsiteY5" fmla="*/ 1383508 h 2197894"/>
                <a:gd name="connsiteX6" fmla="*/ 1221653 w 2052708"/>
                <a:gd name="connsiteY6" fmla="*/ 1383507 h 2197894"/>
                <a:gd name="connsiteX7" fmla="*/ 1312139 w 2052708"/>
                <a:gd name="connsiteY7" fmla="*/ 1797844 h 2197894"/>
                <a:gd name="connsiteX8" fmla="*/ 740639 w 2052708"/>
                <a:gd name="connsiteY8" fmla="*/ 1795463 h 2197894"/>
                <a:gd name="connsiteX9" fmla="*/ 652533 w 2052708"/>
                <a:gd name="connsiteY9" fmla="*/ 2197894 h 2197894"/>
                <a:gd name="connsiteX10" fmla="*/ 71 w 2052708"/>
                <a:gd name="connsiteY10" fmla="*/ 2193132 h 2197894"/>
                <a:gd name="connsiteX11" fmla="*/ 652533 w 2052708"/>
                <a:gd name="connsiteY11" fmla="*/ 1 h 2197894"/>
                <a:gd name="connsiteX0" fmla="*/ 652533 w 2052708"/>
                <a:gd name="connsiteY0" fmla="*/ 1 h 2197894"/>
                <a:gd name="connsiteX1" fmla="*/ 1397864 w 2052708"/>
                <a:gd name="connsiteY1" fmla="*/ 1 h 2197894"/>
                <a:gd name="connsiteX2" fmla="*/ 2052708 w 2052708"/>
                <a:gd name="connsiteY2" fmla="*/ 2197894 h 2197894"/>
                <a:gd name="connsiteX3" fmla="*/ 1400246 w 2052708"/>
                <a:gd name="connsiteY3" fmla="*/ 2195513 h 2197894"/>
                <a:gd name="connsiteX4" fmla="*/ 1024008 w 2052708"/>
                <a:gd name="connsiteY4" fmla="*/ 478632 h 2197894"/>
                <a:gd name="connsiteX5" fmla="*/ 826363 w 2052708"/>
                <a:gd name="connsiteY5" fmla="*/ 1383508 h 2197894"/>
                <a:gd name="connsiteX6" fmla="*/ 1221653 w 2052708"/>
                <a:gd name="connsiteY6" fmla="*/ 1383507 h 2197894"/>
                <a:gd name="connsiteX7" fmla="*/ 1312139 w 2052708"/>
                <a:gd name="connsiteY7" fmla="*/ 1795463 h 2197894"/>
                <a:gd name="connsiteX8" fmla="*/ 740639 w 2052708"/>
                <a:gd name="connsiteY8" fmla="*/ 1795463 h 2197894"/>
                <a:gd name="connsiteX9" fmla="*/ 652533 w 2052708"/>
                <a:gd name="connsiteY9" fmla="*/ 2197894 h 2197894"/>
                <a:gd name="connsiteX10" fmla="*/ 71 w 2052708"/>
                <a:gd name="connsiteY10" fmla="*/ 2193132 h 2197894"/>
                <a:gd name="connsiteX11" fmla="*/ 652533 w 2052708"/>
                <a:gd name="connsiteY11" fmla="*/ 1 h 21978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52708" h="2197894">
                  <a:moveTo>
                    <a:pt x="652533" y="1"/>
                  </a:moveTo>
                  <a:lnTo>
                    <a:pt x="1397864" y="1"/>
                  </a:lnTo>
                  <a:lnTo>
                    <a:pt x="2052708" y="2197894"/>
                  </a:lnTo>
                  <a:lnTo>
                    <a:pt x="1400246" y="2195513"/>
                  </a:lnTo>
                  <a:lnTo>
                    <a:pt x="1024008" y="478632"/>
                  </a:lnTo>
                  <a:lnTo>
                    <a:pt x="826363" y="1383508"/>
                  </a:lnTo>
                  <a:lnTo>
                    <a:pt x="1221653" y="1383507"/>
                  </a:lnTo>
                  <a:lnTo>
                    <a:pt x="1312139" y="1795463"/>
                  </a:lnTo>
                  <a:lnTo>
                    <a:pt x="740639" y="1795463"/>
                  </a:lnTo>
                  <a:lnTo>
                    <a:pt x="652533" y="2197894"/>
                  </a:lnTo>
                  <a:lnTo>
                    <a:pt x="71" y="2193132"/>
                  </a:lnTo>
                  <a:cubicBezTo>
                    <a:pt x="-7867" y="2197101"/>
                    <a:pt x="648565" y="-1587"/>
                    <a:pt x="652533" y="1"/>
                  </a:cubicBezTo>
                  <a:close/>
                </a:path>
              </a:pathLst>
            </a:custGeom>
            <a:solidFill>
              <a:srgbClr val="0F238D"/>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US" noProof="0">
                <a:solidFill>
                  <a:schemeClr val="accent1"/>
                </a:solidFill>
              </a:endParaRPr>
            </a:p>
          </p:txBody>
        </p:sp>
        <p:sp>
          <p:nvSpPr>
            <p:cNvPr id="27" name="Freeform 31"/>
            <p:cNvSpPr/>
            <p:nvPr userDrawn="1"/>
          </p:nvSpPr>
          <p:spPr>
            <a:xfrm>
              <a:off x="8653685" y="164584"/>
              <a:ext cx="208171" cy="182993"/>
            </a:xfrm>
            <a:custGeom>
              <a:avLst/>
              <a:gdLst>
                <a:gd name="connsiteX0" fmla="*/ 0 w 688182"/>
                <a:gd name="connsiteY0" fmla="*/ 950119 h 950119"/>
                <a:gd name="connsiteX1" fmla="*/ 611982 w 688182"/>
                <a:gd name="connsiteY1" fmla="*/ 950119 h 950119"/>
                <a:gd name="connsiteX2" fmla="*/ 688182 w 688182"/>
                <a:gd name="connsiteY2" fmla="*/ 0 h 950119"/>
                <a:gd name="connsiteX3" fmla="*/ 0 w 688182"/>
                <a:gd name="connsiteY3" fmla="*/ 950119 h 950119"/>
                <a:gd name="connsiteX0" fmla="*/ 0 w 688182"/>
                <a:gd name="connsiteY0" fmla="*/ 950119 h 950119"/>
                <a:gd name="connsiteX1" fmla="*/ 611982 w 688182"/>
                <a:gd name="connsiteY1" fmla="*/ 950119 h 950119"/>
                <a:gd name="connsiteX2" fmla="*/ 688182 w 688182"/>
                <a:gd name="connsiteY2" fmla="*/ 0 h 950119"/>
                <a:gd name="connsiteX3" fmla="*/ 214313 w 688182"/>
                <a:gd name="connsiteY3" fmla="*/ 652463 h 950119"/>
                <a:gd name="connsiteX4" fmla="*/ 0 w 688182"/>
                <a:gd name="connsiteY4" fmla="*/ 950119 h 950119"/>
                <a:gd name="connsiteX0" fmla="*/ 0 w 688182"/>
                <a:gd name="connsiteY0" fmla="*/ 950119 h 950119"/>
                <a:gd name="connsiteX1" fmla="*/ 611982 w 688182"/>
                <a:gd name="connsiteY1" fmla="*/ 950119 h 950119"/>
                <a:gd name="connsiteX2" fmla="*/ 688182 w 688182"/>
                <a:gd name="connsiteY2" fmla="*/ 0 h 950119"/>
                <a:gd name="connsiteX3" fmla="*/ 111919 w 688182"/>
                <a:gd name="connsiteY3" fmla="*/ 95250 h 950119"/>
                <a:gd name="connsiteX4" fmla="*/ 0 w 688182"/>
                <a:gd name="connsiteY4" fmla="*/ 950119 h 950119"/>
                <a:gd name="connsiteX0" fmla="*/ 0 w 723900"/>
                <a:gd name="connsiteY0" fmla="*/ 1395413 h 1395413"/>
                <a:gd name="connsiteX1" fmla="*/ 611982 w 723900"/>
                <a:gd name="connsiteY1" fmla="*/ 1395413 h 1395413"/>
                <a:gd name="connsiteX2" fmla="*/ 723900 w 723900"/>
                <a:gd name="connsiteY2" fmla="*/ 0 h 1395413"/>
                <a:gd name="connsiteX3" fmla="*/ 111919 w 723900"/>
                <a:gd name="connsiteY3" fmla="*/ 540544 h 1395413"/>
                <a:gd name="connsiteX4" fmla="*/ 0 w 723900"/>
                <a:gd name="connsiteY4" fmla="*/ 1395413 h 1395413"/>
                <a:gd name="connsiteX0" fmla="*/ 0 w 723900"/>
                <a:gd name="connsiteY0" fmla="*/ 2031206 h 2031206"/>
                <a:gd name="connsiteX1" fmla="*/ 611982 w 723900"/>
                <a:gd name="connsiteY1" fmla="*/ 2031206 h 2031206"/>
                <a:gd name="connsiteX2" fmla="*/ 723900 w 723900"/>
                <a:gd name="connsiteY2" fmla="*/ 635793 h 2031206"/>
                <a:gd name="connsiteX3" fmla="*/ 266700 w 723900"/>
                <a:gd name="connsiteY3" fmla="*/ 0 h 2031206"/>
                <a:gd name="connsiteX4" fmla="*/ 0 w 723900"/>
                <a:gd name="connsiteY4" fmla="*/ 2031206 h 2031206"/>
                <a:gd name="connsiteX0" fmla="*/ 0 w 723900"/>
                <a:gd name="connsiteY0" fmla="*/ 2195513 h 2195513"/>
                <a:gd name="connsiteX1" fmla="*/ 611982 w 723900"/>
                <a:gd name="connsiteY1" fmla="*/ 2195513 h 2195513"/>
                <a:gd name="connsiteX2" fmla="*/ 723900 w 723900"/>
                <a:gd name="connsiteY2" fmla="*/ 800100 h 2195513"/>
                <a:gd name="connsiteX3" fmla="*/ 283369 w 723900"/>
                <a:gd name="connsiteY3" fmla="*/ 0 h 2195513"/>
                <a:gd name="connsiteX4" fmla="*/ 0 w 723900"/>
                <a:gd name="connsiteY4" fmla="*/ 2195513 h 2195513"/>
                <a:gd name="connsiteX0" fmla="*/ 0 w 723900"/>
                <a:gd name="connsiteY0" fmla="*/ 2195513 h 2195513"/>
                <a:gd name="connsiteX1" fmla="*/ 611982 w 723900"/>
                <a:gd name="connsiteY1" fmla="*/ 2195513 h 2195513"/>
                <a:gd name="connsiteX2" fmla="*/ 723900 w 723900"/>
                <a:gd name="connsiteY2" fmla="*/ 800100 h 2195513"/>
                <a:gd name="connsiteX3" fmla="*/ 500063 w 723900"/>
                <a:gd name="connsiteY3" fmla="*/ 388145 h 2195513"/>
                <a:gd name="connsiteX4" fmla="*/ 283369 w 723900"/>
                <a:gd name="connsiteY4" fmla="*/ 0 h 2195513"/>
                <a:gd name="connsiteX5" fmla="*/ 0 w 723900"/>
                <a:gd name="connsiteY5" fmla="*/ 2195513 h 2195513"/>
                <a:gd name="connsiteX0" fmla="*/ 0 w 945356"/>
                <a:gd name="connsiteY0" fmla="*/ 2195513 h 2195513"/>
                <a:gd name="connsiteX1" fmla="*/ 611982 w 945356"/>
                <a:gd name="connsiteY1" fmla="*/ 2195513 h 2195513"/>
                <a:gd name="connsiteX2" fmla="*/ 723900 w 945356"/>
                <a:gd name="connsiteY2" fmla="*/ 800100 h 2195513"/>
                <a:gd name="connsiteX3" fmla="*/ 945356 w 945356"/>
                <a:gd name="connsiteY3" fmla="*/ 2382 h 2195513"/>
                <a:gd name="connsiteX4" fmla="*/ 283369 w 945356"/>
                <a:gd name="connsiteY4" fmla="*/ 0 h 2195513"/>
                <a:gd name="connsiteX5" fmla="*/ 0 w 945356"/>
                <a:gd name="connsiteY5" fmla="*/ 2195513 h 2195513"/>
                <a:gd name="connsiteX0" fmla="*/ 0 w 945356"/>
                <a:gd name="connsiteY0" fmla="*/ 2195513 h 2195513"/>
                <a:gd name="connsiteX1" fmla="*/ 611982 w 945356"/>
                <a:gd name="connsiteY1" fmla="*/ 2195513 h 2195513"/>
                <a:gd name="connsiteX2" fmla="*/ 723900 w 945356"/>
                <a:gd name="connsiteY2" fmla="*/ 800100 h 2195513"/>
                <a:gd name="connsiteX3" fmla="*/ 790575 w 945356"/>
                <a:gd name="connsiteY3" fmla="*/ 545308 h 2195513"/>
                <a:gd name="connsiteX4" fmla="*/ 945356 w 945356"/>
                <a:gd name="connsiteY4" fmla="*/ 2382 h 2195513"/>
                <a:gd name="connsiteX5" fmla="*/ 283369 w 945356"/>
                <a:gd name="connsiteY5" fmla="*/ 0 h 2195513"/>
                <a:gd name="connsiteX6" fmla="*/ 0 w 945356"/>
                <a:gd name="connsiteY6" fmla="*/ 2195513 h 2195513"/>
                <a:gd name="connsiteX0" fmla="*/ 0 w 1252537"/>
                <a:gd name="connsiteY0" fmla="*/ 2195513 h 2195513"/>
                <a:gd name="connsiteX1" fmla="*/ 611982 w 1252537"/>
                <a:gd name="connsiteY1" fmla="*/ 2195513 h 2195513"/>
                <a:gd name="connsiteX2" fmla="*/ 723900 w 1252537"/>
                <a:gd name="connsiteY2" fmla="*/ 800100 h 2195513"/>
                <a:gd name="connsiteX3" fmla="*/ 1252537 w 1252537"/>
                <a:gd name="connsiteY3" fmla="*/ 1333501 h 2195513"/>
                <a:gd name="connsiteX4" fmla="*/ 945356 w 1252537"/>
                <a:gd name="connsiteY4" fmla="*/ 2382 h 2195513"/>
                <a:gd name="connsiteX5" fmla="*/ 283369 w 1252537"/>
                <a:gd name="connsiteY5" fmla="*/ 0 h 2195513"/>
                <a:gd name="connsiteX6" fmla="*/ 0 w 1252537"/>
                <a:gd name="connsiteY6" fmla="*/ 2195513 h 2195513"/>
                <a:gd name="connsiteX0" fmla="*/ 0 w 1252537"/>
                <a:gd name="connsiteY0" fmla="*/ 2195513 h 2195513"/>
                <a:gd name="connsiteX1" fmla="*/ 611982 w 1252537"/>
                <a:gd name="connsiteY1" fmla="*/ 2195513 h 2195513"/>
                <a:gd name="connsiteX2" fmla="*/ 723900 w 1252537"/>
                <a:gd name="connsiteY2" fmla="*/ 800100 h 2195513"/>
                <a:gd name="connsiteX3" fmla="*/ 1031082 w 1252537"/>
                <a:gd name="connsiteY3" fmla="*/ 1112045 h 2195513"/>
                <a:gd name="connsiteX4" fmla="*/ 1252537 w 1252537"/>
                <a:gd name="connsiteY4" fmla="*/ 1333501 h 2195513"/>
                <a:gd name="connsiteX5" fmla="*/ 945356 w 1252537"/>
                <a:gd name="connsiteY5" fmla="*/ 2382 h 2195513"/>
                <a:gd name="connsiteX6" fmla="*/ 283369 w 1252537"/>
                <a:gd name="connsiteY6" fmla="*/ 0 h 2195513"/>
                <a:gd name="connsiteX7" fmla="*/ 0 w 1252537"/>
                <a:gd name="connsiteY7" fmla="*/ 2195513 h 2195513"/>
                <a:gd name="connsiteX0" fmla="*/ 0 w 1252537"/>
                <a:gd name="connsiteY0" fmla="*/ 2195513 h 2195513"/>
                <a:gd name="connsiteX1" fmla="*/ 611982 w 1252537"/>
                <a:gd name="connsiteY1" fmla="*/ 2195513 h 2195513"/>
                <a:gd name="connsiteX2" fmla="*/ 723900 w 1252537"/>
                <a:gd name="connsiteY2" fmla="*/ 800100 h 2195513"/>
                <a:gd name="connsiteX3" fmla="*/ 1007270 w 1252537"/>
                <a:gd name="connsiteY3" fmla="*/ 2193132 h 2195513"/>
                <a:gd name="connsiteX4" fmla="*/ 1252537 w 1252537"/>
                <a:gd name="connsiteY4" fmla="*/ 1333501 h 2195513"/>
                <a:gd name="connsiteX5" fmla="*/ 945356 w 1252537"/>
                <a:gd name="connsiteY5" fmla="*/ 2382 h 2195513"/>
                <a:gd name="connsiteX6" fmla="*/ 283369 w 1252537"/>
                <a:gd name="connsiteY6" fmla="*/ 0 h 2195513"/>
                <a:gd name="connsiteX7" fmla="*/ 0 w 1252537"/>
                <a:gd name="connsiteY7" fmla="*/ 2195513 h 2195513"/>
                <a:gd name="connsiteX0" fmla="*/ 0 w 1252537"/>
                <a:gd name="connsiteY0" fmla="*/ 2195513 h 2195513"/>
                <a:gd name="connsiteX1" fmla="*/ 611982 w 1252537"/>
                <a:gd name="connsiteY1" fmla="*/ 2195513 h 2195513"/>
                <a:gd name="connsiteX2" fmla="*/ 723900 w 1252537"/>
                <a:gd name="connsiteY2" fmla="*/ 800100 h 2195513"/>
                <a:gd name="connsiteX3" fmla="*/ 1007270 w 1252537"/>
                <a:gd name="connsiteY3" fmla="*/ 2193132 h 2195513"/>
                <a:gd name="connsiteX4" fmla="*/ 1173957 w 1252537"/>
                <a:gd name="connsiteY4" fmla="*/ 1600202 h 2195513"/>
                <a:gd name="connsiteX5" fmla="*/ 1252537 w 1252537"/>
                <a:gd name="connsiteY5" fmla="*/ 1333501 h 2195513"/>
                <a:gd name="connsiteX6" fmla="*/ 945356 w 1252537"/>
                <a:gd name="connsiteY6" fmla="*/ 2382 h 2195513"/>
                <a:gd name="connsiteX7" fmla="*/ 283369 w 1252537"/>
                <a:gd name="connsiteY7" fmla="*/ 0 h 2195513"/>
                <a:gd name="connsiteX8" fmla="*/ 0 w 1252537"/>
                <a:gd name="connsiteY8" fmla="*/ 2195513 h 2195513"/>
                <a:gd name="connsiteX0" fmla="*/ 0 w 1488282"/>
                <a:gd name="connsiteY0" fmla="*/ 2195513 h 2195514"/>
                <a:gd name="connsiteX1" fmla="*/ 611982 w 1488282"/>
                <a:gd name="connsiteY1" fmla="*/ 2195513 h 2195514"/>
                <a:gd name="connsiteX2" fmla="*/ 723900 w 1488282"/>
                <a:gd name="connsiteY2" fmla="*/ 800100 h 2195514"/>
                <a:gd name="connsiteX3" fmla="*/ 1007270 w 1488282"/>
                <a:gd name="connsiteY3" fmla="*/ 2193132 h 2195514"/>
                <a:gd name="connsiteX4" fmla="*/ 1488282 w 1488282"/>
                <a:gd name="connsiteY4" fmla="*/ 2195514 h 2195514"/>
                <a:gd name="connsiteX5" fmla="*/ 1252537 w 1488282"/>
                <a:gd name="connsiteY5" fmla="*/ 1333501 h 2195514"/>
                <a:gd name="connsiteX6" fmla="*/ 945356 w 1488282"/>
                <a:gd name="connsiteY6" fmla="*/ 2382 h 2195514"/>
                <a:gd name="connsiteX7" fmla="*/ 283369 w 1488282"/>
                <a:gd name="connsiteY7" fmla="*/ 0 h 2195514"/>
                <a:gd name="connsiteX8" fmla="*/ 0 w 1488282"/>
                <a:gd name="connsiteY8" fmla="*/ 2195513 h 2195514"/>
                <a:gd name="connsiteX0" fmla="*/ 0 w 1488282"/>
                <a:gd name="connsiteY0" fmla="*/ 2195513 h 2195514"/>
                <a:gd name="connsiteX1" fmla="*/ 611982 w 1488282"/>
                <a:gd name="connsiteY1" fmla="*/ 2195513 h 2195514"/>
                <a:gd name="connsiteX2" fmla="*/ 723900 w 1488282"/>
                <a:gd name="connsiteY2" fmla="*/ 800100 h 2195514"/>
                <a:gd name="connsiteX3" fmla="*/ 1007270 w 1488282"/>
                <a:gd name="connsiteY3" fmla="*/ 2193132 h 2195514"/>
                <a:gd name="connsiteX4" fmla="*/ 1488282 w 1488282"/>
                <a:gd name="connsiteY4" fmla="*/ 2195514 h 2195514"/>
                <a:gd name="connsiteX5" fmla="*/ 1352549 w 1488282"/>
                <a:gd name="connsiteY5" fmla="*/ 1690688 h 2195514"/>
                <a:gd name="connsiteX6" fmla="*/ 1252537 w 1488282"/>
                <a:gd name="connsiteY6" fmla="*/ 1333501 h 2195514"/>
                <a:gd name="connsiteX7" fmla="*/ 945356 w 1488282"/>
                <a:gd name="connsiteY7" fmla="*/ 2382 h 2195514"/>
                <a:gd name="connsiteX8" fmla="*/ 283369 w 1488282"/>
                <a:gd name="connsiteY8" fmla="*/ 0 h 2195514"/>
                <a:gd name="connsiteX9" fmla="*/ 0 w 1488282"/>
                <a:gd name="connsiteY9" fmla="*/ 2195513 h 2195514"/>
                <a:gd name="connsiteX0" fmla="*/ 0 w 1781174"/>
                <a:gd name="connsiteY0" fmla="*/ 2195513 h 2195514"/>
                <a:gd name="connsiteX1" fmla="*/ 611982 w 1781174"/>
                <a:gd name="connsiteY1" fmla="*/ 2195513 h 2195514"/>
                <a:gd name="connsiteX2" fmla="*/ 723900 w 1781174"/>
                <a:gd name="connsiteY2" fmla="*/ 800100 h 2195514"/>
                <a:gd name="connsiteX3" fmla="*/ 1007270 w 1781174"/>
                <a:gd name="connsiteY3" fmla="*/ 2193132 h 2195514"/>
                <a:gd name="connsiteX4" fmla="*/ 1488282 w 1781174"/>
                <a:gd name="connsiteY4" fmla="*/ 2195514 h 2195514"/>
                <a:gd name="connsiteX5" fmla="*/ 1781174 w 1781174"/>
                <a:gd name="connsiteY5" fmla="*/ 792957 h 2195514"/>
                <a:gd name="connsiteX6" fmla="*/ 1252537 w 1781174"/>
                <a:gd name="connsiteY6" fmla="*/ 1333501 h 2195514"/>
                <a:gd name="connsiteX7" fmla="*/ 945356 w 1781174"/>
                <a:gd name="connsiteY7" fmla="*/ 2382 h 2195514"/>
                <a:gd name="connsiteX8" fmla="*/ 283369 w 1781174"/>
                <a:gd name="connsiteY8" fmla="*/ 0 h 2195514"/>
                <a:gd name="connsiteX9" fmla="*/ 0 w 1781174"/>
                <a:gd name="connsiteY9" fmla="*/ 2195513 h 2195514"/>
                <a:gd name="connsiteX0" fmla="*/ 0 w 1781174"/>
                <a:gd name="connsiteY0" fmla="*/ 2195513 h 2195514"/>
                <a:gd name="connsiteX1" fmla="*/ 611982 w 1781174"/>
                <a:gd name="connsiteY1" fmla="*/ 2195513 h 2195514"/>
                <a:gd name="connsiteX2" fmla="*/ 723900 w 1781174"/>
                <a:gd name="connsiteY2" fmla="*/ 800100 h 2195514"/>
                <a:gd name="connsiteX3" fmla="*/ 1007270 w 1781174"/>
                <a:gd name="connsiteY3" fmla="*/ 2193132 h 2195514"/>
                <a:gd name="connsiteX4" fmla="*/ 1488282 w 1781174"/>
                <a:gd name="connsiteY4" fmla="*/ 2195514 h 2195514"/>
                <a:gd name="connsiteX5" fmla="*/ 1781174 w 1781174"/>
                <a:gd name="connsiteY5" fmla="*/ 792957 h 2195514"/>
                <a:gd name="connsiteX6" fmla="*/ 1528762 w 1781174"/>
                <a:gd name="connsiteY6" fmla="*/ 1052513 h 2195514"/>
                <a:gd name="connsiteX7" fmla="*/ 1252537 w 1781174"/>
                <a:gd name="connsiteY7" fmla="*/ 1333501 h 2195514"/>
                <a:gd name="connsiteX8" fmla="*/ 945356 w 1781174"/>
                <a:gd name="connsiteY8" fmla="*/ 2382 h 2195514"/>
                <a:gd name="connsiteX9" fmla="*/ 283369 w 1781174"/>
                <a:gd name="connsiteY9" fmla="*/ 0 h 2195514"/>
                <a:gd name="connsiteX10" fmla="*/ 0 w 1781174"/>
                <a:gd name="connsiteY10" fmla="*/ 2195513 h 2195514"/>
                <a:gd name="connsiteX0" fmla="*/ 0 w 1781174"/>
                <a:gd name="connsiteY0" fmla="*/ 2197894 h 2197895"/>
                <a:gd name="connsiteX1" fmla="*/ 611982 w 1781174"/>
                <a:gd name="connsiteY1" fmla="*/ 2197894 h 2197895"/>
                <a:gd name="connsiteX2" fmla="*/ 723900 w 1781174"/>
                <a:gd name="connsiteY2" fmla="*/ 802481 h 2197895"/>
                <a:gd name="connsiteX3" fmla="*/ 1007270 w 1781174"/>
                <a:gd name="connsiteY3" fmla="*/ 2195513 h 2197895"/>
                <a:gd name="connsiteX4" fmla="*/ 1488282 w 1781174"/>
                <a:gd name="connsiteY4" fmla="*/ 2197895 h 2197895"/>
                <a:gd name="connsiteX5" fmla="*/ 1781174 w 1781174"/>
                <a:gd name="connsiteY5" fmla="*/ 795338 h 2197895"/>
                <a:gd name="connsiteX6" fmla="*/ 1559719 w 1781174"/>
                <a:gd name="connsiteY6" fmla="*/ 0 h 2197895"/>
                <a:gd name="connsiteX7" fmla="*/ 1252537 w 1781174"/>
                <a:gd name="connsiteY7" fmla="*/ 1335882 h 2197895"/>
                <a:gd name="connsiteX8" fmla="*/ 945356 w 1781174"/>
                <a:gd name="connsiteY8" fmla="*/ 4763 h 2197895"/>
                <a:gd name="connsiteX9" fmla="*/ 283369 w 1781174"/>
                <a:gd name="connsiteY9" fmla="*/ 2381 h 2197895"/>
                <a:gd name="connsiteX10" fmla="*/ 0 w 1781174"/>
                <a:gd name="connsiteY10" fmla="*/ 2197894 h 2197895"/>
                <a:gd name="connsiteX0" fmla="*/ 0 w 1781174"/>
                <a:gd name="connsiteY0" fmla="*/ 2197894 h 2197895"/>
                <a:gd name="connsiteX1" fmla="*/ 611982 w 1781174"/>
                <a:gd name="connsiteY1" fmla="*/ 2197894 h 2197895"/>
                <a:gd name="connsiteX2" fmla="*/ 723900 w 1781174"/>
                <a:gd name="connsiteY2" fmla="*/ 802481 h 2197895"/>
                <a:gd name="connsiteX3" fmla="*/ 1007270 w 1781174"/>
                <a:gd name="connsiteY3" fmla="*/ 2195513 h 2197895"/>
                <a:gd name="connsiteX4" fmla="*/ 1488282 w 1781174"/>
                <a:gd name="connsiteY4" fmla="*/ 2197895 h 2197895"/>
                <a:gd name="connsiteX5" fmla="*/ 1781174 w 1781174"/>
                <a:gd name="connsiteY5" fmla="*/ 795338 h 2197895"/>
                <a:gd name="connsiteX6" fmla="*/ 1688306 w 1781174"/>
                <a:gd name="connsiteY6" fmla="*/ 454820 h 2197895"/>
                <a:gd name="connsiteX7" fmla="*/ 1559719 w 1781174"/>
                <a:gd name="connsiteY7" fmla="*/ 0 h 2197895"/>
                <a:gd name="connsiteX8" fmla="*/ 1252537 w 1781174"/>
                <a:gd name="connsiteY8" fmla="*/ 1335882 h 2197895"/>
                <a:gd name="connsiteX9" fmla="*/ 945356 w 1781174"/>
                <a:gd name="connsiteY9" fmla="*/ 4763 h 2197895"/>
                <a:gd name="connsiteX10" fmla="*/ 283369 w 1781174"/>
                <a:gd name="connsiteY10" fmla="*/ 2381 h 2197895"/>
                <a:gd name="connsiteX11" fmla="*/ 0 w 1781174"/>
                <a:gd name="connsiteY11" fmla="*/ 2197894 h 2197895"/>
                <a:gd name="connsiteX0" fmla="*/ 0 w 2212181"/>
                <a:gd name="connsiteY0" fmla="*/ 2197894 h 2197895"/>
                <a:gd name="connsiteX1" fmla="*/ 611982 w 2212181"/>
                <a:gd name="connsiteY1" fmla="*/ 2197894 h 2197895"/>
                <a:gd name="connsiteX2" fmla="*/ 723900 w 2212181"/>
                <a:gd name="connsiteY2" fmla="*/ 802481 h 2197895"/>
                <a:gd name="connsiteX3" fmla="*/ 1007270 w 2212181"/>
                <a:gd name="connsiteY3" fmla="*/ 2195513 h 2197895"/>
                <a:gd name="connsiteX4" fmla="*/ 1488282 w 2212181"/>
                <a:gd name="connsiteY4" fmla="*/ 2197895 h 2197895"/>
                <a:gd name="connsiteX5" fmla="*/ 1781174 w 2212181"/>
                <a:gd name="connsiteY5" fmla="*/ 795338 h 2197895"/>
                <a:gd name="connsiteX6" fmla="*/ 2212181 w 2212181"/>
                <a:gd name="connsiteY6" fmla="*/ 7145 h 2197895"/>
                <a:gd name="connsiteX7" fmla="*/ 1559719 w 2212181"/>
                <a:gd name="connsiteY7" fmla="*/ 0 h 2197895"/>
                <a:gd name="connsiteX8" fmla="*/ 1252537 w 2212181"/>
                <a:gd name="connsiteY8" fmla="*/ 1335882 h 2197895"/>
                <a:gd name="connsiteX9" fmla="*/ 945356 w 2212181"/>
                <a:gd name="connsiteY9" fmla="*/ 4763 h 2197895"/>
                <a:gd name="connsiteX10" fmla="*/ 283369 w 2212181"/>
                <a:gd name="connsiteY10" fmla="*/ 2381 h 2197895"/>
                <a:gd name="connsiteX11" fmla="*/ 0 w 2212181"/>
                <a:gd name="connsiteY11" fmla="*/ 2197894 h 2197895"/>
                <a:gd name="connsiteX0" fmla="*/ 0 w 2212181"/>
                <a:gd name="connsiteY0" fmla="*/ 2197894 h 2197895"/>
                <a:gd name="connsiteX1" fmla="*/ 611982 w 2212181"/>
                <a:gd name="connsiteY1" fmla="*/ 2197894 h 2197895"/>
                <a:gd name="connsiteX2" fmla="*/ 723900 w 2212181"/>
                <a:gd name="connsiteY2" fmla="*/ 802481 h 2197895"/>
                <a:gd name="connsiteX3" fmla="*/ 1007270 w 2212181"/>
                <a:gd name="connsiteY3" fmla="*/ 2195513 h 2197895"/>
                <a:gd name="connsiteX4" fmla="*/ 1488282 w 2212181"/>
                <a:gd name="connsiteY4" fmla="*/ 2197895 h 2197895"/>
                <a:gd name="connsiteX5" fmla="*/ 1781174 w 2212181"/>
                <a:gd name="connsiteY5" fmla="*/ 795338 h 2197895"/>
                <a:gd name="connsiteX6" fmla="*/ 2035968 w 2212181"/>
                <a:gd name="connsiteY6" fmla="*/ 328614 h 2197895"/>
                <a:gd name="connsiteX7" fmla="*/ 2212181 w 2212181"/>
                <a:gd name="connsiteY7" fmla="*/ 7145 h 2197895"/>
                <a:gd name="connsiteX8" fmla="*/ 1559719 w 2212181"/>
                <a:gd name="connsiteY8" fmla="*/ 0 h 2197895"/>
                <a:gd name="connsiteX9" fmla="*/ 1252537 w 2212181"/>
                <a:gd name="connsiteY9" fmla="*/ 1335882 h 2197895"/>
                <a:gd name="connsiteX10" fmla="*/ 945356 w 2212181"/>
                <a:gd name="connsiteY10" fmla="*/ 4763 h 2197895"/>
                <a:gd name="connsiteX11" fmla="*/ 283369 w 2212181"/>
                <a:gd name="connsiteY11" fmla="*/ 2381 h 2197895"/>
                <a:gd name="connsiteX12" fmla="*/ 0 w 2212181"/>
                <a:gd name="connsiteY12" fmla="*/ 2197894 h 2197895"/>
                <a:gd name="connsiteX0" fmla="*/ 0 w 2500312"/>
                <a:gd name="connsiteY0" fmla="*/ 2197894 h 2197895"/>
                <a:gd name="connsiteX1" fmla="*/ 611982 w 2500312"/>
                <a:gd name="connsiteY1" fmla="*/ 2197894 h 2197895"/>
                <a:gd name="connsiteX2" fmla="*/ 723900 w 2500312"/>
                <a:gd name="connsiteY2" fmla="*/ 802481 h 2197895"/>
                <a:gd name="connsiteX3" fmla="*/ 1007270 w 2500312"/>
                <a:gd name="connsiteY3" fmla="*/ 2195513 h 2197895"/>
                <a:gd name="connsiteX4" fmla="*/ 1488282 w 2500312"/>
                <a:gd name="connsiteY4" fmla="*/ 2197895 h 2197895"/>
                <a:gd name="connsiteX5" fmla="*/ 1781174 w 2500312"/>
                <a:gd name="connsiteY5" fmla="*/ 795338 h 2197895"/>
                <a:gd name="connsiteX6" fmla="*/ 2500312 w 2500312"/>
                <a:gd name="connsiteY6" fmla="*/ 2197895 h 2197895"/>
                <a:gd name="connsiteX7" fmla="*/ 2212181 w 2500312"/>
                <a:gd name="connsiteY7" fmla="*/ 7145 h 2197895"/>
                <a:gd name="connsiteX8" fmla="*/ 1559719 w 2500312"/>
                <a:gd name="connsiteY8" fmla="*/ 0 h 2197895"/>
                <a:gd name="connsiteX9" fmla="*/ 1252537 w 2500312"/>
                <a:gd name="connsiteY9" fmla="*/ 1335882 h 2197895"/>
                <a:gd name="connsiteX10" fmla="*/ 945356 w 2500312"/>
                <a:gd name="connsiteY10" fmla="*/ 4763 h 2197895"/>
                <a:gd name="connsiteX11" fmla="*/ 283369 w 2500312"/>
                <a:gd name="connsiteY11" fmla="*/ 2381 h 2197895"/>
                <a:gd name="connsiteX12" fmla="*/ 0 w 2500312"/>
                <a:gd name="connsiteY12" fmla="*/ 2197894 h 2197895"/>
                <a:gd name="connsiteX0" fmla="*/ 0 w 2500312"/>
                <a:gd name="connsiteY0" fmla="*/ 2197894 h 2197895"/>
                <a:gd name="connsiteX1" fmla="*/ 611982 w 2500312"/>
                <a:gd name="connsiteY1" fmla="*/ 2197894 h 2197895"/>
                <a:gd name="connsiteX2" fmla="*/ 723900 w 2500312"/>
                <a:gd name="connsiteY2" fmla="*/ 802481 h 2197895"/>
                <a:gd name="connsiteX3" fmla="*/ 1007270 w 2500312"/>
                <a:gd name="connsiteY3" fmla="*/ 2195513 h 2197895"/>
                <a:gd name="connsiteX4" fmla="*/ 1488282 w 2500312"/>
                <a:gd name="connsiteY4" fmla="*/ 2197895 h 2197895"/>
                <a:gd name="connsiteX5" fmla="*/ 1781174 w 2500312"/>
                <a:gd name="connsiteY5" fmla="*/ 795338 h 2197895"/>
                <a:gd name="connsiteX6" fmla="*/ 2190748 w 2500312"/>
                <a:gd name="connsiteY6" fmla="*/ 1595439 h 2197895"/>
                <a:gd name="connsiteX7" fmla="*/ 2500312 w 2500312"/>
                <a:gd name="connsiteY7" fmla="*/ 2197895 h 2197895"/>
                <a:gd name="connsiteX8" fmla="*/ 2212181 w 2500312"/>
                <a:gd name="connsiteY8" fmla="*/ 7145 h 2197895"/>
                <a:gd name="connsiteX9" fmla="*/ 1559719 w 2500312"/>
                <a:gd name="connsiteY9" fmla="*/ 0 h 2197895"/>
                <a:gd name="connsiteX10" fmla="*/ 1252537 w 2500312"/>
                <a:gd name="connsiteY10" fmla="*/ 1335882 h 2197895"/>
                <a:gd name="connsiteX11" fmla="*/ 945356 w 2500312"/>
                <a:gd name="connsiteY11" fmla="*/ 4763 h 2197895"/>
                <a:gd name="connsiteX12" fmla="*/ 283369 w 2500312"/>
                <a:gd name="connsiteY12" fmla="*/ 2381 h 2197895"/>
                <a:gd name="connsiteX13" fmla="*/ 0 w 2500312"/>
                <a:gd name="connsiteY13" fmla="*/ 2197894 h 2197895"/>
                <a:gd name="connsiteX0" fmla="*/ 0 w 2500312"/>
                <a:gd name="connsiteY0" fmla="*/ 2197894 h 2197895"/>
                <a:gd name="connsiteX1" fmla="*/ 611982 w 2500312"/>
                <a:gd name="connsiteY1" fmla="*/ 2197894 h 2197895"/>
                <a:gd name="connsiteX2" fmla="*/ 723900 w 2500312"/>
                <a:gd name="connsiteY2" fmla="*/ 802481 h 2197895"/>
                <a:gd name="connsiteX3" fmla="*/ 1007270 w 2500312"/>
                <a:gd name="connsiteY3" fmla="*/ 2195513 h 2197895"/>
                <a:gd name="connsiteX4" fmla="*/ 1488282 w 2500312"/>
                <a:gd name="connsiteY4" fmla="*/ 2197895 h 2197895"/>
                <a:gd name="connsiteX5" fmla="*/ 1781174 w 2500312"/>
                <a:gd name="connsiteY5" fmla="*/ 795338 h 2197895"/>
                <a:gd name="connsiteX6" fmla="*/ 1883567 w 2500312"/>
                <a:gd name="connsiteY6" fmla="*/ 2195514 h 2197895"/>
                <a:gd name="connsiteX7" fmla="*/ 2500312 w 2500312"/>
                <a:gd name="connsiteY7" fmla="*/ 2197895 h 2197895"/>
                <a:gd name="connsiteX8" fmla="*/ 2212181 w 2500312"/>
                <a:gd name="connsiteY8" fmla="*/ 7145 h 2197895"/>
                <a:gd name="connsiteX9" fmla="*/ 1559719 w 2500312"/>
                <a:gd name="connsiteY9" fmla="*/ 0 h 2197895"/>
                <a:gd name="connsiteX10" fmla="*/ 1252537 w 2500312"/>
                <a:gd name="connsiteY10" fmla="*/ 1335882 h 2197895"/>
                <a:gd name="connsiteX11" fmla="*/ 945356 w 2500312"/>
                <a:gd name="connsiteY11" fmla="*/ 4763 h 2197895"/>
                <a:gd name="connsiteX12" fmla="*/ 283369 w 2500312"/>
                <a:gd name="connsiteY12" fmla="*/ 2381 h 2197895"/>
                <a:gd name="connsiteX13" fmla="*/ 0 w 2500312"/>
                <a:gd name="connsiteY13" fmla="*/ 2197894 h 2197895"/>
                <a:gd name="connsiteX0" fmla="*/ 0 w 2500312"/>
                <a:gd name="connsiteY0" fmla="*/ 2197894 h 2197895"/>
                <a:gd name="connsiteX1" fmla="*/ 611982 w 2500312"/>
                <a:gd name="connsiteY1" fmla="*/ 2197894 h 2197895"/>
                <a:gd name="connsiteX2" fmla="*/ 723900 w 2500312"/>
                <a:gd name="connsiteY2" fmla="*/ 802481 h 2197895"/>
                <a:gd name="connsiteX3" fmla="*/ 1007270 w 2500312"/>
                <a:gd name="connsiteY3" fmla="*/ 2195513 h 2197895"/>
                <a:gd name="connsiteX4" fmla="*/ 1488282 w 2500312"/>
                <a:gd name="connsiteY4" fmla="*/ 2197895 h 2197895"/>
                <a:gd name="connsiteX5" fmla="*/ 1776411 w 2500312"/>
                <a:gd name="connsiteY5" fmla="*/ 809626 h 2197895"/>
                <a:gd name="connsiteX6" fmla="*/ 1883567 w 2500312"/>
                <a:gd name="connsiteY6" fmla="*/ 2195514 h 2197895"/>
                <a:gd name="connsiteX7" fmla="*/ 2500312 w 2500312"/>
                <a:gd name="connsiteY7" fmla="*/ 2197895 h 2197895"/>
                <a:gd name="connsiteX8" fmla="*/ 2212181 w 2500312"/>
                <a:gd name="connsiteY8" fmla="*/ 7145 h 2197895"/>
                <a:gd name="connsiteX9" fmla="*/ 1559719 w 2500312"/>
                <a:gd name="connsiteY9" fmla="*/ 0 h 2197895"/>
                <a:gd name="connsiteX10" fmla="*/ 1252537 w 2500312"/>
                <a:gd name="connsiteY10" fmla="*/ 1335882 h 2197895"/>
                <a:gd name="connsiteX11" fmla="*/ 945356 w 2500312"/>
                <a:gd name="connsiteY11" fmla="*/ 4763 h 2197895"/>
                <a:gd name="connsiteX12" fmla="*/ 283369 w 2500312"/>
                <a:gd name="connsiteY12" fmla="*/ 2381 h 2197895"/>
                <a:gd name="connsiteX13" fmla="*/ 0 w 2500312"/>
                <a:gd name="connsiteY13" fmla="*/ 2197894 h 21978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500312" h="2197895">
                  <a:moveTo>
                    <a:pt x="0" y="2197894"/>
                  </a:moveTo>
                  <a:lnTo>
                    <a:pt x="611982" y="2197894"/>
                  </a:lnTo>
                  <a:lnTo>
                    <a:pt x="723900" y="802481"/>
                  </a:lnTo>
                  <a:lnTo>
                    <a:pt x="1007270" y="2195513"/>
                  </a:lnTo>
                  <a:lnTo>
                    <a:pt x="1488282" y="2197895"/>
                  </a:lnTo>
                  <a:lnTo>
                    <a:pt x="1776411" y="809626"/>
                  </a:lnTo>
                  <a:lnTo>
                    <a:pt x="1883567" y="2195514"/>
                  </a:lnTo>
                  <a:lnTo>
                    <a:pt x="2500312" y="2197895"/>
                  </a:lnTo>
                  <a:lnTo>
                    <a:pt x="2212181" y="7145"/>
                  </a:lnTo>
                  <a:lnTo>
                    <a:pt x="1559719" y="0"/>
                  </a:lnTo>
                  <a:lnTo>
                    <a:pt x="1252537" y="1335882"/>
                  </a:lnTo>
                  <a:lnTo>
                    <a:pt x="945356" y="4763"/>
                  </a:lnTo>
                  <a:lnTo>
                    <a:pt x="283369" y="2381"/>
                  </a:lnTo>
                  <a:lnTo>
                    <a:pt x="0" y="2197894"/>
                  </a:lnTo>
                  <a:close/>
                </a:path>
              </a:pathLst>
            </a:custGeom>
            <a:solidFill>
              <a:srgbClr val="0F238D"/>
            </a:solidFill>
            <a:ln w="1905">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US" noProof="0">
                <a:solidFill>
                  <a:schemeClr val="accent1"/>
                </a:solidFill>
              </a:endParaRPr>
            </a:p>
          </p:txBody>
        </p:sp>
        <p:sp>
          <p:nvSpPr>
            <p:cNvPr id="28" name="Freeform 32"/>
            <p:cNvSpPr/>
            <p:nvPr userDrawn="1"/>
          </p:nvSpPr>
          <p:spPr>
            <a:xfrm>
              <a:off x="8887233" y="164981"/>
              <a:ext cx="116972" cy="182397"/>
            </a:xfrm>
            <a:custGeom>
              <a:avLst/>
              <a:gdLst>
                <a:gd name="connsiteX0" fmla="*/ 0 w 1428750"/>
                <a:gd name="connsiteY0" fmla="*/ 997744 h 997744"/>
                <a:gd name="connsiteX1" fmla="*/ 1404937 w 1428750"/>
                <a:gd name="connsiteY1" fmla="*/ 997744 h 997744"/>
                <a:gd name="connsiteX2" fmla="*/ 1404937 w 1428750"/>
                <a:gd name="connsiteY2" fmla="*/ 538163 h 997744"/>
                <a:gd name="connsiteX3" fmla="*/ 1428750 w 1428750"/>
                <a:gd name="connsiteY3" fmla="*/ 540544 h 997744"/>
                <a:gd name="connsiteX4" fmla="*/ 590550 w 1428750"/>
                <a:gd name="connsiteY4" fmla="*/ 540544 h 997744"/>
                <a:gd name="connsiteX5" fmla="*/ 590550 w 1428750"/>
                <a:gd name="connsiteY5" fmla="*/ 0 h 997744"/>
                <a:gd name="connsiteX6" fmla="*/ 0 w 1428750"/>
                <a:gd name="connsiteY6" fmla="*/ 0 h 997744"/>
                <a:gd name="connsiteX7" fmla="*/ 0 w 1428750"/>
                <a:gd name="connsiteY7" fmla="*/ 997744 h 997744"/>
                <a:gd name="connsiteX0" fmla="*/ 0 w 1404937"/>
                <a:gd name="connsiteY0" fmla="*/ 997744 h 997744"/>
                <a:gd name="connsiteX1" fmla="*/ 1404937 w 1404937"/>
                <a:gd name="connsiteY1" fmla="*/ 997744 h 997744"/>
                <a:gd name="connsiteX2" fmla="*/ 1404937 w 1404937"/>
                <a:gd name="connsiteY2" fmla="*/ 538163 h 997744"/>
                <a:gd name="connsiteX3" fmla="*/ 1219200 w 1404937"/>
                <a:gd name="connsiteY3" fmla="*/ 476250 h 997744"/>
                <a:gd name="connsiteX4" fmla="*/ 590550 w 1404937"/>
                <a:gd name="connsiteY4" fmla="*/ 540544 h 997744"/>
                <a:gd name="connsiteX5" fmla="*/ 590550 w 1404937"/>
                <a:gd name="connsiteY5" fmla="*/ 0 h 997744"/>
                <a:gd name="connsiteX6" fmla="*/ 0 w 1404937"/>
                <a:gd name="connsiteY6" fmla="*/ 0 h 997744"/>
                <a:gd name="connsiteX7" fmla="*/ 0 w 1404937"/>
                <a:gd name="connsiteY7" fmla="*/ 997744 h 997744"/>
                <a:gd name="connsiteX0" fmla="*/ 0 w 1404937"/>
                <a:gd name="connsiteY0" fmla="*/ 997744 h 997744"/>
                <a:gd name="connsiteX1" fmla="*/ 1404937 w 1404937"/>
                <a:gd name="connsiteY1" fmla="*/ 997744 h 997744"/>
                <a:gd name="connsiteX2" fmla="*/ 1404937 w 1404937"/>
                <a:gd name="connsiteY2" fmla="*/ 538163 h 997744"/>
                <a:gd name="connsiteX3" fmla="*/ 590550 w 1404937"/>
                <a:gd name="connsiteY3" fmla="*/ 540544 h 997744"/>
                <a:gd name="connsiteX4" fmla="*/ 590550 w 1404937"/>
                <a:gd name="connsiteY4" fmla="*/ 0 h 997744"/>
                <a:gd name="connsiteX5" fmla="*/ 0 w 1404937"/>
                <a:gd name="connsiteY5" fmla="*/ 0 h 997744"/>
                <a:gd name="connsiteX6" fmla="*/ 0 w 1404937"/>
                <a:gd name="connsiteY6" fmla="*/ 997744 h 997744"/>
                <a:gd name="connsiteX0" fmla="*/ 0 w 1404937"/>
                <a:gd name="connsiteY0" fmla="*/ 1614488 h 1614488"/>
                <a:gd name="connsiteX1" fmla="*/ 1404937 w 1404937"/>
                <a:gd name="connsiteY1" fmla="*/ 1614488 h 1614488"/>
                <a:gd name="connsiteX2" fmla="*/ 1404937 w 1404937"/>
                <a:gd name="connsiteY2" fmla="*/ 1154907 h 1614488"/>
                <a:gd name="connsiteX3" fmla="*/ 590550 w 1404937"/>
                <a:gd name="connsiteY3" fmla="*/ 1157288 h 1614488"/>
                <a:gd name="connsiteX4" fmla="*/ 592931 w 1404937"/>
                <a:gd name="connsiteY4" fmla="*/ 0 h 1614488"/>
                <a:gd name="connsiteX5" fmla="*/ 0 w 1404937"/>
                <a:gd name="connsiteY5" fmla="*/ 616744 h 1614488"/>
                <a:gd name="connsiteX6" fmla="*/ 0 w 1404937"/>
                <a:gd name="connsiteY6" fmla="*/ 1614488 h 1614488"/>
                <a:gd name="connsiteX0" fmla="*/ 0 w 1404937"/>
                <a:gd name="connsiteY0" fmla="*/ 2188369 h 2188369"/>
                <a:gd name="connsiteX1" fmla="*/ 1404937 w 1404937"/>
                <a:gd name="connsiteY1" fmla="*/ 2188369 h 2188369"/>
                <a:gd name="connsiteX2" fmla="*/ 1404937 w 1404937"/>
                <a:gd name="connsiteY2" fmla="*/ 1728788 h 2188369"/>
                <a:gd name="connsiteX3" fmla="*/ 590550 w 1404937"/>
                <a:gd name="connsiteY3" fmla="*/ 1731169 h 2188369"/>
                <a:gd name="connsiteX4" fmla="*/ 592931 w 1404937"/>
                <a:gd name="connsiteY4" fmla="*/ 573881 h 2188369"/>
                <a:gd name="connsiteX5" fmla="*/ 2382 w 1404937"/>
                <a:gd name="connsiteY5" fmla="*/ 0 h 2188369"/>
                <a:gd name="connsiteX6" fmla="*/ 0 w 1404937"/>
                <a:gd name="connsiteY6" fmla="*/ 2188369 h 2188369"/>
                <a:gd name="connsiteX0" fmla="*/ 0 w 1404937"/>
                <a:gd name="connsiteY0" fmla="*/ 2190750 h 2190750"/>
                <a:gd name="connsiteX1" fmla="*/ 1404937 w 1404937"/>
                <a:gd name="connsiteY1" fmla="*/ 2190750 h 2190750"/>
                <a:gd name="connsiteX2" fmla="*/ 1404937 w 1404937"/>
                <a:gd name="connsiteY2" fmla="*/ 1731169 h 2190750"/>
                <a:gd name="connsiteX3" fmla="*/ 590550 w 1404937"/>
                <a:gd name="connsiteY3" fmla="*/ 1733550 h 2190750"/>
                <a:gd name="connsiteX4" fmla="*/ 592931 w 1404937"/>
                <a:gd name="connsiteY4" fmla="*/ 0 h 2190750"/>
                <a:gd name="connsiteX5" fmla="*/ 2382 w 1404937"/>
                <a:gd name="connsiteY5" fmla="*/ 2381 h 2190750"/>
                <a:gd name="connsiteX6" fmla="*/ 0 w 1404937"/>
                <a:gd name="connsiteY6" fmla="*/ 2190750 h 2190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04937" h="2190750">
                  <a:moveTo>
                    <a:pt x="0" y="2190750"/>
                  </a:moveTo>
                  <a:lnTo>
                    <a:pt x="1404937" y="2190750"/>
                  </a:lnTo>
                  <a:lnTo>
                    <a:pt x="1404937" y="1731169"/>
                  </a:lnTo>
                  <a:lnTo>
                    <a:pt x="590550" y="1733550"/>
                  </a:lnTo>
                  <a:cubicBezTo>
                    <a:pt x="591344" y="1347787"/>
                    <a:pt x="592137" y="385763"/>
                    <a:pt x="592931" y="0"/>
                  </a:cubicBezTo>
                  <a:lnTo>
                    <a:pt x="2382" y="2381"/>
                  </a:lnTo>
                  <a:cubicBezTo>
                    <a:pt x="3969" y="334962"/>
                    <a:pt x="3175" y="1858169"/>
                    <a:pt x="0" y="2190750"/>
                  </a:cubicBezTo>
                  <a:close/>
                </a:path>
              </a:pathLst>
            </a:custGeom>
            <a:solidFill>
              <a:srgbClr val="0F238D"/>
            </a:solidFill>
            <a:ln w="1905">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US" noProof="0">
                <a:solidFill>
                  <a:schemeClr val="accent1"/>
                </a:solidFill>
              </a:endParaRPr>
            </a:p>
          </p:txBody>
        </p:sp>
        <p:sp>
          <p:nvSpPr>
            <p:cNvPr id="29" name="Freeform 33"/>
            <p:cNvSpPr/>
            <p:nvPr userDrawn="1"/>
          </p:nvSpPr>
          <p:spPr>
            <a:xfrm>
              <a:off x="8502102" y="201462"/>
              <a:ext cx="135419" cy="149888"/>
            </a:xfrm>
            <a:custGeom>
              <a:avLst/>
              <a:gdLst>
                <a:gd name="connsiteX0" fmla="*/ 0 w 483394"/>
                <a:gd name="connsiteY0" fmla="*/ 0 h 645319"/>
                <a:gd name="connsiteX1" fmla="*/ 0 w 483394"/>
                <a:gd name="connsiteY1" fmla="*/ 528638 h 645319"/>
                <a:gd name="connsiteX2" fmla="*/ 33338 w 483394"/>
                <a:gd name="connsiteY2" fmla="*/ 528638 h 645319"/>
                <a:gd name="connsiteX3" fmla="*/ 381000 w 483394"/>
                <a:gd name="connsiteY3" fmla="*/ 645319 h 645319"/>
                <a:gd name="connsiteX4" fmla="*/ 483394 w 483394"/>
                <a:gd name="connsiteY4" fmla="*/ 216694 h 645319"/>
                <a:gd name="connsiteX5" fmla="*/ 0 w 483394"/>
                <a:gd name="connsiteY5" fmla="*/ 0 h 645319"/>
                <a:gd name="connsiteX0" fmla="*/ 0 w 1626394"/>
                <a:gd name="connsiteY0" fmla="*/ 0 h 528638"/>
                <a:gd name="connsiteX1" fmla="*/ 0 w 1626394"/>
                <a:gd name="connsiteY1" fmla="*/ 528638 h 528638"/>
                <a:gd name="connsiteX2" fmla="*/ 33338 w 1626394"/>
                <a:gd name="connsiteY2" fmla="*/ 528638 h 528638"/>
                <a:gd name="connsiteX3" fmla="*/ 1626394 w 1626394"/>
                <a:gd name="connsiteY3" fmla="*/ 7144 h 528638"/>
                <a:gd name="connsiteX4" fmla="*/ 483394 w 1626394"/>
                <a:gd name="connsiteY4" fmla="*/ 216694 h 528638"/>
                <a:gd name="connsiteX5" fmla="*/ 0 w 1626394"/>
                <a:gd name="connsiteY5" fmla="*/ 0 h 528638"/>
                <a:gd name="connsiteX0" fmla="*/ 0 w 1626394"/>
                <a:gd name="connsiteY0" fmla="*/ 0 h 528638"/>
                <a:gd name="connsiteX1" fmla="*/ 0 w 1626394"/>
                <a:gd name="connsiteY1" fmla="*/ 528638 h 528638"/>
                <a:gd name="connsiteX2" fmla="*/ 33338 w 1626394"/>
                <a:gd name="connsiteY2" fmla="*/ 528638 h 528638"/>
                <a:gd name="connsiteX3" fmla="*/ 1626394 w 1626394"/>
                <a:gd name="connsiteY3" fmla="*/ 7144 h 528638"/>
                <a:gd name="connsiteX4" fmla="*/ 483394 w 1626394"/>
                <a:gd name="connsiteY4" fmla="*/ 216694 h 528638"/>
                <a:gd name="connsiteX5" fmla="*/ 0 w 1626394"/>
                <a:gd name="connsiteY5" fmla="*/ 0 h 528638"/>
                <a:gd name="connsiteX0" fmla="*/ 0 w 1626394"/>
                <a:gd name="connsiteY0" fmla="*/ 0 h 714375"/>
                <a:gd name="connsiteX1" fmla="*/ 0 w 1626394"/>
                <a:gd name="connsiteY1" fmla="*/ 528638 h 714375"/>
                <a:gd name="connsiteX2" fmla="*/ 354807 w 1626394"/>
                <a:gd name="connsiteY2" fmla="*/ 714375 h 714375"/>
                <a:gd name="connsiteX3" fmla="*/ 1626394 w 1626394"/>
                <a:gd name="connsiteY3" fmla="*/ 7144 h 714375"/>
                <a:gd name="connsiteX4" fmla="*/ 483394 w 1626394"/>
                <a:gd name="connsiteY4" fmla="*/ 216694 h 714375"/>
                <a:gd name="connsiteX5" fmla="*/ 0 w 1626394"/>
                <a:gd name="connsiteY5" fmla="*/ 0 h 714375"/>
                <a:gd name="connsiteX0" fmla="*/ 0 w 1626394"/>
                <a:gd name="connsiteY0" fmla="*/ 0 h 528638"/>
                <a:gd name="connsiteX1" fmla="*/ 0 w 1626394"/>
                <a:gd name="connsiteY1" fmla="*/ 528638 h 528638"/>
                <a:gd name="connsiteX2" fmla="*/ 1626394 w 1626394"/>
                <a:gd name="connsiteY2" fmla="*/ 7144 h 528638"/>
                <a:gd name="connsiteX3" fmla="*/ 483394 w 1626394"/>
                <a:gd name="connsiteY3" fmla="*/ 216694 h 528638"/>
                <a:gd name="connsiteX4" fmla="*/ 0 w 1626394"/>
                <a:gd name="connsiteY4" fmla="*/ 0 h 528638"/>
                <a:gd name="connsiteX0" fmla="*/ 0 w 1626394"/>
                <a:gd name="connsiteY0" fmla="*/ 0 h 528638"/>
                <a:gd name="connsiteX1" fmla="*/ 0 w 1626394"/>
                <a:gd name="connsiteY1" fmla="*/ 528638 h 528638"/>
                <a:gd name="connsiteX2" fmla="*/ 1626394 w 1626394"/>
                <a:gd name="connsiteY2" fmla="*/ 7144 h 528638"/>
                <a:gd name="connsiteX3" fmla="*/ 483394 w 1626394"/>
                <a:gd name="connsiteY3" fmla="*/ 216694 h 528638"/>
                <a:gd name="connsiteX4" fmla="*/ 0 w 1626394"/>
                <a:gd name="connsiteY4" fmla="*/ 0 h 528638"/>
                <a:gd name="connsiteX0" fmla="*/ 0 w 1626394"/>
                <a:gd name="connsiteY0" fmla="*/ 0 h 681404"/>
                <a:gd name="connsiteX1" fmla="*/ 0 w 1626394"/>
                <a:gd name="connsiteY1" fmla="*/ 528638 h 681404"/>
                <a:gd name="connsiteX2" fmla="*/ 1626394 w 1626394"/>
                <a:gd name="connsiteY2" fmla="*/ 7144 h 681404"/>
                <a:gd name="connsiteX3" fmla="*/ 483394 w 1626394"/>
                <a:gd name="connsiteY3" fmla="*/ 216694 h 681404"/>
                <a:gd name="connsiteX4" fmla="*/ 0 w 1626394"/>
                <a:gd name="connsiteY4" fmla="*/ 0 h 681404"/>
                <a:gd name="connsiteX0" fmla="*/ 0 w 1626394"/>
                <a:gd name="connsiteY0" fmla="*/ 0 h 661055"/>
                <a:gd name="connsiteX1" fmla="*/ 0 w 1626394"/>
                <a:gd name="connsiteY1" fmla="*/ 528638 h 661055"/>
                <a:gd name="connsiteX2" fmla="*/ 1626394 w 1626394"/>
                <a:gd name="connsiteY2" fmla="*/ 7144 h 661055"/>
                <a:gd name="connsiteX3" fmla="*/ 483394 w 1626394"/>
                <a:gd name="connsiteY3" fmla="*/ 216694 h 661055"/>
                <a:gd name="connsiteX4" fmla="*/ 0 w 1626394"/>
                <a:gd name="connsiteY4" fmla="*/ 0 h 661055"/>
                <a:gd name="connsiteX0" fmla="*/ 0 w 1626394"/>
                <a:gd name="connsiteY0" fmla="*/ 0 h 678971"/>
                <a:gd name="connsiteX1" fmla="*/ 0 w 1626394"/>
                <a:gd name="connsiteY1" fmla="*/ 528638 h 678971"/>
                <a:gd name="connsiteX2" fmla="*/ 1626394 w 1626394"/>
                <a:gd name="connsiteY2" fmla="*/ 7144 h 678971"/>
                <a:gd name="connsiteX3" fmla="*/ 483394 w 1626394"/>
                <a:gd name="connsiteY3" fmla="*/ 216694 h 678971"/>
                <a:gd name="connsiteX4" fmla="*/ 0 w 1626394"/>
                <a:gd name="connsiteY4" fmla="*/ 0 h 678971"/>
                <a:gd name="connsiteX0" fmla="*/ 0 w 1626394"/>
                <a:gd name="connsiteY0" fmla="*/ 0 h 678971"/>
                <a:gd name="connsiteX1" fmla="*/ 0 w 1626394"/>
                <a:gd name="connsiteY1" fmla="*/ 528638 h 678971"/>
                <a:gd name="connsiteX2" fmla="*/ 1626394 w 1626394"/>
                <a:gd name="connsiteY2" fmla="*/ 7144 h 678971"/>
                <a:gd name="connsiteX3" fmla="*/ 621506 w 1626394"/>
                <a:gd name="connsiteY3" fmla="*/ 233363 h 678971"/>
                <a:gd name="connsiteX4" fmla="*/ 0 w 1626394"/>
                <a:gd name="connsiteY4" fmla="*/ 0 h 678971"/>
                <a:gd name="connsiteX0" fmla="*/ 0 w 1626394"/>
                <a:gd name="connsiteY0" fmla="*/ 4860 h 683831"/>
                <a:gd name="connsiteX1" fmla="*/ 0 w 1626394"/>
                <a:gd name="connsiteY1" fmla="*/ 533498 h 683831"/>
                <a:gd name="connsiteX2" fmla="*/ 1626394 w 1626394"/>
                <a:gd name="connsiteY2" fmla="*/ 12004 h 683831"/>
                <a:gd name="connsiteX3" fmla="*/ 621506 w 1626394"/>
                <a:gd name="connsiteY3" fmla="*/ 238223 h 683831"/>
                <a:gd name="connsiteX4" fmla="*/ 0 w 1626394"/>
                <a:gd name="connsiteY4" fmla="*/ 4860 h 683831"/>
                <a:gd name="connsiteX0" fmla="*/ 0 w 1626394"/>
                <a:gd name="connsiteY0" fmla="*/ 4860 h 683831"/>
                <a:gd name="connsiteX1" fmla="*/ 0 w 1626394"/>
                <a:gd name="connsiteY1" fmla="*/ 533498 h 683831"/>
                <a:gd name="connsiteX2" fmla="*/ 1626394 w 1626394"/>
                <a:gd name="connsiteY2" fmla="*/ 12004 h 683831"/>
                <a:gd name="connsiteX3" fmla="*/ 1066800 w 1626394"/>
                <a:gd name="connsiteY3" fmla="*/ 135830 h 683831"/>
                <a:gd name="connsiteX4" fmla="*/ 621506 w 1626394"/>
                <a:gd name="connsiteY4" fmla="*/ 238223 h 683831"/>
                <a:gd name="connsiteX5" fmla="*/ 0 w 1626394"/>
                <a:gd name="connsiteY5" fmla="*/ 4860 h 683831"/>
                <a:gd name="connsiteX0" fmla="*/ 0 w 1626394"/>
                <a:gd name="connsiteY0" fmla="*/ 111917 h 790888"/>
                <a:gd name="connsiteX1" fmla="*/ 0 w 1626394"/>
                <a:gd name="connsiteY1" fmla="*/ 640555 h 790888"/>
                <a:gd name="connsiteX2" fmla="*/ 1626394 w 1626394"/>
                <a:gd name="connsiteY2" fmla="*/ 119061 h 790888"/>
                <a:gd name="connsiteX3" fmla="*/ 923925 w 1626394"/>
                <a:gd name="connsiteY3" fmla="*/ 0 h 790888"/>
                <a:gd name="connsiteX4" fmla="*/ 621506 w 1626394"/>
                <a:gd name="connsiteY4" fmla="*/ 345280 h 790888"/>
                <a:gd name="connsiteX5" fmla="*/ 0 w 1626394"/>
                <a:gd name="connsiteY5" fmla="*/ 111917 h 790888"/>
                <a:gd name="connsiteX0" fmla="*/ 0 w 1626394"/>
                <a:gd name="connsiteY0" fmla="*/ 111917 h 790888"/>
                <a:gd name="connsiteX1" fmla="*/ 0 w 1626394"/>
                <a:gd name="connsiteY1" fmla="*/ 640555 h 790888"/>
                <a:gd name="connsiteX2" fmla="*/ 1626394 w 1626394"/>
                <a:gd name="connsiteY2" fmla="*/ 119061 h 790888"/>
                <a:gd name="connsiteX3" fmla="*/ 1059656 w 1626394"/>
                <a:gd name="connsiteY3" fmla="*/ 23812 h 790888"/>
                <a:gd name="connsiteX4" fmla="*/ 923925 w 1626394"/>
                <a:gd name="connsiteY4" fmla="*/ 0 h 790888"/>
                <a:gd name="connsiteX5" fmla="*/ 621506 w 1626394"/>
                <a:gd name="connsiteY5" fmla="*/ 345280 h 790888"/>
                <a:gd name="connsiteX6" fmla="*/ 0 w 1626394"/>
                <a:gd name="connsiteY6" fmla="*/ 111917 h 790888"/>
                <a:gd name="connsiteX0" fmla="*/ 0 w 1626394"/>
                <a:gd name="connsiteY0" fmla="*/ 538161 h 1217132"/>
                <a:gd name="connsiteX1" fmla="*/ 0 w 1626394"/>
                <a:gd name="connsiteY1" fmla="*/ 1066799 h 1217132"/>
                <a:gd name="connsiteX2" fmla="*/ 1626394 w 1626394"/>
                <a:gd name="connsiteY2" fmla="*/ 545305 h 1217132"/>
                <a:gd name="connsiteX3" fmla="*/ 1323974 w 1626394"/>
                <a:gd name="connsiteY3" fmla="*/ 0 h 1217132"/>
                <a:gd name="connsiteX4" fmla="*/ 923925 w 1626394"/>
                <a:gd name="connsiteY4" fmla="*/ 426244 h 1217132"/>
                <a:gd name="connsiteX5" fmla="*/ 621506 w 1626394"/>
                <a:gd name="connsiteY5" fmla="*/ 771524 h 1217132"/>
                <a:gd name="connsiteX6" fmla="*/ 0 w 1626394"/>
                <a:gd name="connsiteY6" fmla="*/ 538161 h 1217132"/>
                <a:gd name="connsiteX0" fmla="*/ 0 w 1626394"/>
                <a:gd name="connsiteY0" fmla="*/ 538161 h 1217132"/>
                <a:gd name="connsiteX1" fmla="*/ 0 w 1626394"/>
                <a:gd name="connsiteY1" fmla="*/ 1066799 h 1217132"/>
                <a:gd name="connsiteX2" fmla="*/ 1626394 w 1626394"/>
                <a:gd name="connsiteY2" fmla="*/ 545305 h 1217132"/>
                <a:gd name="connsiteX3" fmla="*/ 1323974 w 1626394"/>
                <a:gd name="connsiteY3" fmla="*/ 0 h 1217132"/>
                <a:gd name="connsiteX4" fmla="*/ 923925 w 1626394"/>
                <a:gd name="connsiteY4" fmla="*/ 426244 h 1217132"/>
                <a:gd name="connsiteX5" fmla="*/ 621506 w 1626394"/>
                <a:gd name="connsiteY5" fmla="*/ 771524 h 1217132"/>
                <a:gd name="connsiteX6" fmla="*/ 0 w 1626394"/>
                <a:gd name="connsiteY6" fmla="*/ 538161 h 1217132"/>
                <a:gd name="connsiteX0" fmla="*/ 0 w 1635310"/>
                <a:gd name="connsiteY0" fmla="*/ 538161 h 1066802"/>
                <a:gd name="connsiteX1" fmla="*/ 0 w 1635310"/>
                <a:gd name="connsiteY1" fmla="*/ 1066799 h 1066802"/>
                <a:gd name="connsiteX2" fmla="*/ 1626394 w 1635310"/>
                <a:gd name="connsiteY2" fmla="*/ 545305 h 1066802"/>
                <a:gd name="connsiteX3" fmla="*/ 1323974 w 1635310"/>
                <a:gd name="connsiteY3" fmla="*/ 0 h 1066802"/>
                <a:gd name="connsiteX4" fmla="*/ 923925 w 1635310"/>
                <a:gd name="connsiteY4" fmla="*/ 426244 h 1066802"/>
                <a:gd name="connsiteX5" fmla="*/ 621506 w 1635310"/>
                <a:gd name="connsiteY5" fmla="*/ 771524 h 1066802"/>
                <a:gd name="connsiteX6" fmla="*/ 0 w 1635310"/>
                <a:gd name="connsiteY6" fmla="*/ 538161 h 1066802"/>
                <a:gd name="connsiteX0" fmla="*/ 0 w 1632620"/>
                <a:gd name="connsiteY0" fmla="*/ 538161 h 1083110"/>
                <a:gd name="connsiteX1" fmla="*/ 0 w 1632620"/>
                <a:gd name="connsiteY1" fmla="*/ 1066799 h 1083110"/>
                <a:gd name="connsiteX2" fmla="*/ 1626394 w 1632620"/>
                <a:gd name="connsiteY2" fmla="*/ 545305 h 1083110"/>
                <a:gd name="connsiteX3" fmla="*/ 1323974 w 1632620"/>
                <a:gd name="connsiteY3" fmla="*/ 0 h 1083110"/>
                <a:gd name="connsiteX4" fmla="*/ 923925 w 1632620"/>
                <a:gd name="connsiteY4" fmla="*/ 426244 h 1083110"/>
                <a:gd name="connsiteX5" fmla="*/ 621506 w 1632620"/>
                <a:gd name="connsiteY5" fmla="*/ 771524 h 1083110"/>
                <a:gd name="connsiteX6" fmla="*/ 0 w 1632620"/>
                <a:gd name="connsiteY6" fmla="*/ 538161 h 1083110"/>
                <a:gd name="connsiteX0" fmla="*/ 0 w 1638832"/>
                <a:gd name="connsiteY0" fmla="*/ 538161 h 1079262"/>
                <a:gd name="connsiteX1" fmla="*/ 0 w 1638832"/>
                <a:gd name="connsiteY1" fmla="*/ 1066799 h 1079262"/>
                <a:gd name="connsiteX2" fmla="*/ 1626394 w 1638832"/>
                <a:gd name="connsiteY2" fmla="*/ 545305 h 1079262"/>
                <a:gd name="connsiteX3" fmla="*/ 1323974 w 1638832"/>
                <a:gd name="connsiteY3" fmla="*/ 0 h 1079262"/>
                <a:gd name="connsiteX4" fmla="*/ 923925 w 1638832"/>
                <a:gd name="connsiteY4" fmla="*/ 426244 h 1079262"/>
                <a:gd name="connsiteX5" fmla="*/ 621506 w 1638832"/>
                <a:gd name="connsiteY5" fmla="*/ 771524 h 1079262"/>
                <a:gd name="connsiteX6" fmla="*/ 0 w 1638832"/>
                <a:gd name="connsiteY6" fmla="*/ 538161 h 1079262"/>
                <a:gd name="connsiteX0" fmla="*/ 0 w 1629379"/>
                <a:gd name="connsiteY0" fmla="*/ 538161 h 1066897"/>
                <a:gd name="connsiteX1" fmla="*/ 0 w 1629379"/>
                <a:gd name="connsiteY1" fmla="*/ 1066799 h 1066897"/>
                <a:gd name="connsiteX2" fmla="*/ 1616869 w 1629379"/>
                <a:gd name="connsiteY2" fmla="*/ 409574 h 1066897"/>
                <a:gd name="connsiteX3" fmla="*/ 1323974 w 1629379"/>
                <a:gd name="connsiteY3" fmla="*/ 0 h 1066897"/>
                <a:gd name="connsiteX4" fmla="*/ 923925 w 1629379"/>
                <a:gd name="connsiteY4" fmla="*/ 426244 h 1066897"/>
                <a:gd name="connsiteX5" fmla="*/ 621506 w 1629379"/>
                <a:gd name="connsiteY5" fmla="*/ 771524 h 1066897"/>
                <a:gd name="connsiteX6" fmla="*/ 0 w 1629379"/>
                <a:gd name="connsiteY6" fmla="*/ 538161 h 1066897"/>
                <a:gd name="connsiteX0" fmla="*/ 0 w 1620913"/>
                <a:gd name="connsiteY0" fmla="*/ 538161 h 1107877"/>
                <a:gd name="connsiteX1" fmla="*/ 0 w 1620913"/>
                <a:gd name="connsiteY1" fmla="*/ 1066799 h 1107877"/>
                <a:gd name="connsiteX2" fmla="*/ 1616869 w 1620913"/>
                <a:gd name="connsiteY2" fmla="*/ 409574 h 1107877"/>
                <a:gd name="connsiteX3" fmla="*/ 1323974 w 1620913"/>
                <a:gd name="connsiteY3" fmla="*/ 0 h 1107877"/>
                <a:gd name="connsiteX4" fmla="*/ 923925 w 1620913"/>
                <a:gd name="connsiteY4" fmla="*/ 426244 h 1107877"/>
                <a:gd name="connsiteX5" fmla="*/ 621506 w 1620913"/>
                <a:gd name="connsiteY5" fmla="*/ 771524 h 1107877"/>
                <a:gd name="connsiteX6" fmla="*/ 0 w 1620913"/>
                <a:gd name="connsiteY6" fmla="*/ 538161 h 1107877"/>
                <a:gd name="connsiteX0" fmla="*/ 0 w 1620913"/>
                <a:gd name="connsiteY0" fmla="*/ 538161 h 1218265"/>
                <a:gd name="connsiteX1" fmla="*/ 0 w 1620913"/>
                <a:gd name="connsiteY1" fmla="*/ 1066799 h 1218265"/>
                <a:gd name="connsiteX2" fmla="*/ 1616869 w 1620913"/>
                <a:gd name="connsiteY2" fmla="*/ 409574 h 1218265"/>
                <a:gd name="connsiteX3" fmla="*/ 1323974 w 1620913"/>
                <a:gd name="connsiteY3" fmla="*/ 0 h 1218265"/>
                <a:gd name="connsiteX4" fmla="*/ 923925 w 1620913"/>
                <a:gd name="connsiteY4" fmla="*/ 426244 h 1218265"/>
                <a:gd name="connsiteX5" fmla="*/ 621506 w 1620913"/>
                <a:gd name="connsiteY5" fmla="*/ 771524 h 1218265"/>
                <a:gd name="connsiteX6" fmla="*/ 0 w 1620913"/>
                <a:gd name="connsiteY6" fmla="*/ 538161 h 1218265"/>
                <a:gd name="connsiteX0" fmla="*/ 0 w 1620913"/>
                <a:gd name="connsiteY0" fmla="*/ 538161 h 1066799"/>
                <a:gd name="connsiteX1" fmla="*/ 0 w 1620913"/>
                <a:gd name="connsiteY1" fmla="*/ 1066799 h 1066799"/>
                <a:gd name="connsiteX2" fmla="*/ 1616869 w 1620913"/>
                <a:gd name="connsiteY2" fmla="*/ 409574 h 1066799"/>
                <a:gd name="connsiteX3" fmla="*/ 1323974 w 1620913"/>
                <a:gd name="connsiteY3" fmla="*/ 0 h 1066799"/>
                <a:gd name="connsiteX4" fmla="*/ 923925 w 1620913"/>
                <a:gd name="connsiteY4" fmla="*/ 426244 h 1066799"/>
                <a:gd name="connsiteX5" fmla="*/ 621506 w 1620913"/>
                <a:gd name="connsiteY5" fmla="*/ 771524 h 1066799"/>
                <a:gd name="connsiteX6" fmla="*/ 0 w 1620913"/>
                <a:gd name="connsiteY6" fmla="*/ 538161 h 1066799"/>
                <a:gd name="connsiteX0" fmla="*/ 0 w 1620913"/>
                <a:gd name="connsiteY0" fmla="*/ 538161 h 1213299"/>
                <a:gd name="connsiteX1" fmla="*/ 0 w 1620913"/>
                <a:gd name="connsiteY1" fmla="*/ 1066799 h 1213299"/>
                <a:gd name="connsiteX2" fmla="*/ 1616869 w 1620913"/>
                <a:gd name="connsiteY2" fmla="*/ 409574 h 1213299"/>
                <a:gd name="connsiteX3" fmla="*/ 1323974 w 1620913"/>
                <a:gd name="connsiteY3" fmla="*/ 0 h 1213299"/>
                <a:gd name="connsiteX4" fmla="*/ 923925 w 1620913"/>
                <a:gd name="connsiteY4" fmla="*/ 426244 h 1213299"/>
                <a:gd name="connsiteX5" fmla="*/ 621506 w 1620913"/>
                <a:gd name="connsiteY5" fmla="*/ 771524 h 1213299"/>
                <a:gd name="connsiteX6" fmla="*/ 0 w 1620913"/>
                <a:gd name="connsiteY6" fmla="*/ 538161 h 1213299"/>
                <a:gd name="connsiteX0" fmla="*/ 0 w 1628230"/>
                <a:gd name="connsiteY0" fmla="*/ 538161 h 1218919"/>
                <a:gd name="connsiteX1" fmla="*/ 0 w 1628230"/>
                <a:gd name="connsiteY1" fmla="*/ 1066799 h 1218919"/>
                <a:gd name="connsiteX2" fmla="*/ 1616869 w 1628230"/>
                <a:gd name="connsiteY2" fmla="*/ 409574 h 1218919"/>
                <a:gd name="connsiteX3" fmla="*/ 1323974 w 1628230"/>
                <a:gd name="connsiteY3" fmla="*/ 0 h 1218919"/>
                <a:gd name="connsiteX4" fmla="*/ 923925 w 1628230"/>
                <a:gd name="connsiteY4" fmla="*/ 426244 h 1218919"/>
                <a:gd name="connsiteX5" fmla="*/ 621506 w 1628230"/>
                <a:gd name="connsiteY5" fmla="*/ 771524 h 1218919"/>
                <a:gd name="connsiteX6" fmla="*/ 0 w 1628230"/>
                <a:gd name="connsiteY6" fmla="*/ 538161 h 1218919"/>
                <a:gd name="connsiteX0" fmla="*/ 0 w 1628230"/>
                <a:gd name="connsiteY0" fmla="*/ 538161 h 1218919"/>
                <a:gd name="connsiteX1" fmla="*/ 0 w 1628230"/>
                <a:gd name="connsiteY1" fmla="*/ 1066799 h 1218919"/>
                <a:gd name="connsiteX2" fmla="*/ 1616869 w 1628230"/>
                <a:gd name="connsiteY2" fmla="*/ 409574 h 1218919"/>
                <a:gd name="connsiteX3" fmla="*/ 1323974 w 1628230"/>
                <a:gd name="connsiteY3" fmla="*/ 0 h 1218919"/>
                <a:gd name="connsiteX4" fmla="*/ 923925 w 1628230"/>
                <a:gd name="connsiteY4" fmla="*/ 426244 h 1218919"/>
                <a:gd name="connsiteX5" fmla="*/ 621506 w 1628230"/>
                <a:gd name="connsiteY5" fmla="*/ 771524 h 1218919"/>
                <a:gd name="connsiteX6" fmla="*/ 0 w 1628230"/>
                <a:gd name="connsiteY6" fmla="*/ 538161 h 1218919"/>
                <a:gd name="connsiteX0" fmla="*/ 0 w 1628230"/>
                <a:gd name="connsiteY0" fmla="*/ 538161 h 1218919"/>
                <a:gd name="connsiteX1" fmla="*/ 0 w 1628230"/>
                <a:gd name="connsiteY1" fmla="*/ 1066799 h 1218919"/>
                <a:gd name="connsiteX2" fmla="*/ 1616869 w 1628230"/>
                <a:gd name="connsiteY2" fmla="*/ 409574 h 1218919"/>
                <a:gd name="connsiteX3" fmla="*/ 1323974 w 1628230"/>
                <a:gd name="connsiteY3" fmla="*/ 0 h 1218919"/>
                <a:gd name="connsiteX4" fmla="*/ 923925 w 1628230"/>
                <a:gd name="connsiteY4" fmla="*/ 426244 h 1218919"/>
                <a:gd name="connsiteX5" fmla="*/ 621506 w 1628230"/>
                <a:gd name="connsiteY5" fmla="*/ 771524 h 1218919"/>
                <a:gd name="connsiteX6" fmla="*/ 0 w 1628230"/>
                <a:gd name="connsiteY6" fmla="*/ 538161 h 1218919"/>
                <a:gd name="connsiteX0" fmla="*/ 0 w 1628230"/>
                <a:gd name="connsiteY0" fmla="*/ 538161 h 1218919"/>
                <a:gd name="connsiteX1" fmla="*/ 0 w 1628230"/>
                <a:gd name="connsiteY1" fmla="*/ 1066799 h 1218919"/>
                <a:gd name="connsiteX2" fmla="*/ 1616869 w 1628230"/>
                <a:gd name="connsiteY2" fmla="*/ 409574 h 1218919"/>
                <a:gd name="connsiteX3" fmla="*/ 1323974 w 1628230"/>
                <a:gd name="connsiteY3" fmla="*/ 0 h 1218919"/>
                <a:gd name="connsiteX4" fmla="*/ 923925 w 1628230"/>
                <a:gd name="connsiteY4" fmla="*/ 426244 h 1218919"/>
                <a:gd name="connsiteX5" fmla="*/ 621506 w 1628230"/>
                <a:gd name="connsiteY5" fmla="*/ 771524 h 1218919"/>
                <a:gd name="connsiteX6" fmla="*/ 0 w 1628230"/>
                <a:gd name="connsiteY6" fmla="*/ 538161 h 1218919"/>
                <a:gd name="connsiteX0" fmla="*/ 0 w 1628230"/>
                <a:gd name="connsiteY0" fmla="*/ 538161 h 1218919"/>
                <a:gd name="connsiteX1" fmla="*/ 0 w 1628230"/>
                <a:gd name="connsiteY1" fmla="*/ 1066799 h 1218919"/>
                <a:gd name="connsiteX2" fmla="*/ 1616869 w 1628230"/>
                <a:gd name="connsiteY2" fmla="*/ 409574 h 1218919"/>
                <a:gd name="connsiteX3" fmla="*/ 1323974 w 1628230"/>
                <a:gd name="connsiteY3" fmla="*/ 0 h 1218919"/>
                <a:gd name="connsiteX4" fmla="*/ 923925 w 1628230"/>
                <a:gd name="connsiteY4" fmla="*/ 426244 h 1218919"/>
                <a:gd name="connsiteX5" fmla="*/ 621506 w 1628230"/>
                <a:gd name="connsiteY5" fmla="*/ 771524 h 1218919"/>
                <a:gd name="connsiteX6" fmla="*/ 0 w 1628230"/>
                <a:gd name="connsiteY6" fmla="*/ 538161 h 1218919"/>
                <a:gd name="connsiteX0" fmla="*/ 0 w 1632881"/>
                <a:gd name="connsiteY0" fmla="*/ 538161 h 1232035"/>
                <a:gd name="connsiteX1" fmla="*/ 0 w 1632881"/>
                <a:gd name="connsiteY1" fmla="*/ 1066799 h 1232035"/>
                <a:gd name="connsiteX2" fmla="*/ 1621631 w 1632881"/>
                <a:gd name="connsiteY2" fmla="*/ 523874 h 1232035"/>
                <a:gd name="connsiteX3" fmla="*/ 1323974 w 1632881"/>
                <a:gd name="connsiteY3" fmla="*/ 0 h 1232035"/>
                <a:gd name="connsiteX4" fmla="*/ 923925 w 1632881"/>
                <a:gd name="connsiteY4" fmla="*/ 426244 h 1232035"/>
                <a:gd name="connsiteX5" fmla="*/ 621506 w 1632881"/>
                <a:gd name="connsiteY5" fmla="*/ 771524 h 1232035"/>
                <a:gd name="connsiteX6" fmla="*/ 0 w 1632881"/>
                <a:gd name="connsiteY6" fmla="*/ 538161 h 1232035"/>
                <a:gd name="connsiteX0" fmla="*/ 0 w 1622936"/>
                <a:gd name="connsiteY0" fmla="*/ 538161 h 1236750"/>
                <a:gd name="connsiteX1" fmla="*/ 0 w 1622936"/>
                <a:gd name="connsiteY1" fmla="*/ 1066799 h 1236750"/>
                <a:gd name="connsiteX2" fmla="*/ 1621631 w 1622936"/>
                <a:gd name="connsiteY2" fmla="*/ 523874 h 1236750"/>
                <a:gd name="connsiteX3" fmla="*/ 1323974 w 1622936"/>
                <a:gd name="connsiteY3" fmla="*/ 0 h 1236750"/>
                <a:gd name="connsiteX4" fmla="*/ 923925 w 1622936"/>
                <a:gd name="connsiteY4" fmla="*/ 426244 h 1236750"/>
                <a:gd name="connsiteX5" fmla="*/ 621506 w 1622936"/>
                <a:gd name="connsiteY5" fmla="*/ 771524 h 1236750"/>
                <a:gd name="connsiteX6" fmla="*/ 0 w 1622936"/>
                <a:gd name="connsiteY6" fmla="*/ 538161 h 1236750"/>
                <a:gd name="connsiteX0" fmla="*/ 0 w 1627932"/>
                <a:gd name="connsiteY0" fmla="*/ 538161 h 1227283"/>
                <a:gd name="connsiteX1" fmla="*/ 0 w 1627932"/>
                <a:gd name="connsiteY1" fmla="*/ 1066799 h 1227283"/>
                <a:gd name="connsiteX2" fmla="*/ 1621631 w 1627932"/>
                <a:gd name="connsiteY2" fmla="*/ 523874 h 1227283"/>
                <a:gd name="connsiteX3" fmla="*/ 1323974 w 1627932"/>
                <a:gd name="connsiteY3" fmla="*/ 0 h 1227283"/>
                <a:gd name="connsiteX4" fmla="*/ 923925 w 1627932"/>
                <a:gd name="connsiteY4" fmla="*/ 426244 h 1227283"/>
                <a:gd name="connsiteX5" fmla="*/ 621506 w 1627932"/>
                <a:gd name="connsiteY5" fmla="*/ 771524 h 1227283"/>
                <a:gd name="connsiteX6" fmla="*/ 0 w 1627932"/>
                <a:gd name="connsiteY6" fmla="*/ 538161 h 1227283"/>
                <a:gd name="connsiteX0" fmla="*/ 0 w 1627932"/>
                <a:gd name="connsiteY0" fmla="*/ 538161 h 1066799"/>
                <a:gd name="connsiteX1" fmla="*/ 0 w 1627932"/>
                <a:gd name="connsiteY1" fmla="*/ 1066799 h 1066799"/>
                <a:gd name="connsiteX2" fmla="*/ 1621631 w 1627932"/>
                <a:gd name="connsiteY2" fmla="*/ 523874 h 1066799"/>
                <a:gd name="connsiteX3" fmla="*/ 1323974 w 1627932"/>
                <a:gd name="connsiteY3" fmla="*/ 0 h 1066799"/>
                <a:gd name="connsiteX4" fmla="*/ 923925 w 1627932"/>
                <a:gd name="connsiteY4" fmla="*/ 426244 h 1066799"/>
                <a:gd name="connsiteX5" fmla="*/ 621506 w 1627932"/>
                <a:gd name="connsiteY5" fmla="*/ 771524 h 1066799"/>
                <a:gd name="connsiteX6" fmla="*/ 0 w 1627932"/>
                <a:gd name="connsiteY6" fmla="*/ 538161 h 1066799"/>
                <a:gd name="connsiteX0" fmla="*/ 0 w 1627647"/>
                <a:gd name="connsiteY0" fmla="*/ 538161 h 1066799"/>
                <a:gd name="connsiteX1" fmla="*/ 0 w 1627647"/>
                <a:gd name="connsiteY1" fmla="*/ 1066799 h 1066799"/>
                <a:gd name="connsiteX2" fmla="*/ 1621631 w 1627647"/>
                <a:gd name="connsiteY2" fmla="*/ 523874 h 1066799"/>
                <a:gd name="connsiteX3" fmla="*/ 1323974 w 1627647"/>
                <a:gd name="connsiteY3" fmla="*/ 0 h 1066799"/>
                <a:gd name="connsiteX4" fmla="*/ 923925 w 1627647"/>
                <a:gd name="connsiteY4" fmla="*/ 426244 h 1066799"/>
                <a:gd name="connsiteX5" fmla="*/ 621506 w 1627647"/>
                <a:gd name="connsiteY5" fmla="*/ 771524 h 1066799"/>
                <a:gd name="connsiteX6" fmla="*/ 0 w 1627647"/>
                <a:gd name="connsiteY6" fmla="*/ 538161 h 1066799"/>
                <a:gd name="connsiteX0" fmla="*/ 0 w 1627647"/>
                <a:gd name="connsiteY0" fmla="*/ 538161 h 1066799"/>
                <a:gd name="connsiteX1" fmla="*/ 0 w 1627647"/>
                <a:gd name="connsiteY1" fmla="*/ 1066799 h 1066799"/>
                <a:gd name="connsiteX2" fmla="*/ 1621631 w 1627647"/>
                <a:gd name="connsiteY2" fmla="*/ 523874 h 1066799"/>
                <a:gd name="connsiteX3" fmla="*/ 1323974 w 1627647"/>
                <a:gd name="connsiteY3" fmla="*/ 0 h 1066799"/>
                <a:gd name="connsiteX4" fmla="*/ 923925 w 1627647"/>
                <a:gd name="connsiteY4" fmla="*/ 426244 h 1066799"/>
                <a:gd name="connsiteX5" fmla="*/ 621506 w 1627647"/>
                <a:gd name="connsiteY5" fmla="*/ 771524 h 1066799"/>
                <a:gd name="connsiteX6" fmla="*/ 0 w 1627647"/>
                <a:gd name="connsiteY6" fmla="*/ 538161 h 1066799"/>
                <a:gd name="connsiteX0" fmla="*/ 0 w 1627647"/>
                <a:gd name="connsiteY0" fmla="*/ 538161 h 1134969"/>
                <a:gd name="connsiteX1" fmla="*/ 0 w 1627647"/>
                <a:gd name="connsiteY1" fmla="*/ 1066799 h 1134969"/>
                <a:gd name="connsiteX2" fmla="*/ 1621631 w 1627647"/>
                <a:gd name="connsiteY2" fmla="*/ 523874 h 1134969"/>
                <a:gd name="connsiteX3" fmla="*/ 1323974 w 1627647"/>
                <a:gd name="connsiteY3" fmla="*/ 0 h 1134969"/>
                <a:gd name="connsiteX4" fmla="*/ 923925 w 1627647"/>
                <a:gd name="connsiteY4" fmla="*/ 426244 h 1134969"/>
                <a:gd name="connsiteX5" fmla="*/ 621506 w 1627647"/>
                <a:gd name="connsiteY5" fmla="*/ 771524 h 1134969"/>
                <a:gd name="connsiteX6" fmla="*/ 0 w 1627647"/>
                <a:gd name="connsiteY6" fmla="*/ 538161 h 1134969"/>
                <a:gd name="connsiteX0" fmla="*/ 0 w 1627647"/>
                <a:gd name="connsiteY0" fmla="*/ 538161 h 1213483"/>
                <a:gd name="connsiteX1" fmla="*/ 0 w 1627647"/>
                <a:gd name="connsiteY1" fmla="*/ 1066799 h 1213483"/>
                <a:gd name="connsiteX2" fmla="*/ 1621631 w 1627647"/>
                <a:gd name="connsiteY2" fmla="*/ 523874 h 1213483"/>
                <a:gd name="connsiteX3" fmla="*/ 1323974 w 1627647"/>
                <a:gd name="connsiteY3" fmla="*/ 0 h 1213483"/>
                <a:gd name="connsiteX4" fmla="*/ 923925 w 1627647"/>
                <a:gd name="connsiteY4" fmla="*/ 426244 h 1213483"/>
                <a:gd name="connsiteX5" fmla="*/ 621506 w 1627647"/>
                <a:gd name="connsiteY5" fmla="*/ 771524 h 1213483"/>
                <a:gd name="connsiteX6" fmla="*/ 0 w 1627647"/>
                <a:gd name="connsiteY6" fmla="*/ 538161 h 1213483"/>
                <a:gd name="connsiteX0" fmla="*/ 0 w 1627647"/>
                <a:gd name="connsiteY0" fmla="*/ 538161 h 1190326"/>
                <a:gd name="connsiteX1" fmla="*/ 0 w 1627647"/>
                <a:gd name="connsiteY1" fmla="*/ 1066799 h 1190326"/>
                <a:gd name="connsiteX2" fmla="*/ 1621631 w 1627647"/>
                <a:gd name="connsiteY2" fmla="*/ 523874 h 1190326"/>
                <a:gd name="connsiteX3" fmla="*/ 1323974 w 1627647"/>
                <a:gd name="connsiteY3" fmla="*/ 0 h 1190326"/>
                <a:gd name="connsiteX4" fmla="*/ 923925 w 1627647"/>
                <a:gd name="connsiteY4" fmla="*/ 426244 h 1190326"/>
                <a:gd name="connsiteX5" fmla="*/ 621506 w 1627647"/>
                <a:gd name="connsiteY5" fmla="*/ 771524 h 1190326"/>
                <a:gd name="connsiteX6" fmla="*/ 0 w 1627647"/>
                <a:gd name="connsiteY6" fmla="*/ 538161 h 1190326"/>
                <a:gd name="connsiteX0" fmla="*/ 0 w 1627647"/>
                <a:gd name="connsiteY0" fmla="*/ 538161 h 1219698"/>
                <a:gd name="connsiteX1" fmla="*/ 0 w 1627647"/>
                <a:gd name="connsiteY1" fmla="*/ 1066799 h 1219698"/>
                <a:gd name="connsiteX2" fmla="*/ 1621631 w 1627647"/>
                <a:gd name="connsiteY2" fmla="*/ 523874 h 1219698"/>
                <a:gd name="connsiteX3" fmla="*/ 1323974 w 1627647"/>
                <a:gd name="connsiteY3" fmla="*/ 0 h 1219698"/>
                <a:gd name="connsiteX4" fmla="*/ 923925 w 1627647"/>
                <a:gd name="connsiteY4" fmla="*/ 426244 h 1219698"/>
                <a:gd name="connsiteX5" fmla="*/ 621506 w 1627647"/>
                <a:gd name="connsiteY5" fmla="*/ 771524 h 1219698"/>
                <a:gd name="connsiteX6" fmla="*/ 0 w 1627647"/>
                <a:gd name="connsiteY6" fmla="*/ 538161 h 1219698"/>
                <a:gd name="connsiteX0" fmla="*/ 0 w 1627647"/>
                <a:gd name="connsiteY0" fmla="*/ 538161 h 1232307"/>
                <a:gd name="connsiteX1" fmla="*/ 0 w 1627647"/>
                <a:gd name="connsiteY1" fmla="*/ 1066799 h 1232307"/>
                <a:gd name="connsiteX2" fmla="*/ 1621631 w 1627647"/>
                <a:gd name="connsiteY2" fmla="*/ 523874 h 1232307"/>
                <a:gd name="connsiteX3" fmla="*/ 1323974 w 1627647"/>
                <a:gd name="connsiteY3" fmla="*/ 0 h 1232307"/>
                <a:gd name="connsiteX4" fmla="*/ 923925 w 1627647"/>
                <a:gd name="connsiteY4" fmla="*/ 426244 h 1232307"/>
                <a:gd name="connsiteX5" fmla="*/ 621506 w 1627647"/>
                <a:gd name="connsiteY5" fmla="*/ 771524 h 1232307"/>
                <a:gd name="connsiteX6" fmla="*/ 0 w 1627647"/>
                <a:gd name="connsiteY6" fmla="*/ 538161 h 1232307"/>
                <a:gd name="connsiteX0" fmla="*/ 0 w 1627647"/>
                <a:gd name="connsiteY0" fmla="*/ 538161 h 1217230"/>
                <a:gd name="connsiteX1" fmla="*/ 0 w 1627647"/>
                <a:gd name="connsiteY1" fmla="*/ 1066799 h 1217230"/>
                <a:gd name="connsiteX2" fmla="*/ 1621631 w 1627647"/>
                <a:gd name="connsiteY2" fmla="*/ 523874 h 1217230"/>
                <a:gd name="connsiteX3" fmla="*/ 1323974 w 1627647"/>
                <a:gd name="connsiteY3" fmla="*/ 0 h 1217230"/>
                <a:gd name="connsiteX4" fmla="*/ 923925 w 1627647"/>
                <a:gd name="connsiteY4" fmla="*/ 426244 h 1217230"/>
                <a:gd name="connsiteX5" fmla="*/ 621506 w 1627647"/>
                <a:gd name="connsiteY5" fmla="*/ 771524 h 1217230"/>
                <a:gd name="connsiteX6" fmla="*/ 0 w 1627647"/>
                <a:gd name="connsiteY6" fmla="*/ 538161 h 1217230"/>
                <a:gd name="connsiteX0" fmla="*/ 0 w 1627647"/>
                <a:gd name="connsiteY0" fmla="*/ 538161 h 1188997"/>
                <a:gd name="connsiteX1" fmla="*/ 0 w 1627647"/>
                <a:gd name="connsiteY1" fmla="*/ 1066799 h 1188997"/>
                <a:gd name="connsiteX2" fmla="*/ 1621631 w 1627647"/>
                <a:gd name="connsiteY2" fmla="*/ 523874 h 1188997"/>
                <a:gd name="connsiteX3" fmla="*/ 1323974 w 1627647"/>
                <a:gd name="connsiteY3" fmla="*/ 0 h 1188997"/>
                <a:gd name="connsiteX4" fmla="*/ 923925 w 1627647"/>
                <a:gd name="connsiteY4" fmla="*/ 426244 h 1188997"/>
                <a:gd name="connsiteX5" fmla="*/ 621506 w 1627647"/>
                <a:gd name="connsiteY5" fmla="*/ 771524 h 1188997"/>
                <a:gd name="connsiteX6" fmla="*/ 0 w 1627647"/>
                <a:gd name="connsiteY6" fmla="*/ 538161 h 1188997"/>
                <a:gd name="connsiteX0" fmla="*/ 0 w 1627647"/>
                <a:gd name="connsiteY0" fmla="*/ 538161 h 1216261"/>
                <a:gd name="connsiteX1" fmla="*/ 0 w 1627647"/>
                <a:gd name="connsiteY1" fmla="*/ 1066799 h 1216261"/>
                <a:gd name="connsiteX2" fmla="*/ 1621631 w 1627647"/>
                <a:gd name="connsiteY2" fmla="*/ 523874 h 1216261"/>
                <a:gd name="connsiteX3" fmla="*/ 1323974 w 1627647"/>
                <a:gd name="connsiteY3" fmla="*/ 0 h 1216261"/>
                <a:gd name="connsiteX4" fmla="*/ 923925 w 1627647"/>
                <a:gd name="connsiteY4" fmla="*/ 426244 h 1216261"/>
                <a:gd name="connsiteX5" fmla="*/ 621506 w 1627647"/>
                <a:gd name="connsiteY5" fmla="*/ 771524 h 1216261"/>
                <a:gd name="connsiteX6" fmla="*/ 0 w 1627647"/>
                <a:gd name="connsiteY6" fmla="*/ 538161 h 1216261"/>
                <a:gd name="connsiteX0" fmla="*/ 0 w 1627647"/>
                <a:gd name="connsiteY0" fmla="*/ 538161 h 1206398"/>
                <a:gd name="connsiteX1" fmla="*/ 0 w 1627647"/>
                <a:gd name="connsiteY1" fmla="*/ 1066799 h 1206398"/>
                <a:gd name="connsiteX2" fmla="*/ 1621631 w 1627647"/>
                <a:gd name="connsiteY2" fmla="*/ 523874 h 1206398"/>
                <a:gd name="connsiteX3" fmla="*/ 1323974 w 1627647"/>
                <a:gd name="connsiteY3" fmla="*/ 0 h 1206398"/>
                <a:gd name="connsiteX4" fmla="*/ 923925 w 1627647"/>
                <a:gd name="connsiteY4" fmla="*/ 426244 h 1206398"/>
                <a:gd name="connsiteX5" fmla="*/ 621506 w 1627647"/>
                <a:gd name="connsiteY5" fmla="*/ 771524 h 1206398"/>
                <a:gd name="connsiteX6" fmla="*/ 0 w 1627647"/>
                <a:gd name="connsiteY6" fmla="*/ 538161 h 1206398"/>
                <a:gd name="connsiteX0" fmla="*/ 0 w 1627647"/>
                <a:gd name="connsiteY0" fmla="*/ 538161 h 1218880"/>
                <a:gd name="connsiteX1" fmla="*/ 0 w 1627647"/>
                <a:gd name="connsiteY1" fmla="*/ 1066799 h 1218880"/>
                <a:gd name="connsiteX2" fmla="*/ 1621631 w 1627647"/>
                <a:gd name="connsiteY2" fmla="*/ 523874 h 1218880"/>
                <a:gd name="connsiteX3" fmla="*/ 1323974 w 1627647"/>
                <a:gd name="connsiteY3" fmla="*/ 0 h 1218880"/>
                <a:gd name="connsiteX4" fmla="*/ 923925 w 1627647"/>
                <a:gd name="connsiteY4" fmla="*/ 426244 h 1218880"/>
                <a:gd name="connsiteX5" fmla="*/ 621506 w 1627647"/>
                <a:gd name="connsiteY5" fmla="*/ 771524 h 1218880"/>
                <a:gd name="connsiteX6" fmla="*/ 0 w 1627647"/>
                <a:gd name="connsiteY6" fmla="*/ 538161 h 1218880"/>
                <a:gd name="connsiteX0" fmla="*/ 0 w 1627647"/>
                <a:gd name="connsiteY0" fmla="*/ 538161 h 1211596"/>
                <a:gd name="connsiteX1" fmla="*/ 0 w 1627647"/>
                <a:gd name="connsiteY1" fmla="*/ 1066799 h 1211596"/>
                <a:gd name="connsiteX2" fmla="*/ 1621631 w 1627647"/>
                <a:gd name="connsiteY2" fmla="*/ 523874 h 1211596"/>
                <a:gd name="connsiteX3" fmla="*/ 1323974 w 1627647"/>
                <a:gd name="connsiteY3" fmla="*/ 0 h 1211596"/>
                <a:gd name="connsiteX4" fmla="*/ 923925 w 1627647"/>
                <a:gd name="connsiteY4" fmla="*/ 426244 h 1211596"/>
                <a:gd name="connsiteX5" fmla="*/ 621506 w 1627647"/>
                <a:gd name="connsiteY5" fmla="*/ 771524 h 1211596"/>
                <a:gd name="connsiteX6" fmla="*/ 0 w 1627647"/>
                <a:gd name="connsiteY6" fmla="*/ 538161 h 1211596"/>
                <a:gd name="connsiteX0" fmla="*/ 0 w 1627647"/>
                <a:gd name="connsiteY0" fmla="*/ 538161 h 1217962"/>
                <a:gd name="connsiteX1" fmla="*/ 0 w 1627647"/>
                <a:gd name="connsiteY1" fmla="*/ 1066799 h 1217962"/>
                <a:gd name="connsiteX2" fmla="*/ 1621631 w 1627647"/>
                <a:gd name="connsiteY2" fmla="*/ 523874 h 1217962"/>
                <a:gd name="connsiteX3" fmla="*/ 1323974 w 1627647"/>
                <a:gd name="connsiteY3" fmla="*/ 0 h 1217962"/>
                <a:gd name="connsiteX4" fmla="*/ 923925 w 1627647"/>
                <a:gd name="connsiteY4" fmla="*/ 426244 h 1217962"/>
                <a:gd name="connsiteX5" fmla="*/ 621506 w 1627647"/>
                <a:gd name="connsiteY5" fmla="*/ 771524 h 1217962"/>
                <a:gd name="connsiteX6" fmla="*/ 0 w 1627647"/>
                <a:gd name="connsiteY6" fmla="*/ 538161 h 1217962"/>
                <a:gd name="connsiteX0" fmla="*/ 0 w 1627647"/>
                <a:gd name="connsiteY0" fmla="*/ 538161 h 1218399"/>
                <a:gd name="connsiteX1" fmla="*/ 0 w 1627647"/>
                <a:gd name="connsiteY1" fmla="*/ 1066799 h 1218399"/>
                <a:gd name="connsiteX2" fmla="*/ 1621631 w 1627647"/>
                <a:gd name="connsiteY2" fmla="*/ 523874 h 1218399"/>
                <a:gd name="connsiteX3" fmla="*/ 1323974 w 1627647"/>
                <a:gd name="connsiteY3" fmla="*/ 0 h 1218399"/>
                <a:gd name="connsiteX4" fmla="*/ 923925 w 1627647"/>
                <a:gd name="connsiteY4" fmla="*/ 426244 h 1218399"/>
                <a:gd name="connsiteX5" fmla="*/ 621506 w 1627647"/>
                <a:gd name="connsiteY5" fmla="*/ 771524 h 1218399"/>
                <a:gd name="connsiteX6" fmla="*/ 0 w 1627647"/>
                <a:gd name="connsiteY6" fmla="*/ 538161 h 1218399"/>
                <a:gd name="connsiteX0" fmla="*/ 0 w 1627647"/>
                <a:gd name="connsiteY0" fmla="*/ 538161 h 1212839"/>
                <a:gd name="connsiteX1" fmla="*/ 0 w 1627647"/>
                <a:gd name="connsiteY1" fmla="*/ 1066799 h 1212839"/>
                <a:gd name="connsiteX2" fmla="*/ 1621631 w 1627647"/>
                <a:gd name="connsiteY2" fmla="*/ 523874 h 1212839"/>
                <a:gd name="connsiteX3" fmla="*/ 1323974 w 1627647"/>
                <a:gd name="connsiteY3" fmla="*/ 0 h 1212839"/>
                <a:gd name="connsiteX4" fmla="*/ 923925 w 1627647"/>
                <a:gd name="connsiteY4" fmla="*/ 426244 h 1212839"/>
                <a:gd name="connsiteX5" fmla="*/ 621506 w 1627647"/>
                <a:gd name="connsiteY5" fmla="*/ 771524 h 1212839"/>
                <a:gd name="connsiteX6" fmla="*/ 0 w 1627647"/>
                <a:gd name="connsiteY6" fmla="*/ 538161 h 1212839"/>
                <a:gd name="connsiteX0" fmla="*/ 0 w 1627647"/>
                <a:gd name="connsiteY0" fmla="*/ 538161 h 1212839"/>
                <a:gd name="connsiteX1" fmla="*/ 0 w 1627647"/>
                <a:gd name="connsiteY1" fmla="*/ 1066799 h 1212839"/>
                <a:gd name="connsiteX2" fmla="*/ 1621631 w 1627647"/>
                <a:gd name="connsiteY2" fmla="*/ 523874 h 1212839"/>
                <a:gd name="connsiteX3" fmla="*/ 1323974 w 1627647"/>
                <a:gd name="connsiteY3" fmla="*/ 0 h 1212839"/>
                <a:gd name="connsiteX4" fmla="*/ 1078707 w 1627647"/>
                <a:gd name="connsiteY4" fmla="*/ 257177 h 1212839"/>
                <a:gd name="connsiteX5" fmla="*/ 923925 w 1627647"/>
                <a:gd name="connsiteY5" fmla="*/ 426244 h 1212839"/>
                <a:gd name="connsiteX6" fmla="*/ 621506 w 1627647"/>
                <a:gd name="connsiteY6" fmla="*/ 771524 h 1212839"/>
                <a:gd name="connsiteX7" fmla="*/ 0 w 1627647"/>
                <a:gd name="connsiteY7" fmla="*/ 538161 h 1212839"/>
                <a:gd name="connsiteX0" fmla="*/ 0 w 1627647"/>
                <a:gd name="connsiteY0" fmla="*/ 538161 h 1212839"/>
                <a:gd name="connsiteX1" fmla="*/ 0 w 1627647"/>
                <a:gd name="connsiteY1" fmla="*/ 1066799 h 1212839"/>
                <a:gd name="connsiteX2" fmla="*/ 1621631 w 1627647"/>
                <a:gd name="connsiteY2" fmla="*/ 523874 h 1212839"/>
                <a:gd name="connsiteX3" fmla="*/ 1323974 w 1627647"/>
                <a:gd name="connsiteY3" fmla="*/ 0 h 1212839"/>
                <a:gd name="connsiteX4" fmla="*/ 595313 w 1627647"/>
                <a:gd name="connsiteY4" fmla="*/ 185739 h 1212839"/>
                <a:gd name="connsiteX5" fmla="*/ 923925 w 1627647"/>
                <a:gd name="connsiteY5" fmla="*/ 426244 h 1212839"/>
                <a:gd name="connsiteX6" fmla="*/ 621506 w 1627647"/>
                <a:gd name="connsiteY6" fmla="*/ 771524 h 1212839"/>
                <a:gd name="connsiteX7" fmla="*/ 0 w 1627647"/>
                <a:gd name="connsiteY7" fmla="*/ 538161 h 1212839"/>
                <a:gd name="connsiteX0" fmla="*/ 0 w 1627647"/>
                <a:gd name="connsiteY0" fmla="*/ 538161 h 1212839"/>
                <a:gd name="connsiteX1" fmla="*/ 0 w 1627647"/>
                <a:gd name="connsiteY1" fmla="*/ 1066799 h 1212839"/>
                <a:gd name="connsiteX2" fmla="*/ 1621631 w 1627647"/>
                <a:gd name="connsiteY2" fmla="*/ 523874 h 1212839"/>
                <a:gd name="connsiteX3" fmla="*/ 1323974 w 1627647"/>
                <a:gd name="connsiteY3" fmla="*/ 0 h 1212839"/>
                <a:gd name="connsiteX4" fmla="*/ 973932 w 1627647"/>
                <a:gd name="connsiteY4" fmla="*/ 85727 h 1212839"/>
                <a:gd name="connsiteX5" fmla="*/ 595313 w 1627647"/>
                <a:gd name="connsiteY5" fmla="*/ 185739 h 1212839"/>
                <a:gd name="connsiteX6" fmla="*/ 923925 w 1627647"/>
                <a:gd name="connsiteY6" fmla="*/ 426244 h 1212839"/>
                <a:gd name="connsiteX7" fmla="*/ 621506 w 1627647"/>
                <a:gd name="connsiteY7" fmla="*/ 771524 h 1212839"/>
                <a:gd name="connsiteX8" fmla="*/ 0 w 1627647"/>
                <a:gd name="connsiteY8" fmla="*/ 538161 h 1212839"/>
                <a:gd name="connsiteX0" fmla="*/ 0 w 1627647"/>
                <a:gd name="connsiteY0" fmla="*/ 745328 h 1420006"/>
                <a:gd name="connsiteX1" fmla="*/ 0 w 1627647"/>
                <a:gd name="connsiteY1" fmla="*/ 1273966 h 1420006"/>
                <a:gd name="connsiteX2" fmla="*/ 1621631 w 1627647"/>
                <a:gd name="connsiteY2" fmla="*/ 731041 h 1420006"/>
                <a:gd name="connsiteX3" fmla="*/ 1323974 w 1627647"/>
                <a:gd name="connsiteY3" fmla="*/ 207167 h 1420006"/>
                <a:gd name="connsiteX4" fmla="*/ 835820 w 1627647"/>
                <a:gd name="connsiteY4" fmla="*/ 0 h 1420006"/>
                <a:gd name="connsiteX5" fmla="*/ 595313 w 1627647"/>
                <a:gd name="connsiteY5" fmla="*/ 392906 h 1420006"/>
                <a:gd name="connsiteX6" fmla="*/ 923925 w 1627647"/>
                <a:gd name="connsiteY6" fmla="*/ 633411 h 1420006"/>
                <a:gd name="connsiteX7" fmla="*/ 621506 w 1627647"/>
                <a:gd name="connsiteY7" fmla="*/ 978691 h 1420006"/>
                <a:gd name="connsiteX8" fmla="*/ 0 w 1627647"/>
                <a:gd name="connsiteY8" fmla="*/ 745328 h 1420006"/>
                <a:gd name="connsiteX0" fmla="*/ 0 w 1591281"/>
                <a:gd name="connsiteY0" fmla="*/ 745328 h 1469663"/>
                <a:gd name="connsiteX1" fmla="*/ 0 w 1591281"/>
                <a:gd name="connsiteY1" fmla="*/ 1273966 h 1469663"/>
                <a:gd name="connsiteX2" fmla="*/ 1574006 w 1591281"/>
                <a:gd name="connsiteY2" fmla="*/ 928685 h 1469663"/>
                <a:gd name="connsiteX3" fmla="*/ 1323974 w 1591281"/>
                <a:gd name="connsiteY3" fmla="*/ 207167 h 1469663"/>
                <a:gd name="connsiteX4" fmla="*/ 835820 w 1591281"/>
                <a:gd name="connsiteY4" fmla="*/ 0 h 1469663"/>
                <a:gd name="connsiteX5" fmla="*/ 595313 w 1591281"/>
                <a:gd name="connsiteY5" fmla="*/ 392906 h 1469663"/>
                <a:gd name="connsiteX6" fmla="*/ 923925 w 1591281"/>
                <a:gd name="connsiteY6" fmla="*/ 633411 h 1469663"/>
                <a:gd name="connsiteX7" fmla="*/ 621506 w 1591281"/>
                <a:gd name="connsiteY7" fmla="*/ 978691 h 1469663"/>
                <a:gd name="connsiteX8" fmla="*/ 0 w 1591281"/>
                <a:gd name="connsiteY8" fmla="*/ 745328 h 1469663"/>
                <a:gd name="connsiteX0" fmla="*/ 0 w 1591281"/>
                <a:gd name="connsiteY0" fmla="*/ 745328 h 1425021"/>
                <a:gd name="connsiteX1" fmla="*/ 0 w 1591281"/>
                <a:gd name="connsiteY1" fmla="*/ 1273966 h 1425021"/>
                <a:gd name="connsiteX2" fmla="*/ 1574006 w 1591281"/>
                <a:gd name="connsiteY2" fmla="*/ 928685 h 1425021"/>
                <a:gd name="connsiteX3" fmla="*/ 1323974 w 1591281"/>
                <a:gd name="connsiteY3" fmla="*/ 207167 h 1425021"/>
                <a:gd name="connsiteX4" fmla="*/ 835820 w 1591281"/>
                <a:gd name="connsiteY4" fmla="*/ 0 h 1425021"/>
                <a:gd name="connsiteX5" fmla="*/ 595313 w 1591281"/>
                <a:gd name="connsiteY5" fmla="*/ 392906 h 1425021"/>
                <a:gd name="connsiteX6" fmla="*/ 923925 w 1591281"/>
                <a:gd name="connsiteY6" fmla="*/ 633411 h 1425021"/>
                <a:gd name="connsiteX7" fmla="*/ 621506 w 1591281"/>
                <a:gd name="connsiteY7" fmla="*/ 978691 h 1425021"/>
                <a:gd name="connsiteX8" fmla="*/ 0 w 1591281"/>
                <a:gd name="connsiteY8" fmla="*/ 745328 h 1425021"/>
                <a:gd name="connsiteX0" fmla="*/ 0 w 1622856"/>
                <a:gd name="connsiteY0" fmla="*/ 745328 h 1425021"/>
                <a:gd name="connsiteX1" fmla="*/ 0 w 1622856"/>
                <a:gd name="connsiteY1" fmla="*/ 1273966 h 1425021"/>
                <a:gd name="connsiteX2" fmla="*/ 1574006 w 1622856"/>
                <a:gd name="connsiteY2" fmla="*/ 928685 h 1425021"/>
                <a:gd name="connsiteX3" fmla="*/ 1323974 w 1622856"/>
                <a:gd name="connsiteY3" fmla="*/ 207167 h 1425021"/>
                <a:gd name="connsiteX4" fmla="*/ 835820 w 1622856"/>
                <a:gd name="connsiteY4" fmla="*/ 0 h 1425021"/>
                <a:gd name="connsiteX5" fmla="*/ 595313 w 1622856"/>
                <a:gd name="connsiteY5" fmla="*/ 392906 h 1425021"/>
                <a:gd name="connsiteX6" fmla="*/ 923925 w 1622856"/>
                <a:gd name="connsiteY6" fmla="*/ 633411 h 1425021"/>
                <a:gd name="connsiteX7" fmla="*/ 621506 w 1622856"/>
                <a:gd name="connsiteY7" fmla="*/ 978691 h 1425021"/>
                <a:gd name="connsiteX8" fmla="*/ 0 w 1622856"/>
                <a:gd name="connsiteY8" fmla="*/ 745328 h 1425021"/>
                <a:gd name="connsiteX0" fmla="*/ 0 w 1608710"/>
                <a:gd name="connsiteY0" fmla="*/ 745328 h 1425021"/>
                <a:gd name="connsiteX1" fmla="*/ 0 w 1608710"/>
                <a:gd name="connsiteY1" fmla="*/ 1273966 h 1425021"/>
                <a:gd name="connsiteX2" fmla="*/ 1574006 w 1608710"/>
                <a:gd name="connsiteY2" fmla="*/ 928685 h 1425021"/>
                <a:gd name="connsiteX3" fmla="*/ 1264443 w 1608710"/>
                <a:gd name="connsiteY3" fmla="*/ 166686 h 1425021"/>
                <a:gd name="connsiteX4" fmla="*/ 835820 w 1608710"/>
                <a:gd name="connsiteY4" fmla="*/ 0 h 1425021"/>
                <a:gd name="connsiteX5" fmla="*/ 595313 w 1608710"/>
                <a:gd name="connsiteY5" fmla="*/ 392906 h 1425021"/>
                <a:gd name="connsiteX6" fmla="*/ 923925 w 1608710"/>
                <a:gd name="connsiteY6" fmla="*/ 633411 h 1425021"/>
                <a:gd name="connsiteX7" fmla="*/ 621506 w 1608710"/>
                <a:gd name="connsiteY7" fmla="*/ 978691 h 1425021"/>
                <a:gd name="connsiteX8" fmla="*/ 0 w 1608710"/>
                <a:gd name="connsiteY8" fmla="*/ 745328 h 1425021"/>
                <a:gd name="connsiteX0" fmla="*/ 0 w 1623138"/>
                <a:gd name="connsiteY0" fmla="*/ 745328 h 1425021"/>
                <a:gd name="connsiteX1" fmla="*/ 0 w 1623138"/>
                <a:gd name="connsiteY1" fmla="*/ 1273966 h 1425021"/>
                <a:gd name="connsiteX2" fmla="*/ 1574006 w 1623138"/>
                <a:gd name="connsiteY2" fmla="*/ 928685 h 1425021"/>
                <a:gd name="connsiteX3" fmla="*/ 1264443 w 1623138"/>
                <a:gd name="connsiteY3" fmla="*/ 166686 h 1425021"/>
                <a:gd name="connsiteX4" fmla="*/ 835820 w 1623138"/>
                <a:gd name="connsiteY4" fmla="*/ 0 h 1425021"/>
                <a:gd name="connsiteX5" fmla="*/ 595313 w 1623138"/>
                <a:gd name="connsiteY5" fmla="*/ 392906 h 1425021"/>
                <a:gd name="connsiteX6" fmla="*/ 923925 w 1623138"/>
                <a:gd name="connsiteY6" fmla="*/ 633411 h 1425021"/>
                <a:gd name="connsiteX7" fmla="*/ 621506 w 1623138"/>
                <a:gd name="connsiteY7" fmla="*/ 978691 h 1425021"/>
                <a:gd name="connsiteX8" fmla="*/ 0 w 1623138"/>
                <a:gd name="connsiteY8" fmla="*/ 745328 h 1425021"/>
                <a:gd name="connsiteX0" fmla="*/ 0 w 1623138"/>
                <a:gd name="connsiteY0" fmla="*/ 745328 h 1425021"/>
                <a:gd name="connsiteX1" fmla="*/ 0 w 1623138"/>
                <a:gd name="connsiteY1" fmla="*/ 1273966 h 1425021"/>
                <a:gd name="connsiteX2" fmla="*/ 1574006 w 1623138"/>
                <a:gd name="connsiteY2" fmla="*/ 928685 h 1425021"/>
                <a:gd name="connsiteX3" fmla="*/ 1264443 w 1623138"/>
                <a:gd name="connsiteY3" fmla="*/ 166686 h 1425021"/>
                <a:gd name="connsiteX4" fmla="*/ 835820 w 1623138"/>
                <a:gd name="connsiteY4" fmla="*/ 0 h 1425021"/>
                <a:gd name="connsiteX5" fmla="*/ 595313 w 1623138"/>
                <a:gd name="connsiteY5" fmla="*/ 392906 h 1425021"/>
                <a:gd name="connsiteX6" fmla="*/ 923925 w 1623138"/>
                <a:gd name="connsiteY6" fmla="*/ 633411 h 1425021"/>
                <a:gd name="connsiteX7" fmla="*/ 621506 w 1623138"/>
                <a:gd name="connsiteY7" fmla="*/ 978691 h 1425021"/>
                <a:gd name="connsiteX8" fmla="*/ 0 w 1623138"/>
                <a:gd name="connsiteY8" fmla="*/ 745328 h 1425021"/>
                <a:gd name="connsiteX0" fmla="*/ 0 w 1623138"/>
                <a:gd name="connsiteY0" fmla="*/ 745328 h 1425021"/>
                <a:gd name="connsiteX1" fmla="*/ 0 w 1623138"/>
                <a:gd name="connsiteY1" fmla="*/ 1273966 h 1425021"/>
                <a:gd name="connsiteX2" fmla="*/ 1574006 w 1623138"/>
                <a:gd name="connsiteY2" fmla="*/ 928685 h 1425021"/>
                <a:gd name="connsiteX3" fmla="*/ 1264443 w 1623138"/>
                <a:gd name="connsiteY3" fmla="*/ 166686 h 1425021"/>
                <a:gd name="connsiteX4" fmla="*/ 835820 w 1623138"/>
                <a:gd name="connsiteY4" fmla="*/ 0 h 1425021"/>
                <a:gd name="connsiteX5" fmla="*/ 709613 w 1623138"/>
                <a:gd name="connsiteY5" fmla="*/ 207169 h 1425021"/>
                <a:gd name="connsiteX6" fmla="*/ 595313 w 1623138"/>
                <a:gd name="connsiteY6" fmla="*/ 392906 h 1425021"/>
                <a:gd name="connsiteX7" fmla="*/ 923925 w 1623138"/>
                <a:gd name="connsiteY7" fmla="*/ 633411 h 1425021"/>
                <a:gd name="connsiteX8" fmla="*/ 621506 w 1623138"/>
                <a:gd name="connsiteY8" fmla="*/ 978691 h 1425021"/>
                <a:gd name="connsiteX9" fmla="*/ 0 w 1623138"/>
                <a:gd name="connsiteY9" fmla="*/ 745328 h 1425021"/>
                <a:gd name="connsiteX0" fmla="*/ 0 w 1623138"/>
                <a:gd name="connsiteY0" fmla="*/ 797716 h 1477409"/>
                <a:gd name="connsiteX1" fmla="*/ 0 w 1623138"/>
                <a:gd name="connsiteY1" fmla="*/ 1326354 h 1477409"/>
                <a:gd name="connsiteX2" fmla="*/ 1574006 w 1623138"/>
                <a:gd name="connsiteY2" fmla="*/ 981073 h 1477409"/>
                <a:gd name="connsiteX3" fmla="*/ 1264443 w 1623138"/>
                <a:gd name="connsiteY3" fmla="*/ 219074 h 1477409"/>
                <a:gd name="connsiteX4" fmla="*/ 835820 w 1623138"/>
                <a:gd name="connsiteY4" fmla="*/ 52388 h 1477409"/>
                <a:gd name="connsiteX5" fmla="*/ 421482 w 1623138"/>
                <a:gd name="connsiteY5" fmla="*/ 0 h 1477409"/>
                <a:gd name="connsiteX6" fmla="*/ 595313 w 1623138"/>
                <a:gd name="connsiteY6" fmla="*/ 445294 h 1477409"/>
                <a:gd name="connsiteX7" fmla="*/ 923925 w 1623138"/>
                <a:gd name="connsiteY7" fmla="*/ 685799 h 1477409"/>
                <a:gd name="connsiteX8" fmla="*/ 621506 w 1623138"/>
                <a:gd name="connsiteY8" fmla="*/ 1031079 h 1477409"/>
                <a:gd name="connsiteX9" fmla="*/ 0 w 1623138"/>
                <a:gd name="connsiteY9" fmla="*/ 797716 h 1477409"/>
                <a:gd name="connsiteX0" fmla="*/ 0 w 1623138"/>
                <a:gd name="connsiteY0" fmla="*/ 797716 h 1477409"/>
                <a:gd name="connsiteX1" fmla="*/ 0 w 1623138"/>
                <a:gd name="connsiteY1" fmla="*/ 1326354 h 1477409"/>
                <a:gd name="connsiteX2" fmla="*/ 1574006 w 1623138"/>
                <a:gd name="connsiteY2" fmla="*/ 981073 h 1477409"/>
                <a:gd name="connsiteX3" fmla="*/ 1264443 w 1623138"/>
                <a:gd name="connsiteY3" fmla="*/ 219074 h 1477409"/>
                <a:gd name="connsiteX4" fmla="*/ 835820 w 1623138"/>
                <a:gd name="connsiteY4" fmla="*/ 52388 h 1477409"/>
                <a:gd name="connsiteX5" fmla="*/ 654844 w 1623138"/>
                <a:gd name="connsiteY5" fmla="*/ 26194 h 1477409"/>
                <a:gd name="connsiteX6" fmla="*/ 421482 w 1623138"/>
                <a:gd name="connsiteY6" fmla="*/ 0 h 1477409"/>
                <a:gd name="connsiteX7" fmla="*/ 595313 w 1623138"/>
                <a:gd name="connsiteY7" fmla="*/ 445294 h 1477409"/>
                <a:gd name="connsiteX8" fmla="*/ 923925 w 1623138"/>
                <a:gd name="connsiteY8" fmla="*/ 685799 h 1477409"/>
                <a:gd name="connsiteX9" fmla="*/ 621506 w 1623138"/>
                <a:gd name="connsiteY9" fmla="*/ 1031079 h 1477409"/>
                <a:gd name="connsiteX10" fmla="*/ 0 w 1623138"/>
                <a:gd name="connsiteY10" fmla="*/ 797716 h 1477409"/>
                <a:gd name="connsiteX0" fmla="*/ 0 w 1623138"/>
                <a:gd name="connsiteY0" fmla="*/ 1119184 h 1798877"/>
                <a:gd name="connsiteX1" fmla="*/ 0 w 1623138"/>
                <a:gd name="connsiteY1" fmla="*/ 1647822 h 1798877"/>
                <a:gd name="connsiteX2" fmla="*/ 1574006 w 1623138"/>
                <a:gd name="connsiteY2" fmla="*/ 1302541 h 1798877"/>
                <a:gd name="connsiteX3" fmla="*/ 1264443 w 1623138"/>
                <a:gd name="connsiteY3" fmla="*/ 540542 h 1798877"/>
                <a:gd name="connsiteX4" fmla="*/ 835820 w 1623138"/>
                <a:gd name="connsiteY4" fmla="*/ 373856 h 1798877"/>
                <a:gd name="connsiteX5" fmla="*/ 807244 w 1623138"/>
                <a:gd name="connsiteY5" fmla="*/ 0 h 1798877"/>
                <a:gd name="connsiteX6" fmla="*/ 421482 w 1623138"/>
                <a:gd name="connsiteY6" fmla="*/ 321468 h 1798877"/>
                <a:gd name="connsiteX7" fmla="*/ 595313 w 1623138"/>
                <a:gd name="connsiteY7" fmla="*/ 766762 h 1798877"/>
                <a:gd name="connsiteX8" fmla="*/ 923925 w 1623138"/>
                <a:gd name="connsiteY8" fmla="*/ 1007267 h 1798877"/>
                <a:gd name="connsiteX9" fmla="*/ 621506 w 1623138"/>
                <a:gd name="connsiteY9" fmla="*/ 1352547 h 1798877"/>
                <a:gd name="connsiteX10" fmla="*/ 0 w 1623138"/>
                <a:gd name="connsiteY10" fmla="*/ 1119184 h 1798877"/>
                <a:gd name="connsiteX0" fmla="*/ 0 w 1623138"/>
                <a:gd name="connsiteY0" fmla="*/ 1119184 h 1798877"/>
                <a:gd name="connsiteX1" fmla="*/ 0 w 1623138"/>
                <a:gd name="connsiteY1" fmla="*/ 1647822 h 1798877"/>
                <a:gd name="connsiteX2" fmla="*/ 1574006 w 1623138"/>
                <a:gd name="connsiteY2" fmla="*/ 1302541 h 1798877"/>
                <a:gd name="connsiteX3" fmla="*/ 1264443 w 1623138"/>
                <a:gd name="connsiteY3" fmla="*/ 540542 h 1798877"/>
                <a:gd name="connsiteX4" fmla="*/ 835820 w 1623138"/>
                <a:gd name="connsiteY4" fmla="*/ 373856 h 1798877"/>
                <a:gd name="connsiteX5" fmla="*/ 807244 w 1623138"/>
                <a:gd name="connsiteY5" fmla="*/ 0 h 1798877"/>
                <a:gd name="connsiteX6" fmla="*/ 421482 w 1623138"/>
                <a:gd name="connsiteY6" fmla="*/ 321468 h 1798877"/>
                <a:gd name="connsiteX7" fmla="*/ 595313 w 1623138"/>
                <a:gd name="connsiteY7" fmla="*/ 766762 h 1798877"/>
                <a:gd name="connsiteX8" fmla="*/ 923925 w 1623138"/>
                <a:gd name="connsiteY8" fmla="*/ 1007267 h 1798877"/>
                <a:gd name="connsiteX9" fmla="*/ 621506 w 1623138"/>
                <a:gd name="connsiteY9" fmla="*/ 1352547 h 1798877"/>
                <a:gd name="connsiteX10" fmla="*/ 0 w 1623138"/>
                <a:gd name="connsiteY10" fmla="*/ 1119184 h 1798877"/>
                <a:gd name="connsiteX0" fmla="*/ 0 w 1623138"/>
                <a:gd name="connsiteY0" fmla="*/ 1119184 h 1798877"/>
                <a:gd name="connsiteX1" fmla="*/ 0 w 1623138"/>
                <a:gd name="connsiteY1" fmla="*/ 1647822 h 1798877"/>
                <a:gd name="connsiteX2" fmla="*/ 1574006 w 1623138"/>
                <a:gd name="connsiteY2" fmla="*/ 1302541 h 1798877"/>
                <a:gd name="connsiteX3" fmla="*/ 1264443 w 1623138"/>
                <a:gd name="connsiteY3" fmla="*/ 540542 h 1798877"/>
                <a:gd name="connsiteX4" fmla="*/ 835820 w 1623138"/>
                <a:gd name="connsiteY4" fmla="*/ 373856 h 1798877"/>
                <a:gd name="connsiteX5" fmla="*/ 807244 w 1623138"/>
                <a:gd name="connsiteY5" fmla="*/ 0 h 1798877"/>
                <a:gd name="connsiteX6" fmla="*/ 421482 w 1623138"/>
                <a:gd name="connsiteY6" fmla="*/ 321468 h 1798877"/>
                <a:gd name="connsiteX7" fmla="*/ 595313 w 1623138"/>
                <a:gd name="connsiteY7" fmla="*/ 766762 h 1798877"/>
                <a:gd name="connsiteX8" fmla="*/ 923925 w 1623138"/>
                <a:gd name="connsiteY8" fmla="*/ 1007267 h 1798877"/>
                <a:gd name="connsiteX9" fmla="*/ 621506 w 1623138"/>
                <a:gd name="connsiteY9" fmla="*/ 1352547 h 1798877"/>
                <a:gd name="connsiteX10" fmla="*/ 0 w 1623138"/>
                <a:gd name="connsiteY10" fmla="*/ 1119184 h 1798877"/>
                <a:gd name="connsiteX0" fmla="*/ 0 w 1623138"/>
                <a:gd name="connsiteY0" fmla="*/ 1119184 h 1798877"/>
                <a:gd name="connsiteX1" fmla="*/ 0 w 1623138"/>
                <a:gd name="connsiteY1" fmla="*/ 1647822 h 1798877"/>
                <a:gd name="connsiteX2" fmla="*/ 1574006 w 1623138"/>
                <a:gd name="connsiteY2" fmla="*/ 1302541 h 1798877"/>
                <a:gd name="connsiteX3" fmla="*/ 1264443 w 1623138"/>
                <a:gd name="connsiteY3" fmla="*/ 540542 h 1798877"/>
                <a:gd name="connsiteX4" fmla="*/ 835820 w 1623138"/>
                <a:gd name="connsiteY4" fmla="*/ 373856 h 1798877"/>
                <a:gd name="connsiteX5" fmla="*/ 807244 w 1623138"/>
                <a:gd name="connsiteY5" fmla="*/ 0 h 1798877"/>
                <a:gd name="connsiteX6" fmla="*/ 421482 w 1623138"/>
                <a:gd name="connsiteY6" fmla="*/ 321468 h 1798877"/>
                <a:gd name="connsiteX7" fmla="*/ 595313 w 1623138"/>
                <a:gd name="connsiteY7" fmla="*/ 766762 h 1798877"/>
                <a:gd name="connsiteX8" fmla="*/ 923925 w 1623138"/>
                <a:gd name="connsiteY8" fmla="*/ 1007267 h 1798877"/>
                <a:gd name="connsiteX9" fmla="*/ 621506 w 1623138"/>
                <a:gd name="connsiteY9" fmla="*/ 1352547 h 1798877"/>
                <a:gd name="connsiteX10" fmla="*/ 0 w 1623138"/>
                <a:gd name="connsiteY10" fmla="*/ 1119184 h 1798877"/>
                <a:gd name="connsiteX0" fmla="*/ 0 w 1623138"/>
                <a:gd name="connsiteY0" fmla="*/ 1119184 h 1798877"/>
                <a:gd name="connsiteX1" fmla="*/ 0 w 1623138"/>
                <a:gd name="connsiteY1" fmla="*/ 1647822 h 1798877"/>
                <a:gd name="connsiteX2" fmla="*/ 1574006 w 1623138"/>
                <a:gd name="connsiteY2" fmla="*/ 1302541 h 1798877"/>
                <a:gd name="connsiteX3" fmla="*/ 1264443 w 1623138"/>
                <a:gd name="connsiteY3" fmla="*/ 540542 h 1798877"/>
                <a:gd name="connsiteX4" fmla="*/ 835820 w 1623138"/>
                <a:gd name="connsiteY4" fmla="*/ 373856 h 1798877"/>
                <a:gd name="connsiteX5" fmla="*/ 807244 w 1623138"/>
                <a:gd name="connsiteY5" fmla="*/ 0 h 1798877"/>
                <a:gd name="connsiteX6" fmla="*/ 421482 w 1623138"/>
                <a:gd name="connsiteY6" fmla="*/ 321468 h 1798877"/>
                <a:gd name="connsiteX7" fmla="*/ 595313 w 1623138"/>
                <a:gd name="connsiteY7" fmla="*/ 766762 h 1798877"/>
                <a:gd name="connsiteX8" fmla="*/ 923925 w 1623138"/>
                <a:gd name="connsiteY8" fmla="*/ 1007267 h 1798877"/>
                <a:gd name="connsiteX9" fmla="*/ 621506 w 1623138"/>
                <a:gd name="connsiteY9" fmla="*/ 1352547 h 1798877"/>
                <a:gd name="connsiteX10" fmla="*/ 0 w 1623138"/>
                <a:gd name="connsiteY10" fmla="*/ 1119184 h 1798877"/>
                <a:gd name="connsiteX0" fmla="*/ 0 w 1623138"/>
                <a:gd name="connsiteY0" fmla="*/ 1119184 h 1798877"/>
                <a:gd name="connsiteX1" fmla="*/ 0 w 1623138"/>
                <a:gd name="connsiteY1" fmla="*/ 1647822 h 1798877"/>
                <a:gd name="connsiteX2" fmla="*/ 1574006 w 1623138"/>
                <a:gd name="connsiteY2" fmla="*/ 1302541 h 1798877"/>
                <a:gd name="connsiteX3" fmla="*/ 1264443 w 1623138"/>
                <a:gd name="connsiteY3" fmla="*/ 540542 h 1798877"/>
                <a:gd name="connsiteX4" fmla="*/ 835820 w 1623138"/>
                <a:gd name="connsiteY4" fmla="*/ 373856 h 1798877"/>
                <a:gd name="connsiteX5" fmla="*/ 807244 w 1623138"/>
                <a:gd name="connsiteY5" fmla="*/ 0 h 1798877"/>
                <a:gd name="connsiteX6" fmla="*/ 421482 w 1623138"/>
                <a:gd name="connsiteY6" fmla="*/ 321468 h 1798877"/>
                <a:gd name="connsiteX7" fmla="*/ 595313 w 1623138"/>
                <a:gd name="connsiteY7" fmla="*/ 766762 h 1798877"/>
                <a:gd name="connsiteX8" fmla="*/ 923925 w 1623138"/>
                <a:gd name="connsiteY8" fmla="*/ 1007267 h 1798877"/>
                <a:gd name="connsiteX9" fmla="*/ 621506 w 1623138"/>
                <a:gd name="connsiteY9" fmla="*/ 1352547 h 1798877"/>
                <a:gd name="connsiteX10" fmla="*/ 0 w 1623138"/>
                <a:gd name="connsiteY10" fmla="*/ 1119184 h 1798877"/>
                <a:gd name="connsiteX0" fmla="*/ 0 w 1623138"/>
                <a:gd name="connsiteY0" fmla="*/ 1119184 h 1798877"/>
                <a:gd name="connsiteX1" fmla="*/ 0 w 1623138"/>
                <a:gd name="connsiteY1" fmla="*/ 1647822 h 1798877"/>
                <a:gd name="connsiteX2" fmla="*/ 1574006 w 1623138"/>
                <a:gd name="connsiteY2" fmla="*/ 1302541 h 1798877"/>
                <a:gd name="connsiteX3" fmla="*/ 1264443 w 1623138"/>
                <a:gd name="connsiteY3" fmla="*/ 540542 h 1798877"/>
                <a:gd name="connsiteX4" fmla="*/ 835820 w 1623138"/>
                <a:gd name="connsiteY4" fmla="*/ 373856 h 1798877"/>
                <a:gd name="connsiteX5" fmla="*/ 807244 w 1623138"/>
                <a:gd name="connsiteY5" fmla="*/ 0 h 1798877"/>
                <a:gd name="connsiteX6" fmla="*/ 421482 w 1623138"/>
                <a:gd name="connsiteY6" fmla="*/ 321468 h 1798877"/>
                <a:gd name="connsiteX7" fmla="*/ 595313 w 1623138"/>
                <a:gd name="connsiteY7" fmla="*/ 766762 h 1798877"/>
                <a:gd name="connsiteX8" fmla="*/ 923925 w 1623138"/>
                <a:gd name="connsiteY8" fmla="*/ 1007267 h 1798877"/>
                <a:gd name="connsiteX9" fmla="*/ 621506 w 1623138"/>
                <a:gd name="connsiteY9" fmla="*/ 1352547 h 1798877"/>
                <a:gd name="connsiteX10" fmla="*/ 0 w 1623138"/>
                <a:gd name="connsiteY10" fmla="*/ 1119184 h 1798877"/>
                <a:gd name="connsiteX0" fmla="*/ 0 w 1623138"/>
                <a:gd name="connsiteY0" fmla="*/ 1119184 h 1798877"/>
                <a:gd name="connsiteX1" fmla="*/ 0 w 1623138"/>
                <a:gd name="connsiteY1" fmla="*/ 1647822 h 1798877"/>
                <a:gd name="connsiteX2" fmla="*/ 1574006 w 1623138"/>
                <a:gd name="connsiteY2" fmla="*/ 1302541 h 1798877"/>
                <a:gd name="connsiteX3" fmla="*/ 1264443 w 1623138"/>
                <a:gd name="connsiteY3" fmla="*/ 540542 h 1798877"/>
                <a:gd name="connsiteX4" fmla="*/ 835820 w 1623138"/>
                <a:gd name="connsiteY4" fmla="*/ 373856 h 1798877"/>
                <a:gd name="connsiteX5" fmla="*/ 807244 w 1623138"/>
                <a:gd name="connsiteY5" fmla="*/ 0 h 1798877"/>
                <a:gd name="connsiteX6" fmla="*/ 421482 w 1623138"/>
                <a:gd name="connsiteY6" fmla="*/ 321468 h 1798877"/>
                <a:gd name="connsiteX7" fmla="*/ 595313 w 1623138"/>
                <a:gd name="connsiteY7" fmla="*/ 766762 h 1798877"/>
                <a:gd name="connsiteX8" fmla="*/ 923925 w 1623138"/>
                <a:gd name="connsiteY8" fmla="*/ 1007267 h 1798877"/>
                <a:gd name="connsiteX9" fmla="*/ 621506 w 1623138"/>
                <a:gd name="connsiteY9" fmla="*/ 1352547 h 1798877"/>
                <a:gd name="connsiteX10" fmla="*/ 0 w 1623138"/>
                <a:gd name="connsiteY10" fmla="*/ 1119184 h 1798877"/>
                <a:gd name="connsiteX0" fmla="*/ 0 w 1623138"/>
                <a:gd name="connsiteY0" fmla="*/ 1119184 h 1798877"/>
                <a:gd name="connsiteX1" fmla="*/ 0 w 1623138"/>
                <a:gd name="connsiteY1" fmla="*/ 1647822 h 1798877"/>
                <a:gd name="connsiteX2" fmla="*/ 1574006 w 1623138"/>
                <a:gd name="connsiteY2" fmla="*/ 1302541 h 1798877"/>
                <a:gd name="connsiteX3" fmla="*/ 1264443 w 1623138"/>
                <a:gd name="connsiteY3" fmla="*/ 540542 h 1798877"/>
                <a:gd name="connsiteX4" fmla="*/ 835820 w 1623138"/>
                <a:gd name="connsiteY4" fmla="*/ 373856 h 1798877"/>
                <a:gd name="connsiteX5" fmla="*/ 807244 w 1623138"/>
                <a:gd name="connsiteY5" fmla="*/ 0 h 1798877"/>
                <a:gd name="connsiteX6" fmla="*/ 421482 w 1623138"/>
                <a:gd name="connsiteY6" fmla="*/ 321468 h 1798877"/>
                <a:gd name="connsiteX7" fmla="*/ 595313 w 1623138"/>
                <a:gd name="connsiteY7" fmla="*/ 766762 h 1798877"/>
                <a:gd name="connsiteX8" fmla="*/ 923925 w 1623138"/>
                <a:gd name="connsiteY8" fmla="*/ 1007267 h 1798877"/>
                <a:gd name="connsiteX9" fmla="*/ 621506 w 1623138"/>
                <a:gd name="connsiteY9" fmla="*/ 1352547 h 1798877"/>
                <a:gd name="connsiteX10" fmla="*/ 0 w 1623138"/>
                <a:gd name="connsiteY10" fmla="*/ 1119184 h 1798877"/>
                <a:gd name="connsiteX0" fmla="*/ 0 w 1623138"/>
                <a:gd name="connsiteY0" fmla="*/ 1119184 h 1798877"/>
                <a:gd name="connsiteX1" fmla="*/ 0 w 1623138"/>
                <a:gd name="connsiteY1" fmla="*/ 1647822 h 1798877"/>
                <a:gd name="connsiteX2" fmla="*/ 1574006 w 1623138"/>
                <a:gd name="connsiteY2" fmla="*/ 1302541 h 1798877"/>
                <a:gd name="connsiteX3" fmla="*/ 1264443 w 1623138"/>
                <a:gd name="connsiteY3" fmla="*/ 540542 h 1798877"/>
                <a:gd name="connsiteX4" fmla="*/ 835820 w 1623138"/>
                <a:gd name="connsiteY4" fmla="*/ 373856 h 1798877"/>
                <a:gd name="connsiteX5" fmla="*/ 807244 w 1623138"/>
                <a:gd name="connsiteY5" fmla="*/ 0 h 1798877"/>
                <a:gd name="connsiteX6" fmla="*/ 421482 w 1623138"/>
                <a:gd name="connsiteY6" fmla="*/ 321468 h 1798877"/>
                <a:gd name="connsiteX7" fmla="*/ 595313 w 1623138"/>
                <a:gd name="connsiteY7" fmla="*/ 766762 h 1798877"/>
                <a:gd name="connsiteX8" fmla="*/ 923925 w 1623138"/>
                <a:gd name="connsiteY8" fmla="*/ 1007267 h 1798877"/>
                <a:gd name="connsiteX9" fmla="*/ 621506 w 1623138"/>
                <a:gd name="connsiteY9" fmla="*/ 1352547 h 1798877"/>
                <a:gd name="connsiteX10" fmla="*/ 0 w 1623138"/>
                <a:gd name="connsiteY10" fmla="*/ 1119184 h 1798877"/>
                <a:gd name="connsiteX0" fmla="*/ 0 w 1623138"/>
                <a:gd name="connsiteY0" fmla="*/ 1119184 h 1798877"/>
                <a:gd name="connsiteX1" fmla="*/ 0 w 1623138"/>
                <a:gd name="connsiteY1" fmla="*/ 1647822 h 1798877"/>
                <a:gd name="connsiteX2" fmla="*/ 1574006 w 1623138"/>
                <a:gd name="connsiteY2" fmla="*/ 1302541 h 1798877"/>
                <a:gd name="connsiteX3" fmla="*/ 1264443 w 1623138"/>
                <a:gd name="connsiteY3" fmla="*/ 540542 h 1798877"/>
                <a:gd name="connsiteX4" fmla="*/ 835820 w 1623138"/>
                <a:gd name="connsiteY4" fmla="*/ 373856 h 1798877"/>
                <a:gd name="connsiteX5" fmla="*/ 807244 w 1623138"/>
                <a:gd name="connsiteY5" fmla="*/ 0 h 1798877"/>
                <a:gd name="connsiteX6" fmla="*/ 421482 w 1623138"/>
                <a:gd name="connsiteY6" fmla="*/ 321468 h 1798877"/>
                <a:gd name="connsiteX7" fmla="*/ 595313 w 1623138"/>
                <a:gd name="connsiteY7" fmla="*/ 766762 h 1798877"/>
                <a:gd name="connsiteX8" fmla="*/ 923925 w 1623138"/>
                <a:gd name="connsiteY8" fmla="*/ 1007267 h 1798877"/>
                <a:gd name="connsiteX9" fmla="*/ 621506 w 1623138"/>
                <a:gd name="connsiteY9" fmla="*/ 1352547 h 1798877"/>
                <a:gd name="connsiteX10" fmla="*/ 0 w 1623138"/>
                <a:gd name="connsiteY10" fmla="*/ 1119184 h 1798877"/>
                <a:gd name="connsiteX0" fmla="*/ 0 w 1623138"/>
                <a:gd name="connsiteY0" fmla="*/ 1119184 h 1798877"/>
                <a:gd name="connsiteX1" fmla="*/ 0 w 1623138"/>
                <a:gd name="connsiteY1" fmla="*/ 1647822 h 1798877"/>
                <a:gd name="connsiteX2" fmla="*/ 1574006 w 1623138"/>
                <a:gd name="connsiteY2" fmla="*/ 1302541 h 1798877"/>
                <a:gd name="connsiteX3" fmla="*/ 1264443 w 1623138"/>
                <a:gd name="connsiteY3" fmla="*/ 540542 h 1798877"/>
                <a:gd name="connsiteX4" fmla="*/ 835820 w 1623138"/>
                <a:gd name="connsiteY4" fmla="*/ 373856 h 1798877"/>
                <a:gd name="connsiteX5" fmla="*/ 807244 w 1623138"/>
                <a:gd name="connsiteY5" fmla="*/ 0 h 1798877"/>
                <a:gd name="connsiteX6" fmla="*/ 421482 w 1623138"/>
                <a:gd name="connsiteY6" fmla="*/ 321468 h 1798877"/>
                <a:gd name="connsiteX7" fmla="*/ 595313 w 1623138"/>
                <a:gd name="connsiteY7" fmla="*/ 766762 h 1798877"/>
                <a:gd name="connsiteX8" fmla="*/ 923925 w 1623138"/>
                <a:gd name="connsiteY8" fmla="*/ 1007267 h 1798877"/>
                <a:gd name="connsiteX9" fmla="*/ 621506 w 1623138"/>
                <a:gd name="connsiteY9" fmla="*/ 1352547 h 1798877"/>
                <a:gd name="connsiteX10" fmla="*/ 0 w 1623138"/>
                <a:gd name="connsiteY10" fmla="*/ 1119184 h 1798877"/>
                <a:gd name="connsiteX0" fmla="*/ 0 w 1623138"/>
                <a:gd name="connsiteY0" fmla="*/ 1119184 h 1798877"/>
                <a:gd name="connsiteX1" fmla="*/ 0 w 1623138"/>
                <a:gd name="connsiteY1" fmla="*/ 1647822 h 1798877"/>
                <a:gd name="connsiteX2" fmla="*/ 1574006 w 1623138"/>
                <a:gd name="connsiteY2" fmla="*/ 1302541 h 1798877"/>
                <a:gd name="connsiteX3" fmla="*/ 1264443 w 1623138"/>
                <a:gd name="connsiteY3" fmla="*/ 540542 h 1798877"/>
                <a:gd name="connsiteX4" fmla="*/ 835820 w 1623138"/>
                <a:gd name="connsiteY4" fmla="*/ 373856 h 1798877"/>
                <a:gd name="connsiteX5" fmla="*/ 807244 w 1623138"/>
                <a:gd name="connsiteY5" fmla="*/ 0 h 1798877"/>
                <a:gd name="connsiteX6" fmla="*/ 421482 w 1623138"/>
                <a:gd name="connsiteY6" fmla="*/ 321468 h 1798877"/>
                <a:gd name="connsiteX7" fmla="*/ 595313 w 1623138"/>
                <a:gd name="connsiteY7" fmla="*/ 766762 h 1798877"/>
                <a:gd name="connsiteX8" fmla="*/ 923925 w 1623138"/>
                <a:gd name="connsiteY8" fmla="*/ 1007267 h 1798877"/>
                <a:gd name="connsiteX9" fmla="*/ 621506 w 1623138"/>
                <a:gd name="connsiteY9" fmla="*/ 1352547 h 1798877"/>
                <a:gd name="connsiteX10" fmla="*/ 0 w 1623138"/>
                <a:gd name="connsiteY10" fmla="*/ 1119184 h 1798877"/>
                <a:gd name="connsiteX0" fmla="*/ 0 w 1623138"/>
                <a:gd name="connsiteY0" fmla="*/ 1119184 h 1798877"/>
                <a:gd name="connsiteX1" fmla="*/ 0 w 1623138"/>
                <a:gd name="connsiteY1" fmla="*/ 1647822 h 1798877"/>
                <a:gd name="connsiteX2" fmla="*/ 1574006 w 1623138"/>
                <a:gd name="connsiteY2" fmla="*/ 1302541 h 1798877"/>
                <a:gd name="connsiteX3" fmla="*/ 1264443 w 1623138"/>
                <a:gd name="connsiteY3" fmla="*/ 540542 h 1798877"/>
                <a:gd name="connsiteX4" fmla="*/ 835820 w 1623138"/>
                <a:gd name="connsiteY4" fmla="*/ 373856 h 1798877"/>
                <a:gd name="connsiteX5" fmla="*/ 807244 w 1623138"/>
                <a:gd name="connsiteY5" fmla="*/ 0 h 1798877"/>
                <a:gd name="connsiteX6" fmla="*/ 421482 w 1623138"/>
                <a:gd name="connsiteY6" fmla="*/ 321468 h 1798877"/>
                <a:gd name="connsiteX7" fmla="*/ 595313 w 1623138"/>
                <a:gd name="connsiteY7" fmla="*/ 766762 h 1798877"/>
                <a:gd name="connsiteX8" fmla="*/ 923925 w 1623138"/>
                <a:gd name="connsiteY8" fmla="*/ 1007267 h 1798877"/>
                <a:gd name="connsiteX9" fmla="*/ 621506 w 1623138"/>
                <a:gd name="connsiteY9" fmla="*/ 1352547 h 1798877"/>
                <a:gd name="connsiteX10" fmla="*/ 0 w 1623138"/>
                <a:gd name="connsiteY10" fmla="*/ 1119184 h 1798877"/>
                <a:gd name="connsiteX0" fmla="*/ 0 w 1623138"/>
                <a:gd name="connsiteY0" fmla="*/ 1119184 h 1798877"/>
                <a:gd name="connsiteX1" fmla="*/ 0 w 1623138"/>
                <a:gd name="connsiteY1" fmla="*/ 1647822 h 1798877"/>
                <a:gd name="connsiteX2" fmla="*/ 1574006 w 1623138"/>
                <a:gd name="connsiteY2" fmla="*/ 1302541 h 1798877"/>
                <a:gd name="connsiteX3" fmla="*/ 1264443 w 1623138"/>
                <a:gd name="connsiteY3" fmla="*/ 540542 h 1798877"/>
                <a:gd name="connsiteX4" fmla="*/ 835820 w 1623138"/>
                <a:gd name="connsiteY4" fmla="*/ 373856 h 1798877"/>
                <a:gd name="connsiteX5" fmla="*/ 807244 w 1623138"/>
                <a:gd name="connsiteY5" fmla="*/ 0 h 1798877"/>
                <a:gd name="connsiteX6" fmla="*/ 421482 w 1623138"/>
                <a:gd name="connsiteY6" fmla="*/ 321468 h 1798877"/>
                <a:gd name="connsiteX7" fmla="*/ 595313 w 1623138"/>
                <a:gd name="connsiteY7" fmla="*/ 766762 h 1798877"/>
                <a:gd name="connsiteX8" fmla="*/ 923925 w 1623138"/>
                <a:gd name="connsiteY8" fmla="*/ 1007267 h 1798877"/>
                <a:gd name="connsiteX9" fmla="*/ 621506 w 1623138"/>
                <a:gd name="connsiteY9" fmla="*/ 1352547 h 1798877"/>
                <a:gd name="connsiteX10" fmla="*/ 0 w 1623138"/>
                <a:gd name="connsiteY10" fmla="*/ 1119184 h 1798877"/>
                <a:gd name="connsiteX0" fmla="*/ 0 w 1623138"/>
                <a:gd name="connsiteY0" fmla="*/ 1119184 h 1798877"/>
                <a:gd name="connsiteX1" fmla="*/ 0 w 1623138"/>
                <a:gd name="connsiteY1" fmla="*/ 1647822 h 1798877"/>
                <a:gd name="connsiteX2" fmla="*/ 1574006 w 1623138"/>
                <a:gd name="connsiteY2" fmla="*/ 1302541 h 1798877"/>
                <a:gd name="connsiteX3" fmla="*/ 1264443 w 1623138"/>
                <a:gd name="connsiteY3" fmla="*/ 540542 h 1798877"/>
                <a:gd name="connsiteX4" fmla="*/ 835820 w 1623138"/>
                <a:gd name="connsiteY4" fmla="*/ 373856 h 1798877"/>
                <a:gd name="connsiteX5" fmla="*/ 807244 w 1623138"/>
                <a:gd name="connsiteY5" fmla="*/ 0 h 1798877"/>
                <a:gd name="connsiteX6" fmla="*/ 421482 w 1623138"/>
                <a:gd name="connsiteY6" fmla="*/ 321468 h 1798877"/>
                <a:gd name="connsiteX7" fmla="*/ 595313 w 1623138"/>
                <a:gd name="connsiteY7" fmla="*/ 766762 h 1798877"/>
                <a:gd name="connsiteX8" fmla="*/ 923925 w 1623138"/>
                <a:gd name="connsiteY8" fmla="*/ 1007267 h 1798877"/>
                <a:gd name="connsiteX9" fmla="*/ 621506 w 1623138"/>
                <a:gd name="connsiteY9" fmla="*/ 1352547 h 1798877"/>
                <a:gd name="connsiteX10" fmla="*/ 0 w 1623138"/>
                <a:gd name="connsiteY10" fmla="*/ 1119184 h 1798877"/>
                <a:gd name="connsiteX0" fmla="*/ 0 w 1623138"/>
                <a:gd name="connsiteY0" fmla="*/ 1119184 h 1798877"/>
                <a:gd name="connsiteX1" fmla="*/ 0 w 1623138"/>
                <a:gd name="connsiteY1" fmla="*/ 1647822 h 1798877"/>
                <a:gd name="connsiteX2" fmla="*/ 1574006 w 1623138"/>
                <a:gd name="connsiteY2" fmla="*/ 1302541 h 1798877"/>
                <a:gd name="connsiteX3" fmla="*/ 1264443 w 1623138"/>
                <a:gd name="connsiteY3" fmla="*/ 540542 h 1798877"/>
                <a:gd name="connsiteX4" fmla="*/ 835820 w 1623138"/>
                <a:gd name="connsiteY4" fmla="*/ 373856 h 1798877"/>
                <a:gd name="connsiteX5" fmla="*/ 807244 w 1623138"/>
                <a:gd name="connsiteY5" fmla="*/ 0 h 1798877"/>
                <a:gd name="connsiteX6" fmla="*/ 421482 w 1623138"/>
                <a:gd name="connsiteY6" fmla="*/ 321468 h 1798877"/>
                <a:gd name="connsiteX7" fmla="*/ 595313 w 1623138"/>
                <a:gd name="connsiteY7" fmla="*/ 766762 h 1798877"/>
                <a:gd name="connsiteX8" fmla="*/ 923925 w 1623138"/>
                <a:gd name="connsiteY8" fmla="*/ 1007267 h 1798877"/>
                <a:gd name="connsiteX9" fmla="*/ 621506 w 1623138"/>
                <a:gd name="connsiteY9" fmla="*/ 1352547 h 1798877"/>
                <a:gd name="connsiteX10" fmla="*/ 0 w 1623138"/>
                <a:gd name="connsiteY10" fmla="*/ 1119184 h 1798877"/>
                <a:gd name="connsiteX0" fmla="*/ 0 w 1623138"/>
                <a:gd name="connsiteY0" fmla="*/ 1119184 h 1798877"/>
                <a:gd name="connsiteX1" fmla="*/ 0 w 1623138"/>
                <a:gd name="connsiteY1" fmla="*/ 1647822 h 1798877"/>
                <a:gd name="connsiteX2" fmla="*/ 1574006 w 1623138"/>
                <a:gd name="connsiteY2" fmla="*/ 1302541 h 1798877"/>
                <a:gd name="connsiteX3" fmla="*/ 1264443 w 1623138"/>
                <a:gd name="connsiteY3" fmla="*/ 540542 h 1798877"/>
                <a:gd name="connsiteX4" fmla="*/ 835820 w 1623138"/>
                <a:gd name="connsiteY4" fmla="*/ 373856 h 1798877"/>
                <a:gd name="connsiteX5" fmla="*/ 807244 w 1623138"/>
                <a:gd name="connsiteY5" fmla="*/ 0 h 1798877"/>
                <a:gd name="connsiteX6" fmla="*/ 421482 w 1623138"/>
                <a:gd name="connsiteY6" fmla="*/ 321468 h 1798877"/>
                <a:gd name="connsiteX7" fmla="*/ 595313 w 1623138"/>
                <a:gd name="connsiteY7" fmla="*/ 766762 h 1798877"/>
                <a:gd name="connsiteX8" fmla="*/ 923925 w 1623138"/>
                <a:gd name="connsiteY8" fmla="*/ 1007267 h 1798877"/>
                <a:gd name="connsiteX9" fmla="*/ 621506 w 1623138"/>
                <a:gd name="connsiteY9" fmla="*/ 1352547 h 1798877"/>
                <a:gd name="connsiteX10" fmla="*/ 0 w 1623138"/>
                <a:gd name="connsiteY10" fmla="*/ 1119184 h 1798877"/>
                <a:gd name="connsiteX0" fmla="*/ 0 w 1623138"/>
                <a:gd name="connsiteY0" fmla="*/ 1119184 h 1798877"/>
                <a:gd name="connsiteX1" fmla="*/ 0 w 1623138"/>
                <a:gd name="connsiteY1" fmla="*/ 1647822 h 1798877"/>
                <a:gd name="connsiteX2" fmla="*/ 1574006 w 1623138"/>
                <a:gd name="connsiteY2" fmla="*/ 1302541 h 1798877"/>
                <a:gd name="connsiteX3" fmla="*/ 1264443 w 1623138"/>
                <a:gd name="connsiteY3" fmla="*/ 540542 h 1798877"/>
                <a:gd name="connsiteX4" fmla="*/ 835820 w 1623138"/>
                <a:gd name="connsiteY4" fmla="*/ 373856 h 1798877"/>
                <a:gd name="connsiteX5" fmla="*/ 807244 w 1623138"/>
                <a:gd name="connsiteY5" fmla="*/ 0 h 1798877"/>
                <a:gd name="connsiteX6" fmla="*/ 421482 w 1623138"/>
                <a:gd name="connsiteY6" fmla="*/ 321468 h 1798877"/>
                <a:gd name="connsiteX7" fmla="*/ 595313 w 1623138"/>
                <a:gd name="connsiteY7" fmla="*/ 766762 h 1798877"/>
                <a:gd name="connsiteX8" fmla="*/ 923925 w 1623138"/>
                <a:gd name="connsiteY8" fmla="*/ 1007267 h 1798877"/>
                <a:gd name="connsiteX9" fmla="*/ 621506 w 1623138"/>
                <a:gd name="connsiteY9" fmla="*/ 1352547 h 1798877"/>
                <a:gd name="connsiteX10" fmla="*/ 0 w 1623138"/>
                <a:gd name="connsiteY10" fmla="*/ 1119184 h 1798877"/>
                <a:gd name="connsiteX0" fmla="*/ 0 w 1623138"/>
                <a:gd name="connsiteY0" fmla="*/ 1119184 h 1798877"/>
                <a:gd name="connsiteX1" fmla="*/ 0 w 1623138"/>
                <a:gd name="connsiteY1" fmla="*/ 1647822 h 1798877"/>
                <a:gd name="connsiteX2" fmla="*/ 1574006 w 1623138"/>
                <a:gd name="connsiteY2" fmla="*/ 1302541 h 1798877"/>
                <a:gd name="connsiteX3" fmla="*/ 1264443 w 1623138"/>
                <a:gd name="connsiteY3" fmla="*/ 540542 h 1798877"/>
                <a:gd name="connsiteX4" fmla="*/ 835820 w 1623138"/>
                <a:gd name="connsiteY4" fmla="*/ 373856 h 1798877"/>
                <a:gd name="connsiteX5" fmla="*/ 807244 w 1623138"/>
                <a:gd name="connsiteY5" fmla="*/ 0 h 1798877"/>
                <a:gd name="connsiteX6" fmla="*/ 421482 w 1623138"/>
                <a:gd name="connsiteY6" fmla="*/ 321468 h 1798877"/>
                <a:gd name="connsiteX7" fmla="*/ 595313 w 1623138"/>
                <a:gd name="connsiteY7" fmla="*/ 766762 h 1798877"/>
                <a:gd name="connsiteX8" fmla="*/ 923925 w 1623138"/>
                <a:gd name="connsiteY8" fmla="*/ 1007267 h 1798877"/>
                <a:gd name="connsiteX9" fmla="*/ 621506 w 1623138"/>
                <a:gd name="connsiteY9" fmla="*/ 1352547 h 1798877"/>
                <a:gd name="connsiteX10" fmla="*/ 0 w 1623138"/>
                <a:gd name="connsiteY10" fmla="*/ 1119184 h 1798877"/>
                <a:gd name="connsiteX0" fmla="*/ 0 w 1623138"/>
                <a:gd name="connsiteY0" fmla="*/ 1119184 h 1798877"/>
                <a:gd name="connsiteX1" fmla="*/ 0 w 1623138"/>
                <a:gd name="connsiteY1" fmla="*/ 1647822 h 1798877"/>
                <a:gd name="connsiteX2" fmla="*/ 1574006 w 1623138"/>
                <a:gd name="connsiteY2" fmla="*/ 1302541 h 1798877"/>
                <a:gd name="connsiteX3" fmla="*/ 1264443 w 1623138"/>
                <a:gd name="connsiteY3" fmla="*/ 540542 h 1798877"/>
                <a:gd name="connsiteX4" fmla="*/ 835820 w 1623138"/>
                <a:gd name="connsiteY4" fmla="*/ 373856 h 1798877"/>
                <a:gd name="connsiteX5" fmla="*/ 807244 w 1623138"/>
                <a:gd name="connsiteY5" fmla="*/ 0 h 1798877"/>
                <a:gd name="connsiteX6" fmla="*/ 421482 w 1623138"/>
                <a:gd name="connsiteY6" fmla="*/ 321468 h 1798877"/>
                <a:gd name="connsiteX7" fmla="*/ 595313 w 1623138"/>
                <a:gd name="connsiteY7" fmla="*/ 766762 h 1798877"/>
                <a:gd name="connsiteX8" fmla="*/ 923925 w 1623138"/>
                <a:gd name="connsiteY8" fmla="*/ 1007267 h 1798877"/>
                <a:gd name="connsiteX9" fmla="*/ 621506 w 1623138"/>
                <a:gd name="connsiteY9" fmla="*/ 1352547 h 1798877"/>
                <a:gd name="connsiteX10" fmla="*/ 0 w 1623138"/>
                <a:gd name="connsiteY10" fmla="*/ 1119184 h 1798877"/>
                <a:gd name="connsiteX0" fmla="*/ 0 w 1623138"/>
                <a:gd name="connsiteY0" fmla="*/ 1119184 h 1798877"/>
                <a:gd name="connsiteX1" fmla="*/ 0 w 1623138"/>
                <a:gd name="connsiteY1" fmla="*/ 1647822 h 1798877"/>
                <a:gd name="connsiteX2" fmla="*/ 1574006 w 1623138"/>
                <a:gd name="connsiteY2" fmla="*/ 1302541 h 1798877"/>
                <a:gd name="connsiteX3" fmla="*/ 1264443 w 1623138"/>
                <a:gd name="connsiteY3" fmla="*/ 540542 h 1798877"/>
                <a:gd name="connsiteX4" fmla="*/ 835820 w 1623138"/>
                <a:gd name="connsiteY4" fmla="*/ 373856 h 1798877"/>
                <a:gd name="connsiteX5" fmla="*/ 807244 w 1623138"/>
                <a:gd name="connsiteY5" fmla="*/ 0 h 1798877"/>
                <a:gd name="connsiteX6" fmla="*/ 421482 w 1623138"/>
                <a:gd name="connsiteY6" fmla="*/ 321468 h 1798877"/>
                <a:gd name="connsiteX7" fmla="*/ 595313 w 1623138"/>
                <a:gd name="connsiteY7" fmla="*/ 766762 h 1798877"/>
                <a:gd name="connsiteX8" fmla="*/ 923925 w 1623138"/>
                <a:gd name="connsiteY8" fmla="*/ 1007267 h 1798877"/>
                <a:gd name="connsiteX9" fmla="*/ 621506 w 1623138"/>
                <a:gd name="connsiteY9" fmla="*/ 1352547 h 1798877"/>
                <a:gd name="connsiteX10" fmla="*/ 0 w 1623138"/>
                <a:gd name="connsiteY10" fmla="*/ 1119184 h 1798877"/>
                <a:gd name="connsiteX0" fmla="*/ 0 w 1623138"/>
                <a:gd name="connsiteY0" fmla="*/ 1119184 h 1652572"/>
                <a:gd name="connsiteX1" fmla="*/ 0 w 1623138"/>
                <a:gd name="connsiteY1" fmla="*/ 1647822 h 1652572"/>
                <a:gd name="connsiteX2" fmla="*/ 1574006 w 1623138"/>
                <a:gd name="connsiteY2" fmla="*/ 1302541 h 1652572"/>
                <a:gd name="connsiteX3" fmla="*/ 1264443 w 1623138"/>
                <a:gd name="connsiteY3" fmla="*/ 540542 h 1652572"/>
                <a:gd name="connsiteX4" fmla="*/ 835820 w 1623138"/>
                <a:gd name="connsiteY4" fmla="*/ 373856 h 1652572"/>
                <a:gd name="connsiteX5" fmla="*/ 807244 w 1623138"/>
                <a:gd name="connsiteY5" fmla="*/ 0 h 1652572"/>
                <a:gd name="connsiteX6" fmla="*/ 421482 w 1623138"/>
                <a:gd name="connsiteY6" fmla="*/ 321468 h 1652572"/>
                <a:gd name="connsiteX7" fmla="*/ 595313 w 1623138"/>
                <a:gd name="connsiteY7" fmla="*/ 766762 h 1652572"/>
                <a:gd name="connsiteX8" fmla="*/ 923925 w 1623138"/>
                <a:gd name="connsiteY8" fmla="*/ 1007267 h 1652572"/>
                <a:gd name="connsiteX9" fmla="*/ 621506 w 1623138"/>
                <a:gd name="connsiteY9" fmla="*/ 1352547 h 1652572"/>
                <a:gd name="connsiteX10" fmla="*/ 0 w 1623138"/>
                <a:gd name="connsiteY10" fmla="*/ 1119184 h 1652572"/>
                <a:gd name="connsiteX0" fmla="*/ 0 w 1627271"/>
                <a:gd name="connsiteY0" fmla="*/ 1119184 h 1712926"/>
                <a:gd name="connsiteX1" fmla="*/ 0 w 1627271"/>
                <a:gd name="connsiteY1" fmla="*/ 1647822 h 1712926"/>
                <a:gd name="connsiteX2" fmla="*/ 1574006 w 1627271"/>
                <a:gd name="connsiteY2" fmla="*/ 1302541 h 1712926"/>
                <a:gd name="connsiteX3" fmla="*/ 1264443 w 1627271"/>
                <a:gd name="connsiteY3" fmla="*/ 540542 h 1712926"/>
                <a:gd name="connsiteX4" fmla="*/ 835820 w 1627271"/>
                <a:gd name="connsiteY4" fmla="*/ 373856 h 1712926"/>
                <a:gd name="connsiteX5" fmla="*/ 807244 w 1627271"/>
                <a:gd name="connsiteY5" fmla="*/ 0 h 1712926"/>
                <a:gd name="connsiteX6" fmla="*/ 421482 w 1627271"/>
                <a:gd name="connsiteY6" fmla="*/ 321468 h 1712926"/>
                <a:gd name="connsiteX7" fmla="*/ 595313 w 1627271"/>
                <a:gd name="connsiteY7" fmla="*/ 766762 h 1712926"/>
                <a:gd name="connsiteX8" fmla="*/ 923925 w 1627271"/>
                <a:gd name="connsiteY8" fmla="*/ 1007267 h 1712926"/>
                <a:gd name="connsiteX9" fmla="*/ 621506 w 1627271"/>
                <a:gd name="connsiteY9" fmla="*/ 1352547 h 1712926"/>
                <a:gd name="connsiteX10" fmla="*/ 0 w 1627271"/>
                <a:gd name="connsiteY10" fmla="*/ 1119184 h 1712926"/>
                <a:gd name="connsiteX0" fmla="*/ 0 w 1627271"/>
                <a:gd name="connsiteY0" fmla="*/ 1119184 h 1797816"/>
                <a:gd name="connsiteX1" fmla="*/ 0 w 1627271"/>
                <a:gd name="connsiteY1" fmla="*/ 1647822 h 1797816"/>
                <a:gd name="connsiteX2" fmla="*/ 1574006 w 1627271"/>
                <a:gd name="connsiteY2" fmla="*/ 1302541 h 1797816"/>
                <a:gd name="connsiteX3" fmla="*/ 1264443 w 1627271"/>
                <a:gd name="connsiteY3" fmla="*/ 540542 h 1797816"/>
                <a:gd name="connsiteX4" fmla="*/ 835820 w 1627271"/>
                <a:gd name="connsiteY4" fmla="*/ 373856 h 1797816"/>
                <a:gd name="connsiteX5" fmla="*/ 807244 w 1627271"/>
                <a:gd name="connsiteY5" fmla="*/ 0 h 1797816"/>
                <a:gd name="connsiteX6" fmla="*/ 421482 w 1627271"/>
                <a:gd name="connsiteY6" fmla="*/ 321468 h 1797816"/>
                <a:gd name="connsiteX7" fmla="*/ 595313 w 1627271"/>
                <a:gd name="connsiteY7" fmla="*/ 766762 h 1797816"/>
                <a:gd name="connsiteX8" fmla="*/ 923925 w 1627271"/>
                <a:gd name="connsiteY8" fmla="*/ 1007267 h 1797816"/>
                <a:gd name="connsiteX9" fmla="*/ 621506 w 1627271"/>
                <a:gd name="connsiteY9" fmla="*/ 1352547 h 1797816"/>
                <a:gd name="connsiteX10" fmla="*/ 0 w 1627271"/>
                <a:gd name="connsiteY10" fmla="*/ 1119184 h 1797816"/>
                <a:gd name="connsiteX0" fmla="*/ 0 w 1622231"/>
                <a:gd name="connsiteY0" fmla="*/ 1119184 h 1773253"/>
                <a:gd name="connsiteX1" fmla="*/ 0 w 1622231"/>
                <a:gd name="connsiteY1" fmla="*/ 1647822 h 1773253"/>
                <a:gd name="connsiteX2" fmla="*/ 1574006 w 1622231"/>
                <a:gd name="connsiteY2" fmla="*/ 1302541 h 1773253"/>
                <a:gd name="connsiteX3" fmla="*/ 1264443 w 1622231"/>
                <a:gd name="connsiteY3" fmla="*/ 540542 h 1773253"/>
                <a:gd name="connsiteX4" fmla="*/ 835820 w 1622231"/>
                <a:gd name="connsiteY4" fmla="*/ 373856 h 1773253"/>
                <a:gd name="connsiteX5" fmla="*/ 807244 w 1622231"/>
                <a:gd name="connsiteY5" fmla="*/ 0 h 1773253"/>
                <a:gd name="connsiteX6" fmla="*/ 421482 w 1622231"/>
                <a:gd name="connsiteY6" fmla="*/ 321468 h 1773253"/>
                <a:gd name="connsiteX7" fmla="*/ 595313 w 1622231"/>
                <a:gd name="connsiteY7" fmla="*/ 766762 h 1773253"/>
                <a:gd name="connsiteX8" fmla="*/ 923925 w 1622231"/>
                <a:gd name="connsiteY8" fmla="*/ 1007267 h 1773253"/>
                <a:gd name="connsiteX9" fmla="*/ 621506 w 1622231"/>
                <a:gd name="connsiteY9" fmla="*/ 1352547 h 1773253"/>
                <a:gd name="connsiteX10" fmla="*/ 0 w 1622231"/>
                <a:gd name="connsiteY10" fmla="*/ 1119184 h 1773253"/>
                <a:gd name="connsiteX0" fmla="*/ 0 w 1622231"/>
                <a:gd name="connsiteY0" fmla="*/ 1119184 h 1800701"/>
                <a:gd name="connsiteX1" fmla="*/ 0 w 1622231"/>
                <a:gd name="connsiteY1" fmla="*/ 1647822 h 1800701"/>
                <a:gd name="connsiteX2" fmla="*/ 1574006 w 1622231"/>
                <a:gd name="connsiteY2" fmla="*/ 1302541 h 1800701"/>
                <a:gd name="connsiteX3" fmla="*/ 1264443 w 1622231"/>
                <a:gd name="connsiteY3" fmla="*/ 540542 h 1800701"/>
                <a:gd name="connsiteX4" fmla="*/ 835820 w 1622231"/>
                <a:gd name="connsiteY4" fmla="*/ 373856 h 1800701"/>
                <a:gd name="connsiteX5" fmla="*/ 807244 w 1622231"/>
                <a:gd name="connsiteY5" fmla="*/ 0 h 1800701"/>
                <a:gd name="connsiteX6" fmla="*/ 421482 w 1622231"/>
                <a:gd name="connsiteY6" fmla="*/ 321468 h 1800701"/>
                <a:gd name="connsiteX7" fmla="*/ 595313 w 1622231"/>
                <a:gd name="connsiteY7" fmla="*/ 766762 h 1800701"/>
                <a:gd name="connsiteX8" fmla="*/ 923925 w 1622231"/>
                <a:gd name="connsiteY8" fmla="*/ 1007267 h 1800701"/>
                <a:gd name="connsiteX9" fmla="*/ 621506 w 1622231"/>
                <a:gd name="connsiteY9" fmla="*/ 1352547 h 1800701"/>
                <a:gd name="connsiteX10" fmla="*/ 0 w 1622231"/>
                <a:gd name="connsiteY10" fmla="*/ 1119184 h 1800701"/>
                <a:gd name="connsiteX0" fmla="*/ 0 w 1552023"/>
                <a:gd name="connsiteY0" fmla="*/ 1119184 h 1859749"/>
                <a:gd name="connsiteX1" fmla="*/ 0 w 1552023"/>
                <a:gd name="connsiteY1" fmla="*/ 1647822 h 1859749"/>
                <a:gd name="connsiteX2" fmla="*/ 1462087 w 1552023"/>
                <a:gd name="connsiteY2" fmla="*/ 1469229 h 1859749"/>
                <a:gd name="connsiteX3" fmla="*/ 1264443 w 1552023"/>
                <a:gd name="connsiteY3" fmla="*/ 540542 h 1859749"/>
                <a:gd name="connsiteX4" fmla="*/ 835820 w 1552023"/>
                <a:gd name="connsiteY4" fmla="*/ 373856 h 1859749"/>
                <a:gd name="connsiteX5" fmla="*/ 807244 w 1552023"/>
                <a:gd name="connsiteY5" fmla="*/ 0 h 1859749"/>
                <a:gd name="connsiteX6" fmla="*/ 421482 w 1552023"/>
                <a:gd name="connsiteY6" fmla="*/ 321468 h 1859749"/>
                <a:gd name="connsiteX7" fmla="*/ 595313 w 1552023"/>
                <a:gd name="connsiteY7" fmla="*/ 766762 h 1859749"/>
                <a:gd name="connsiteX8" fmla="*/ 923925 w 1552023"/>
                <a:gd name="connsiteY8" fmla="*/ 1007267 h 1859749"/>
                <a:gd name="connsiteX9" fmla="*/ 621506 w 1552023"/>
                <a:gd name="connsiteY9" fmla="*/ 1352547 h 1859749"/>
                <a:gd name="connsiteX10" fmla="*/ 0 w 1552023"/>
                <a:gd name="connsiteY10" fmla="*/ 1119184 h 1859749"/>
                <a:gd name="connsiteX0" fmla="*/ 0 w 1571973"/>
                <a:gd name="connsiteY0" fmla="*/ 1119184 h 1800114"/>
                <a:gd name="connsiteX1" fmla="*/ 0 w 1571973"/>
                <a:gd name="connsiteY1" fmla="*/ 1647822 h 1800114"/>
                <a:gd name="connsiteX2" fmla="*/ 1462087 w 1571973"/>
                <a:gd name="connsiteY2" fmla="*/ 1469229 h 1800114"/>
                <a:gd name="connsiteX3" fmla="*/ 1264443 w 1571973"/>
                <a:gd name="connsiteY3" fmla="*/ 540542 h 1800114"/>
                <a:gd name="connsiteX4" fmla="*/ 835820 w 1571973"/>
                <a:gd name="connsiteY4" fmla="*/ 373856 h 1800114"/>
                <a:gd name="connsiteX5" fmla="*/ 807244 w 1571973"/>
                <a:gd name="connsiteY5" fmla="*/ 0 h 1800114"/>
                <a:gd name="connsiteX6" fmla="*/ 421482 w 1571973"/>
                <a:gd name="connsiteY6" fmla="*/ 321468 h 1800114"/>
                <a:gd name="connsiteX7" fmla="*/ 595313 w 1571973"/>
                <a:gd name="connsiteY7" fmla="*/ 766762 h 1800114"/>
                <a:gd name="connsiteX8" fmla="*/ 923925 w 1571973"/>
                <a:gd name="connsiteY8" fmla="*/ 1007267 h 1800114"/>
                <a:gd name="connsiteX9" fmla="*/ 621506 w 1571973"/>
                <a:gd name="connsiteY9" fmla="*/ 1352547 h 1800114"/>
                <a:gd name="connsiteX10" fmla="*/ 0 w 1571973"/>
                <a:gd name="connsiteY10" fmla="*/ 1119184 h 1800114"/>
                <a:gd name="connsiteX0" fmla="*/ 0 w 1620477"/>
                <a:gd name="connsiteY0" fmla="*/ 1119184 h 1800815"/>
                <a:gd name="connsiteX1" fmla="*/ 0 w 1620477"/>
                <a:gd name="connsiteY1" fmla="*/ 1647822 h 1800815"/>
                <a:gd name="connsiteX2" fmla="*/ 1462087 w 1620477"/>
                <a:gd name="connsiteY2" fmla="*/ 1469229 h 1800815"/>
                <a:gd name="connsiteX3" fmla="*/ 1264443 w 1620477"/>
                <a:gd name="connsiteY3" fmla="*/ 540542 h 1800815"/>
                <a:gd name="connsiteX4" fmla="*/ 835820 w 1620477"/>
                <a:gd name="connsiteY4" fmla="*/ 373856 h 1800815"/>
                <a:gd name="connsiteX5" fmla="*/ 807244 w 1620477"/>
                <a:gd name="connsiteY5" fmla="*/ 0 h 1800815"/>
                <a:gd name="connsiteX6" fmla="*/ 421482 w 1620477"/>
                <a:gd name="connsiteY6" fmla="*/ 321468 h 1800815"/>
                <a:gd name="connsiteX7" fmla="*/ 595313 w 1620477"/>
                <a:gd name="connsiteY7" fmla="*/ 766762 h 1800815"/>
                <a:gd name="connsiteX8" fmla="*/ 923925 w 1620477"/>
                <a:gd name="connsiteY8" fmla="*/ 1007267 h 1800815"/>
                <a:gd name="connsiteX9" fmla="*/ 621506 w 1620477"/>
                <a:gd name="connsiteY9" fmla="*/ 1352547 h 1800815"/>
                <a:gd name="connsiteX10" fmla="*/ 0 w 1620477"/>
                <a:gd name="connsiteY10" fmla="*/ 1119184 h 1800815"/>
                <a:gd name="connsiteX0" fmla="*/ 0 w 1629436"/>
                <a:gd name="connsiteY0" fmla="*/ 1119184 h 1799377"/>
                <a:gd name="connsiteX1" fmla="*/ 0 w 1629436"/>
                <a:gd name="connsiteY1" fmla="*/ 1647822 h 1799377"/>
                <a:gd name="connsiteX2" fmla="*/ 1476374 w 1629436"/>
                <a:gd name="connsiteY2" fmla="*/ 1464467 h 1799377"/>
                <a:gd name="connsiteX3" fmla="*/ 1264443 w 1629436"/>
                <a:gd name="connsiteY3" fmla="*/ 540542 h 1799377"/>
                <a:gd name="connsiteX4" fmla="*/ 835820 w 1629436"/>
                <a:gd name="connsiteY4" fmla="*/ 373856 h 1799377"/>
                <a:gd name="connsiteX5" fmla="*/ 807244 w 1629436"/>
                <a:gd name="connsiteY5" fmla="*/ 0 h 1799377"/>
                <a:gd name="connsiteX6" fmla="*/ 421482 w 1629436"/>
                <a:gd name="connsiteY6" fmla="*/ 321468 h 1799377"/>
                <a:gd name="connsiteX7" fmla="*/ 595313 w 1629436"/>
                <a:gd name="connsiteY7" fmla="*/ 766762 h 1799377"/>
                <a:gd name="connsiteX8" fmla="*/ 923925 w 1629436"/>
                <a:gd name="connsiteY8" fmla="*/ 1007267 h 1799377"/>
                <a:gd name="connsiteX9" fmla="*/ 621506 w 1629436"/>
                <a:gd name="connsiteY9" fmla="*/ 1352547 h 1799377"/>
                <a:gd name="connsiteX10" fmla="*/ 0 w 1629436"/>
                <a:gd name="connsiteY10" fmla="*/ 1119184 h 1799377"/>
                <a:gd name="connsiteX0" fmla="*/ 0 w 1606110"/>
                <a:gd name="connsiteY0" fmla="*/ 1119184 h 1796213"/>
                <a:gd name="connsiteX1" fmla="*/ 0 w 1606110"/>
                <a:gd name="connsiteY1" fmla="*/ 1647822 h 1796213"/>
                <a:gd name="connsiteX2" fmla="*/ 1476374 w 1606110"/>
                <a:gd name="connsiteY2" fmla="*/ 1464467 h 1796213"/>
                <a:gd name="connsiteX3" fmla="*/ 1264443 w 1606110"/>
                <a:gd name="connsiteY3" fmla="*/ 540542 h 1796213"/>
                <a:gd name="connsiteX4" fmla="*/ 835820 w 1606110"/>
                <a:gd name="connsiteY4" fmla="*/ 373856 h 1796213"/>
                <a:gd name="connsiteX5" fmla="*/ 807244 w 1606110"/>
                <a:gd name="connsiteY5" fmla="*/ 0 h 1796213"/>
                <a:gd name="connsiteX6" fmla="*/ 421482 w 1606110"/>
                <a:gd name="connsiteY6" fmla="*/ 321468 h 1796213"/>
                <a:gd name="connsiteX7" fmla="*/ 595313 w 1606110"/>
                <a:gd name="connsiteY7" fmla="*/ 766762 h 1796213"/>
                <a:gd name="connsiteX8" fmla="*/ 923925 w 1606110"/>
                <a:gd name="connsiteY8" fmla="*/ 1007267 h 1796213"/>
                <a:gd name="connsiteX9" fmla="*/ 621506 w 1606110"/>
                <a:gd name="connsiteY9" fmla="*/ 1352547 h 1796213"/>
                <a:gd name="connsiteX10" fmla="*/ 0 w 1606110"/>
                <a:gd name="connsiteY10" fmla="*/ 1119184 h 1796213"/>
                <a:gd name="connsiteX0" fmla="*/ 0 w 1625337"/>
                <a:gd name="connsiteY0" fmla="*/ 1119184 h 1796213"/>
                <a:gd name="connsiteX1" fmla="*/ 0 w 1625337"/>
                <a:gd name="connsiteY1" fmla="*/ 1647822 h 1796213"/>
                <a:gd name="connsiteX2" fmla="*/ 1476374 w 1625337"/>
                <a:gd name="connsiteY2" fmla="*/ 1464467 h 1796213"/>
                <a:gd name="connsiteX3" fmla="*/ 1264443 w 1625337"/>
                <a:gd name="connsiteY3" fmla="*/ 540542 h 1796213"/>
                <a:gd name="connsiteX4" fmla="*/ 835820 w 1625337"/>
                <a:gd name="connsiteY4" fmla="*/ 373856 h 1796213"/>
                <a:gd name="connsiteX5" fmla="*/ 807244 w 1625337"/>
                <a:gd name="connsiteY5" fmla="*/ 0 h 1796213"/>
                <a:gd name="connsiteX6" fmla="*/ 421482 w 1625337"/>
                <a:gd name="connsiteY6" fmla="*/ 321468 h 1796213"/>
                <a:gd name="connsiteX7" fmla="*/ 595313 w 1625337"/>
                <a:gd name="connsiteY7" fmla="*/ 766762 h 1796213"/>
                <a:gd name="connsiteX8" fmla="*/ 923925 w 1625337"/>
                <a:gd name="connsiteY8" fmla="*/ 1007267 h 1796213"/>
                <a:gd name="connsiteX9" fmla="*/ 621506 w 1625337"/>
                <a:gd name="connsiteY9" fmla="*/ 1352547 h 1796213"/>
                <a:gd name="connsiteX10" fmla="*/ 0 w 1625337"/>
                <a:gd name="connsiteY10" fmla="*/ 1119184 h 1796213"/>
                <a:gd name="connsiteX0" fmla="*/ 0 w 1625337"/>
                <a:gd name="connsiteY0" fmla="*/ 1119184 h 1803595"/>
                <a:gd name="connsiteX1" fmla="*/ 0 w 1625337"/>
                <a:gd name="connsiteY1" fmla="*/ 1647822 h 1803595"/>
                <a:gd name="connsiteX2" fmla="*/ 1476374 w 1625337"/>
                <a:gd name="connsiteY2" fmla="*/ 1464467 h 1803595"/>
                <a:gd name="connsiteX3" fmla="*/ 1264443 w 1625337"/>
                <a:gd name="connsiteY3" fmla="*/ 540542 h 1803595"/>
                <a:gd name="connsiteX4" fmla="*/ 835820 w 1625337"/>
                <a:gd name="connsiteY4" fmla="*/ 373856 h 1803595"/>
                <a:gd name="connsiteX5" fmla="*/ 807244 w 1625337"/>
                <a:gd name="connsiteY5" fmla="*/ 0 h 1803595"/>
                <a:gd name="connsiteX6" fmla="*/ 421482 w 1625337"/>
                <a:gd name="connsiteY6" fmla="*/ 321468 h 1803595"/>
                <a:gd name="connsiteX7" fmla="*/ 595313 w 1625337"/>
                <a:gd name="connsiteY7" fmla="*/ 766762 h 1803595"/>
                <a:gd name="connsiteX8" fmla="*/ 923925 w 1625337"/>
                <a:gd name="connsiteY8" fmla="*/ 1007267 h 1803595"/>
                <a:gd name="connsiteX9" fmla="*/ 621506 w 1625337"/>
                <a:gd name="connsiteY9" fmla="*/ 1352547 h 1803595"/>
                <a:gd name="connsiteX10" fmla="*/ 0 w 1625337"/>
                <a:gd name="connsiteY10" fmla="*/ 1119184 h 1803595"/>
                <a:gd name="connsiteX0" fmla="*/ 0 w 1625337"/>
                <a:gd name="connsiteY0" fmla="*/ 1119184 h 1799376"/>
                <a:gd name="connsiteX1" fmla="*/ 0 w 1625337"/>
                <a:gd name="connsiteY1" fmla="*/ 1647822 h 1799376"/>
                <a:gd name="connsiteX2" fmla="*/ 1476374 w 1625337"/>
                <a:gd name="connsiteY2" fmla="*/ 1464467 h 1799376"/>
                <a:gd name="connsiteX3" fmla="*/ 1264443 w 1625337"/>
                <a:gd name="connsiteY3" fmla="*/ 540542 h 1799376"/>
                <a:gd name="connsiteX4" fmla="*/ 835820 w 1625337"/>
                <a:gd name="connsiteY4" fmla="*/ 373856 h 1799376"/>
                <a:gd name="connsiteX5" fmla="*/ 807244 w 1625337"/>
                <a:gd name="connsiteY5" fmla="*/ 0 h 1799376"/>
                <a:gd name="connsiteX6" fmla="*/ 421482 w 1625337"/>
                <a:gd name="connsiteY6" fmla="*/ 321468 h 1799376"/>
                <a:gd name="connsiteX7" fmla="*/ 595313 w 1625337"/>
                <a:gd name="connsiteY7" fmla="*/ 766762 h 1799376"/>
                <a:gd name="connsiteX8" fmla="*/ 923925 w 1625337"/>
                <a:gd name="connsiteY8" fmla="*/ 1007267 h 1799376"/>
                <a:gd name="connsiteX9" fmla="*/ 621506 w 1625337"/>
                <a:gd name="connsiteY9" fmla="*/ 1352547 h 1799376"/>
                <a:gd name="connsiteX10" fmla="*/ 0 w 1625337"/>
                <a:gd name="connsiteY10" fmla="*/ 1119184 h 1799376"/>
                <a:gd name="connsiteX0" fmla="*/ 0 w 1635914"/>
                <a:gd name="connsiteY0" fmla="*/ 1119184 h 1799376"/>
                <a:gd name="connsiteX1" fmla="*/ 0 w 1635914"/>
                <a:gd name="connsiteY1" fmla="*/ 1647822 h 1799376"/>
                <a:gd name="connsiteX2" fmla="*/ 1476374 w 1635914"/>
                <a:gd name="connsiteY2" fmla="*/ 1464467 h 1799376"/>
                <a:gd name="connsiteX3" fmla="*/ 1264443 w 1635914"/>
                <a:gd name="connsiteY3" fmla="*/ 540542 h 1799376"/>
                <a:gd name="connsiteX4" fmla="*/ 835820 w 1635914"/>
                <a:gd name="connsiteY4" fmla="*/ 373856 h 1799376"/>
                <a:gd name="connsiteX5" fmla="*/ 807244 w 1635914"/>
                <a:gd name="connsiteY5" fmla="*/ 0 h 1799376"/>
                <a:gd name="connsiteX6" fmla="*/ 421482 w 1635914"/>
                <a:gd name="connsiteY6" fmla="*/ 321468 h 1799376"/>
                <a:gd name="connsiteX7" fmla="*/ 595313 w 1635914"/>
                <a:gd name="connsiteY7" fmla="*/ 766762 h 1799376"/>
                <a:gd name="connsiteX8" fmla="*/ 923925 w 1635914"/>
                <a:gd name="connsiteY8" fmla="*/ 1007267 h 1799376"/>
                <a:gd name="connsiteX9" fmla="*/ 621506 w 1635914"/>
                <a:gd name="connsiteY9" fmla="*/ 1352547 h 1799376"/>
                <a:gd name="connsiteX10" fmla="*/ 0 w 1635914"/>
                <a:gd name="connsiteY10" fmla="*/ 1119184 h 1799376"/>
                <a:gd name="connsiteX0" fmla="*/ 0 w 1720482"/>
                <a:gd name="connsiteY0" fmla="*/ 1119184 h 1772537"/>
                <a:gd name="connsiteX1" fmla="*/ 0 w 1720482"/>
                <a:gd name="connsiteY1" fmla="*/ 1647822 h 1772537"/>
                <a:gd name="connsiteX2" fmla="*/ 1476374 w 1720482"/>
                <a:gd name="connsiteY2" fmla="*/ 1464467 h 1772537"/>
                <a:gd name="connsiteX3" fmla="*/ 1397793 w 1720482"/>
                <a:gd name="connsiteY3" fmla="*/ 626267 h 1772537"/>
                <a:gd name="connsiteX4" fmla="*/ 835820 w 1720482"/>
                <a:gd name="connsiteY4" fmla="*/ 373856 h 1772537"/>
                <a:gd name="connsiteX5" fmla="*/ 807244 w 1720482"/>
                <a:gd name="connsiteY5" fmla="*/ 0 h 1772537"/>
                <a:gd name="connsiteX6" fmla="*/ 421482 w 1720482"/>
                <a:gd name="connsiteY6" fmla="*/ 321468 h 1772537"/>
                <a:gd name="connsiteX7" fmla="*/ 595313 w 1720482"/>
                <a:gd name="connsiteY7" fmla="*/ 766762 h 1772537"/>
                <a:gd name="connsiteX8" fmla="*/ 923925 w 1720482"/>
                <a:gd name="connsiteY8" fmla="*/ 1007267 h 1772537"/>
                <a:gd name="connsiteX9" fmla="*/ 621506 w 1720482"/>
                <a:gd name="connsiteY9" fmla="*/ 1352547 h 1772537"/>
                <a:gd name="connsiteX10" fmla="*/ 0 w 1720482"/>
                <a:gd name="connsiteY10" fmla="*/ 1119184 h 1772537"/>
                <a:gd name="connsiteX0" fmla="*/ 0 w 1630664"/>
                <a:gd name="connsiteY0" fmla="*/ 1119184 h 1772537"/>
                <a:gd name="connsiteX1" fmla="*/ 0 w 1630664"/>
                <a:gd name="connsiteY1" fmla="*/ 1647822 h 1772537"/>
                <a:gd name="connsiteX2" fmla="*/ 1476374 w 1630664"/>
                <a:gd name="connsiteY2" fmla="*/ 1464467 h 1772537"/>
                <a:gd name="connsiteX3" fmla="*/ 1397793 w 1630664"/>
                <a:gd name="connsiteY3" fmla="*/ 626267 h 1772537"/>
                <a:gd name="connsiteX4" fmla="*/ 835820 w 1630664"/>
                <a:gd name="connsiteY4" fmla="*/ 373856 h 1772537"/>
                <a:gd name="connsiteX5" fmla="*/ 807244 w 1630664"/>
                <a:gd name="connsiteY5" fmla="*/ 0 h 1772537"/>
                <a:gd name="connsiteX6" fmla="*/ 421482 w 1630664"/>
                <a:gd name="connsiteY6" fmla="*/ 321468 h 1772537"/>
                <a:gd name="connsiteX7" fmla="*/ 595313 w 1630664"/>
                <a:gd name="connsiteY7" fmla="*/ 766762 h 1772537"/>
                <a:gd name="connsiteX8" fmla="*/ 923925 w 1630664"/>
                <a:gd name="connsiteY8" fmla="*/ 1007267 h 1772537"/>
                <a:gd name="connsiteX9" fmla="*/ 621506 w 1630664"/>
                <a:gd name="connsiteY9" fmla="*/ 1352547 h 1772537"/>
                <a:gd name="connsiteX10" fmla="*/ 0 w 1630664"/>
                <a:gd name="connsiteY10" fmla="*/ 1119184 h 1772537"/>
                <a:gd name="connsiteX0" fmla="*/ 0 w 1615856"/>
                <a:gd name="connsiteY0" fmla="*/ 1119184 h 1800557"/>
                <a:gd name="connsiteX1" fmla="*/ 0 w 1615856"/>
                <a:gd name="connsiteY1" fmla="*/ 1647822 h 1800557"/>
                <a:gd name="connsiteX2" fmla="*/ 1476374 w 1615856"/>
                <a:gd name="connsiteY2" fmla="*/ 1464467 h 1800557"/>
                <a:gd name="connsiteX3" fmla="*/ 1397793 w 1615856"/>
                <a:gd name="connsiteY3" fmla="*/ 626267 h 1800557"/>
                <a:gd name="connsiteX4" fmla="*/ 835820 w 1615856"/>
                <a:gd name="connsiteY4" fmla="*/ 373856 h 1800557"/>
                <a:gd name="connsiteX5" fmla="*/ 807244 w 1615856"/>
                <a:gd name="connsiteY5" fmla="*/ 0 h 1800557"/>
                <a:gd name="connsiteX6" fmla="*/ 421482 w 1615856"/>
                <a:gd name="connsiteY6" fmla="*/ 321468 h 1800557"/>
                <a:gd name="connsiteX7" fmla="*/ 595313 w 1615856"/>
                <a:gd name="connsiteY7" fmla="*/ 766762 h 1800557"/>
                <a:gd name="connsiteX8" fmla="*/ 923925 w 1615856"/>
                <a:gd name="connsiteY8" fmla="*/ 1007267 h 1800557"/>
                <a:gd name="connsiteX9" fmla="*/ 621506 w 1615856"/>
                <a:gd name="connsiteY9" fmla="*/ 1352547 h 1800557"/>
                <a:gd name="connsiteX10" fmla="*/ 0 w 1615856"/>
                <a:gd name="connsiteY10" fmla="*/ 1119184 h 1800557"/>
                <a:gd name="connsiteX0" fmla="*/ 0 w 1626496"/>
                <a:gd name="connsiteY0" fmla="*/ 1119184 h 1800277"/>
                <a:gd name="connsiteX1" fmla="*/ 0 w 1626496"/>
                <a:gd name="connsiteY1" fmla="*/ 1647822 h 1800277"/>
                <a:gd name="connsiteX2" fmla="*/ 1476374 w 1626496"/>
                <a:gd name="connsiteY2" fmla="*/ 1464467 h 1800277"/>
                <a:gd name="connsiteX3" fmla="*/ 1397793 w 1626496"/>
                <a:gd name="connsiteY3" fmla="*/ 626267 h 1800277"/>
                <a:gd name="connsiteX4" fmla="*/ 835820 w 1626496"/>
                <a:gd name="connsiteY4" fmla="*/ 373856 h 1800277"/>
                <a:gd name="connsiteX5" fmla="*/ 807244 w 1626496"/>
                <a:gd name="connsiteY5" fmla="*/ 0 h 1800277"/>
                <a:gd name="connsiteX6" fmla="*/ 421482 w 1626496"/>
                <a:gd name="connsiteY6" fmla="*/ 321468 h 1800277"/>
                <a:gd name="connsiteX7" fmla="*/ 595313 w 1626496"/>
                <a:gd name="connsiteY7" fmla="*/ 766762 h 1800277"/>
                <a:gd name="connsiteX8" fmla="*/ 923925 w 1626496"/>
                <a:gd name="connsiteY8" fmla="*/ 1007267 h 1800277"/>
                <a:gd name="connsiteX9" fmla="*/ 621506 w 1626496"/>
                <a:gd name="connsiteY9" fmla="*/ 1352547 h 1800277"/>
                <a:gd name="connsiteX10" fmla="*/ 0 w 1626496"/>
                <a:gd name="connsiteY10" fmla="*/ 1119184 h 1800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26496" h="1800277">
                  <a:moveTo>
                    <a:pt x="0" y="1119184"/>
                  </a:moveTo>
                  <a:lnTo>
                    <a:pt x="0" y="1647822"/>
                  </a:lnTo>
                  <a:cubicBezTo>
                    <a:pt x="686196" y="1947462"/>
                    <a:pt x="1196953" y="1762179"/>
                    <a:pt x="1476374" y="1464467"/>
                  </a:cubicBezTo>
                  <a:cubicBezTo>
                    <a:pt x="1699180" y="1227076"/>
                    <a:pt x="1674781" y="817990"/>
                    <a:pt x="1397793" y="626267"/>
                  </a:cubicBezTo>
                  <a:cubicBezTo>
                    <a:pt x="1228944" y="509394"/>
                    <a:pt x="1023144" y="457993"/>
                    <a:pt x="835820" y="373856"/>
                  </a:cubicBezTo>
                  <a:cubicBezTo>
                    <a:pt x="676275" y="325437"/>
                    <a:pt x="542926" y="112711"/>
                    <a:pt x="807244" y="0"/>
                  </a:cubicBezTo>
                  <a:cubicBezTo>
                    <a:pt x="507207" y="50006"/>
                    <a:pt x="440530" y="235745"/>
                    <a:pt x="421482" y="321468"/>
                  </a:cubicBezTo>
                  <a:cubicBezTo>
                    <a:pt x="362745" y="574674"/>
                    <a:pt x="546894" y="723107"/>
                    <a:pt x="595313" y="766762"/>
                  </a:cubicBezTo>
                  <a:cubicBezTo>
                    <a:pt x="664369" y="835024"/>
                    <a:pt x="857250" y="884236"/>
                    <a:pt x="923925" y="1007267"/>
                  </a:cubicBezTo>
                  <a:cubicBezTo>
                    <a:pt x="992188" y="1158079"/>
                    <a:pt x="883541" y="1334500"/>
                    <a:pt x="621506" y="1352547"/>
                  </a:cubicBezTo>
                  <a:cubicBezTo>
                    <a:pt x="455755" y="1363963"/>
                    <a:pt x="205977" y="1265235"/>
                    <a:pt x="0" y="1119184"/>
                  </a:cubicBezTo>
                  <a:close/>
                </a:path>
              </a:pathLst>
            </a:custGeom>
            <a:solidFill>
              <a:srgbClr val="0F238D"/>
            </a:solidFill>
            <a:ln w="127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US" noProof="0">
                <a:solidFill>
                  <a:schemeClr val="accent1"/>
                </a:solidFill>
              </a:endParaRPr>
            </a:p>
          </p:txBody>
        </p:sp>
        <p:sp>
          <p:nvSpPr>
            <p:cNvPr id="30" name="Freeform 34"/>
            <p:cNvSpPr/>
            <p:nvPr userDrawn="1"/>
          </p:nvSpPr>
          <p:spPr>
            <a:xfrm>
              <a:off x="8504651" y="159540"/>
              <a:ext cx="118940" cy="68882"/>
            </a:xfrm>
            <a:custGeom>
              <a:avLst/>
              <a:gdLst>
                <a:gd name="connsiteX0" fmla="*/ 1404937 w 1404937"/>
                <a:gd name="connsiteY0" fmla="*/ 635794 h 788194"/>
                <a:gd name="connsiteX1" fmla="*/ 1402556 w 1404937"/>
                <a:gd name="connsiteY1" fmla="*/ 64294 h 788194"/>
                <a:gd name="connsiteX2" fmla="*/ 547687 w 1404937"/>
                <a:gd name="connsiteY2" fmla="*/ 0 h 788194"/>
                <a:gd name="connsiteX3" fmla="*/ 14287 w 1404937"/>
                <a:gd name="connsiteY3" fmla="*/ 469106 h 788194"/>
                <a:gd name="connsiteX4" fmla="*/ 0 w 1404937"/>
                <a:gd name="connsiteY4" fmla="*/ 788194 h 788194"/>
                <a:gd name="connsiteX5" fmla="*/ 283368 w 1404937"/>
                <a:gd name="connsiteY5" fmla="*/ 438150 h 788194"/>
                <a:gd name="connsiteX6" fmla="*/ 821531 w 1404937"/>
                <a:gd name="connsiteY6" fmla="*/ 371475 h 788194"/>
                <a:gd name="connsiteX7" fmla="*/ 1404937 w 1404937"/>
                <a:gd name="connsiteY7" fmla="*/ 635794 h 788194"/>
                <a:gd name="connsiteX0" fmla="*/ 1404937 w 1404937"/>
                <a:gd name="connsiteY0" fmla="*/ 635794 h 788194"/>
                <a:gd name="connsiteX1" fmla="*/ 1402556 w 1404937"/>
                <a:gd name="connsiteY1" fmla="*/ 64294 h 788194"/>
                <a:gd name="connsiteX2" fmla="*/ 547687 w 1404937"/>
                <a:gd name="connsiteY2" fmla="*/ 0 h 788194"/>
                <a:gd name="connsiteX3" fmla="*/ 14287 w 1404937"/>
                <a:gd name="connsiteY3" fmla="*/ 469106 h 788194"/>
                <a:gd name="connsiteX4" fmla="*/ 0 w 1404937"/>
                <a:gd name="connsiteY4" fmla="*/ 788194 h 788194"/>
                <a:gd name="connsiteX5" fmla="*/ 283368 w 1404937"/>
                <a:gd name="connsiteY5" fmla="*/ 438150 h 788194"/>
                <a:gd name="connsiteX6" fmla="*/ 821531 w 1404937"/>
                <a:gd name="connsiteY6" fmla="*/ 371475 h 788194"/>
                <a:gd name="connsiteX7" fmla="*/ 1404937 w 1404937"/>
                <a:gd name="connsiteY7" fmla="*/ 635794 h 788194"/>
                <a:gd name="connsiteX0" fmla="*/ 1404937 w 1404937"/>
                <a:gd name="connsiteY0" fmla="*/ 635794 h 788194"/>
                <a:gd name="connsiteX1" fmla="*/ 1402556 w 1404937"/>
                <a:gd name="connsiteY1" fmla="*/ 64294 h 788194"/>
                <a:gd name="connsiteX2" fmla="*/ 547687 w 1404937"/>
                <a:gd name="connsiteY2" fmla="*/ 0 h 788194"/>
                <a:gd name="connsiteX3" fmla="*/ 14287 w 1404937"/>
                <a:gd name="connsiteY3" fmla="*/ 469106 h 788194"/>
                <a:gd name="connsiteX4" fmla="*/ 0 w 1404937"/>
                <a:gd name="connsiteY4" fmla="*/ 788194 h 788194"/>
                <a:gd name="connsiteX5" fmla="*/ 283368 w 1404937"/>
                <a:gd name="connsiteY5" fmla="*/ 438150 h 788194"/>
                <a:gd name="connsiteX6" fmla="*/ 821531 w 1404937"/>
                <a:gd name="connsiteY6" fmla="*/ 371475 h 788194"/>
                <a:gd name="connsiteX7" fmla="*/ 1404937 w 1404937"/>
                <a:gd name="connsiteY7" fmla="*/ 635794 h 788194"/>
                <a:gd name="connsiteX0" fmla="*/ 1404937 w 1404937"/>
                <a:gd name="connsiteY0" fmla="*/ 635794 h 788194"/>
                <a:gd name="connsiteX1" fmla="*/ 1402556 w 1404937"/>
                <a:gd name="connsiteY1" fmla="*/ 64294 h 788194"/>
                <a:gd name="connsiteX2" fmla="*/ 547687 w 1404937"/>
                <a:gd name="connsiteY2" fmla="*/ 0 h 788194"/>
                <a:gd name="connsiteX3" fmla="*/ 14287 w 1404937"/>
                <a:gd name="connsiteY3" fmla="*/ 469106 h 788194"/>
                <a:gd name="connsiteX4" fmla="*/ 0 w 1404937"/>
                <a:gd name="connsiteY4" fmla="*/ 788194 h 788194"/>
                <a:gd name="connsiteX5" fmla="*/ 283368 w 1404937"/>
                <a:gd name="connsiteY5" fmla="*/ 438150 h 788194"/>
                <a:gd name="connsiteX6" fmla="*/ 821531 w 1404937"/>
                <a:gd name="connsiteY6" fmla="*/ 371475 h 788194"/>
                <a:gd name="connsiteX7" fmla="*/ 1404937 w 1404937"/>
                <a:gd name="connsiteY7" fmla="*/ 635794 h 788194"/>
                <a:gd name="connsiteX0" fmla="*/ 1404937 w 1404937"/>
                <a:gd name="connsiteY0" fmla="*/ 635794 h 788194"/>
                <a:gd name="connsiteX1" fmla="*/ 1402556 w 1404937"/>
                <a:gd name="connsiteY1" fmla="*/ 64294 h 788194"/>
                <a:gd name="connsiteX2" fmla="*/ 547687 w 1404937"/>
                <a:gd name="connsiteY2" fmla="*/ 0 h 788194"/>
                <a:gd name="connsiteX3" fmla="*/ 14287 w 1404937"/>
                <a:gd name="connsiteY3" fmla="*/ 469106 h 788194"/>
                <a:gd name="connsiteX4" fmla="*/ 0 w 1404937"/>
                <a:gd name="connsiteY4" fmla="*/ 788194 h 788194"/>
                <a:gd name="connsiteX5" fmla="*/ 283368 w 1404937"/>
                <a:gd name="connsiteY5" fmla="*/ 438150 h 788194"/>
                <a:gd name="connsiteX6" fmla="*/ 821531 w 1404937"/>
                <a:gd name="connsiteY6" fmla="*/ 371475 h 788194"/>
                <a:gd name="connsiteX7" fmla="*/ 1404937 w 1404937"/>
                <a:gd name="connsiteY7" fmla="*/ 635794 h 788194"/>
                <a:gd name="connsiteX0" fmla="*/ 1404937 w 1404937"/>
                <a:gd name="connsiteY0" fmla="*/ 635794 h 788194"/>
                <a:gd name="connsiteX1" fmla="*/ 1402556 w 1404937"/>
                <a:gd name="connsiteY1" fmla="*/ 64294 h 788194"/>
                <a:gd name="connsiteX2" fmla="*/ 547687 w 1404937"/>
                <a:gd name="connsiteY2" fmla="*/ 0 h 788194"/>
                <a:gd name="connsiteX3" fmla="*/ 14287 w 1404937"/>
                <a:gd name="connsiteY3" fmla="*/ 469106 h 788194"/>
                <a:gd name="connsiteX4" fmla="*/ 0 w 1404937"/>
                <a:gd name="connsiteY4" fmla="*/ 788194 h 788194"/>
                <a:gd name="connsiteX5" fmla="*/ 283368 w 1404937"/>
                <a:gd name="connsiteY5" fmla="*/ 438150 h 788194"/>
                <a:gd name="connsiteX6" fmla="*/ 821531 w 1404937"/>
                <a:gd name="connsiteY6" fmla="*/ 371475 h 788194"/>
                <a:gd name="connsiteX7" fmla="*/ 1404937 w 1404937"/>
                <a:gd name="connsiteY7" fmla="*/ 635794 h 788194"/>
                <a:gd name="connsiteX0" fmla="*/ 1404937 w 1404937"/>
                <a:gd name="connsiteY0" fmla="*/ 635794 h 788194"/>
                <a:gd name="connsiteX1" fmla="*/ 1402556 w 1404937"/>
                <a:gd name="connsiteY1" fmla="*/ 64294 h 788194"/>
                <a:gd name="connsiteX2" fmla="*/ 547687 w 1404937"/>
                <a:gd name="connsiteY2" fmla="*/ 0 h 788194"/>
                <a:gd name="connsiteX3" fmla="*/ 14287 w 1404937"/>
                <a:gd name="connsiteY3" fmla="*/ 469106 h 788194"/>
                <a:gd name="connsiteX4" fmla="*/ 0 w 1404937"/>
                <a:gd name="connsiteY4" fmla="*/ 788194 h 788194"/>
                <a:gd name="connsiteX5" fmla="*/ 283368 w 1404937"/>
                <a:gd name="connsiteY5" fmla="*/ 438150 h 788194"/>
                <a:gd name="connsiteX6" fmla="*/ 821531 w 1404937"/>
                <a:gd name="connsiteY6" fmla="*/ 371475 h 788194"/>
                <a:gd name="connsiteX7" fmla="*/ 1404937 w 1404937"/>
                <a:gd name="connsiteY7" fmla="*/ 635794 h 788194"/>
                <a:gd name="connsiteX0" fmla="*/ 1404937 w 1404937"/>
                <a:gd name="connsiteY0" fmla="*/ 635794 h 788194"/>
                <a:gd name="connsiteX1" fmla="*/ 1402556 w 1404937"/>
                <a:gd name="connsiteY1" fmla="*/ 64294 h 788194"/>
                <a:gd name="connsiteX2" fmla="*/ 547687 w 1404937"/>
                <a:gd name="connsiteY2" fmla="*/ 0 h 788194"/>
                <a:gd name="connsiteX3" fmla="*/ 14287 w 1404937"/>
                <a:gd name="connsiteY3" fmla="*/ 469106 h 788194"/>
                <a:gd name="connsiteX4" fmla="*/ 0 w 1404937"/>
                <a:gd name="connsiteY4" fmla="*/ 788194 h 788194"/>
                <a:gd name="connsiteX5" fmla="*/ 283368 w 1404937"/>
                <a:gd name="connsiteY5" fmla="*/ 438150 h 788194"/>
                <a:gd name="connsiteX6" fmla="*/ 821531 w 1404937"/>
                <a:gd name="connsiteY6" fmla="*/ 371475 h 788194"/>
                <a:gd name="connsiteX7" fmla="*/ 1404937 w 1404937"/>
                <a:gd name="connsiteY7" fmla="*/ 635794 h 788194"/>
                <a:gd name="connsiteX0" fmla="*/ 1404937 w 1404937"/>
                <a:gd name="connsiteY0" fmla="*/ 635794 h 788194"/>
                <a:gd name="connsiteX1" fmla="*/ 1402556 w 1404937"/>
                <a:gd name="connsiteY1" fmla="*/ 64294 h 788194"/>
                <a:gd name="connsiteX2" fmla="*/ 547687 w 1404937"/>
                <a:gd name="connsiteY2" fmla="*/ 0 h 788194"/>
                <a:gd name="connsiteX3" fmla="*/ 14287 w 1404937"/>
                <a:gd name="connsiteY3" fmla="*/ 469106 h 788194"/>
                <a:gd name="connsiteX4" fmla="*/ 0 w 1404937"/>
                <a:gd name="connsiteY4" fmla="*/ 788194 h 788194"/>
                <a:gd name="connsiteX5" fmla="*/ 283368 w 1404937"/>
                <a:gd name="connsiteY5" fmla="*/ 438150 h 788194"/>
                <a:gd name="connsiteX6" fmla="*/ 821531 w 1404937"/>
                <a:gd name="connsiteY6" fmla="*/ 371475 h 788194"/>
                <a:gd name="connsiteX7" fmla="*/ 1404937 w 1404937"/>
                <a:gd name="connsiteY7" fmla="*/ 635794 h 788194"/>
                <a:gd name="connsiteX0" fmla="*/ 1404937 w 1413690"/>
                <a:gd name="connsiteY0" fmla="*/ 635794 h 788194"/>
                <a:gd name="connsiteX1" fmla="*/ 1402556 w 1413690"/>
                <a:gd name="connsiteY1" fmla="*/ 64294 h 788194"/>
                <a:gd name="connsiteX2" fmla="*/ 547687 w 1413690"/>
                <a:gd name="connsiteY2" fmla="*/ 0 h 788194"/>
                <a:gd name="connsiteX3" fmla="*/ 14287 w 1413690"/>
                <a:gd name="connsiteY3" fmla="*/ 469106 h 788194"/>
                <a:gd name="connsiteX4" fmla="*/ 0 w 1413690"/>
                <a:gd name="connsiteY4" fmla="*/ 788194 h 788194"/>
                <a:gd name="connsiteX5" fmla="*/ 283368 w 1413690"/>
                <a:gd name="connsiteY5" fmla="*/ 438150 h 788194"/>
                <a:gd name="connsiteX6" fmla="*/ 821531 w 1413690"/>
                <a:gd name="connsiteY6" fmla="*/ 371475 h 788194"/>
                <a:gd name="connsiteX7" fmla="*/ 1404937 w 1413690"/>
                <a:gd name="connsiteY7" fmla="*/ 635794 h 788194"/>
                <a:gd name="connsiteX0" fmla="*/ 1404937 w 1417413"/>
                <a:gd name="connsiteY0" fmla="*/ 635794 h 788194"/>
                <a:gd name="connsiteX1" fmla="*/ 1402556 w 1417413"/>
                <a:gd name="connsiteY1" fmla="*/ 64294 h 788194"/>
                <a:gd name="connsiteX2" fmla="*/ 547687 w 1417413"/>
                <a:gd name="connsiteY2" fmla="*/ 0 h 788194"/>
                <a:gd name="connsiteX3" fmla="*/ 14287 w 1417413"/>
                <a:gd name="connsiteY3" fmla="*/ 469106 h 788194"/>
                <a:gd name="connsiteX4" fmla="*/ 0 w 1417413"/>
                <a:gd name="connsiteY4" fmla="*/ 788194 h 788194"/>
                <a:gd name="connsiteX5" fmla="*/ 283368 w 1417413"/>
                <a:gd name="connsiteY5" fmla="*/ 438150 h 788194"/>
                <a:gd name="connsiteX6" fmla="*/ 821531 w 1417413"/>
                <a:gd name="connsiteY6" fmla="*/ 371475 h 788194"/>
                <a:gd name="connsiteX7" fmla="*/ 1404937 w 1417413"/>
                <a:gd name="connsiteY7" fmla="*/ 635794 h 788194"/>
                <a:gd name="connsiteX0" fmla="*/ 1404937 w 1417413"/>
                <a:gd name="connsiteY0" fmla="*/ 636458 h 788858"/>
                <a:gd name="connsiteX1" fmla="*/ 1402556 w 1417413"/>
                <a:gd name="connsiteY1" fmla="*/ 64958 h 788858"/>
                <a:gd name="connsiteX2" fmla="*/ 547687 w 1417413"/>
                <a:gd name="connsiteY2" fmla="*/ 664 h 788858"/>
                <a:gd name="connsiteX3" fmla="*/ 14287 w 1417413"/>
                <a:gd name="connsiteY3" fmla="*/ 469770 h 788858"/>
                <a:gd name="connsiteX4" fmla="*/ 0 w 1417413"/>
                <a:gd name="connsiteY4" fmla="*/ 788858 h 788858"/>
                <a:gd name="connsiteX5" fmla="*/ 283368 w 1417413"/>
                <a:gd name="connsiteY5" fmla="*/ 438814 h 788858"/>
                <a:gd name="connsiteX6" fmla="*/ 821531 w 1417413"/>
                <a:gd name="connsiteY6" fmla="*/ 372139 h 788858"/>
                <a:gd name="connsiteX7" fmla="*/ 1404937 w 1417413"/>
                <a:gd name="connsiteY7" fmla="*/ 636458 h 788858"/>
                <a:gd name="connsiteX0" fmla="*/ 1404937 w 1417413"/>
                <a:gd name="connsiteY0" fmla="*/ 659983 h 812383"/>
                <a:gd name="connsiteX1" fmla="*/ 1402556 w 1417413"/>
                <a:gd name="connsiteY1" fmla="*/ 88483 h 812383"/>
                <a:gd name="connsiteX2" fmla="*/ 547687 w 1417413"/>
                <a:gd name="connsiteY2" fmla="*/ 24189 h 812383"/>
                <a:gd name="connsiteX3" fmla="*/ 14287 w 1417413"/>
                <a:gd name="connsiteY3" fmla="*/ 493295 h 812383"/>
                <a:gd name="connsiteX4" fmla="*/ 0 w 1417413"/>
                <a:gd name="connsiteY4" fmla="*/ 812383 h 812383"/>
                <a:gd name="connsiteX5" fmla="*/ 283368 w 1417413"/>
                <a:gd name="connsiteY5" fmla="*/ 462339 h 812383"/>
                <a:gd name="connsiteX6" fmla="*/ 821531 w 1417413"/>
                <a:gd name="connsiteY6" fmla="*/ 395664 h 812383"/>
                <a:gd name="connsiteX7" fmla="*/ 1404937 w 1417413"/>
                <a:gd name="connsiteY7" fmla="*/ 659983 h 812383"/>
                <a:gd name="connsiteX0" fmla="*/ 1404937 w 1417413"/>
                <a:gd name="connsiteY0" fmla="*/ 674932 h 827332"/>
                <a:gd name="connsiteX1" fmla="*/ 1402556 w 1417413"/>
                <a:gd name="connsiteY1" fmla="*/ 103432 h 827332"/>
                <a:gd name="connsiteX2" fmla="*/ 547687 w 1417413"/>
                <a:gd name="connsiteY2" fmla="*/ 39138 h 827332"/>
                <a:gd name="connsiteX3" fmla="*/ 14287 w 1417413"/>
                <a:gd name="connsiteY3" fmla="*/ 508244 h 827332"/>
                <a:gd name="connsiteX4" fmla="*/ 0 w 1417413"/>
                <a:gd name="connsiteY4" fmla="*/ 827332 h 827332"/>
                <a:gd name="connsiteX5" fmla="*/ 283368 w 1417413"/>
                <a:gd name="connsiteY5" fmla="*/ 477288 h 827332"/>
                <a:gd name="connsiteX6" fmla="*/ 821531 w 1417413"/>
                <a:gd name="connsiteY6" fmla="*/ 410613 h 827332"/>
                <a:gd name="connsiteX7" fmla="*/ 1404937 w 1417413"/>
                <a:gd name="connsiteY7" fmla="*/ 674932 h 827332"/>
                <a:gd name="connsiteX0" fmla="*/ 1404937 w 1417413"/>
                <a:gd name="connsiteY0" fmla="*/ 674932 h 827332"/>
                <a:gd name="connsiteX1" fmla="*/ 1402556 w 1417413"/>
                <a:gd name="connsiteY1" fmla="*/ 103432 h 827332"/>
                <a:gd name="connsiteX2" fmla="*/ 547687 w 1417413"/>
                <a:gd name="connsiteY2" fmla="*/ 39138 h 827332"/>
                <a:gd name="connsiteX3" fmla="*/ 14287 w 1417413"/>
                <a:gd name="connsiteY3" fmla="*/ 508244 h 827332"/>
                <a:gd name="connsiteX4" fmla="*/ 0 w 1417413"/>
                <a:gd name="connsiteY4" fmla="*/ 827332 h 827332"/>
                <a:gd name="connsiteX5" fmla="*/ 283368 w 1417413"/>
                <a:gd name="connsiteY5" fmla="*/ 477288 h 827332"/>
                <a:gd name="connsiteX6" fmla="*/ 821531 w 1417413"/>
                <a:gd name="connsiteY6" fmla="*/ 410613 h 827332"/>
                <a:gd name="connsiteX7" fmla="*/ 1404937 w 1417413"/>
                <a:gd name="connsiteY7" fmla="*/ 674932 h 827332"/>
                <a:gd name="connsiteX0" fmla="*/ 1406804 w 1419280"/>
                <a:gd name="connsiteY0" fmla="*/ 674932 h 827332"/>
                <a:gd name="connsiteX1" fmla="*/ 1404423 w 1419280"/>
                <a:gd name="connsiteY1" fmla="*/ 103432 h 827332"/>
                <a:gd name="connsiteX2" fmla="*/ 549554 w 1419280"/>
                <a:gd name="connsiteY2" fmla="*/ 39138 h 827332"/>
                <a:gd name="connsiteX3" fmla="*/ 16154 w 1419280"/>
                <a:gd name="connsiteY3" fmla="*/ 508244 h 827332"/>
                <a:gd name="connsiteX4" fmla="*/ 1867 w 1419280"/>
                <a:gd name="connsiteY4" fmla="*/ 827332 h 827332"/>
                <a:gd name="connsiteX5" fmla="*/ 285235 w 1419280"/>
                <a:gd name="connsiteY5" fmla="*/ 477288 h 827332"/>
                <a:gd name="connsiteX6" fmla="*/ 823398 w 1419280"/>
                <a:gd name="connsiteY6" fmla="*/ 410613 h 827332"/>
                <a:gd name="connsiteX7" fmla="*/ 1406804 w 1419280"/>
                <a:gd name="connsiteY7" fmla="*/ 674932 h 827332"/>
                <a:gd name="connsiteX0" fmla="*/ 1409119 w 1421595"/>
                <a:gd name="connsiteY0" fmla="*/ 674932 h 827332"/>
                <a:gd name="connsiteX1" fmla="*/ 1406738 w 1421595"/>
                <a:gd name="connsiteY1" fmla="*/ 103432 h 827332"/>
                <a:gd name="connsiteX2" fmla="*/ 551869 w 1421595"/>
                <a:gd name="connsiteY2" fmla="*/ 39138 h 827332"/>
                <a:gd name="connsiteX3" fmla="*/ 18469 w 1421595"/>
                <a:gd name="connsiteY3" fmla="*/ 508244 h 827332"/>
                <a:gd name="connsiteX4" fmla="*/ 4182 w 1421595"/>
                <a:gd name="connsiteY4" fmla="*/ 827332 h 827332"/>
                <a:gd name="connsiteX5" fmla="*/ 287550 w 1421595"/>
                <a:gd name="connsiteY5" fmla="*/ 477288 h 827332"/>
                <a:gd name="connsiteX6" fmla="*/ 825713 w 1421595"/>
                <a:gd name="connsiteY6" fmla="*/ 410613 h 827332"/>
                <a:gd name="connsiteX7" fmla="*/ 1409119 w 1421595"/>
                <a:gd name="connsiteY7" fmla="*/ 674932 h 827332"/>
                <a:gd name="connsiteX0" fmla="*/ 1417088 w 1429564"/>
                <a:gd name="connsiteY0" fmla="*/ 674932 h 827332"/>
                <a:gd name="connsiteX1" fmla="*/ 1414707 w 1429564"/>
                <a:gd name="connsiteY1" fmla="*/ 103432 h 827332"/>
                <a:gd name="connsiteX2" fmla="*/ 559838 w 1429564"/>
                <a:gd name="connsiteY2" fmla="*/ 39138 h 827332"/>
                <a:gd name="connsiteX3" fmla="*/ 26438 w 1429564"/>
                <a:gd name="connsiteY3" fmla="*/ 508244 h 827332"/>
                <a:gd name="connsiteX4" fmla="*/ 12151 w 1429564"/>
                <a:gd name="connsiteY4" fmla="*/ 827332 h 827332"/>
                <a:gd name="connsiteX5" fmla="*/ 295519 w 1429564"/>
                <a:gd name="connsiteY5" fmla="*/ 477288 h 827332"/>
                <a:gd name="connsiteX6" fmla="*/ 833682 w 1429564"/>
                <a:gd name="connsiteY6" fmla="*/ 410613 h 827332"/>
                <a:gd name="connsiteX7" fmla="*/ 1417088 w 1429564"/>
                <a:gd name="connsiteY7" fmla="*/ 674932 h 827332"/>
                <a:gd name="connsiteX0" fmla="*/ 1417088 w 1429564"/>
                <a:gd name="connsiteY0" fmla="*/ 674932 h 827332"/>
                <a:gd name="connsiteX1" fmla="*/ 1414707 w 1429564"/>
                <a:gd name="connsiteY1" fmla="*/ 103432 h 827332"/>
                <a:gd name="connsiteX2" fmla="*/ 559838 w 1429564"/>
                <a:gd name="connsiteY2" fmla="*/ 39138 h 827332"/>
                <a:gd name="connsiteX3" fmla="*/ 26438 w 1429564"/>
                <a:gd name="connsiteY3" fmla="*/ 508244 h 827332"/>
                <a:gd name="connsiteX4" fmla="*/ 12151 w 1429564"/>
                <a:gd name="connsiteY4" fmla="*/ 827332 h 827332"/>
                <a:gd name="connsiteX5" fmla="*/ 295519 w 1429564"/>
                <a:gd name="connsiteY5" fmla="*/ 477288 h 827332"/>
                <a:gd name="connsiteX6" fmla="*/ 833682 w 1429564"/>
                <a:gd name="connsiteY6" fmla="*/ 410613 h 827332"/>
                <a:gd name="connsiteX7" fmla="*/ 1417088 w 1429564"/>
                <a:gd name="connsiteY7" fmla="*/ 674932 h 827332"/>
                <a:gd name="connsiteX0" fmla="*/ 1417088 w 1428573"/>
                <a:gd name="connsiteY0" fmla="*/ 674932 h 827332"/>
                <a:gd name="connsiteX1" fmla="*/ 1414707 w 1428573"/>
                <a:gd name="connsiteY1" fmla="*/ 103432 h 827332"/>
                <a:gd name="connsiteX2" fmla="*/ 559838 w 1428573"/>
                <a:gd name="connsiteY2" fmla="*/ 39138 h 827332"/>
                <a:gd name="connsiteX3" fmla="*/ 26438 w 1428573"/>
                <a:gd name="connsiteY3" fmla="*/ 508244 h 827332"/>
                <a:gd name="connsiteX4" fmla="*/ 12151 w 1428573"/>
                <a:gd name="connsiteY4" fmla="*/ 827332 h 827332"/>
                <a:gd name="connsiteX5" fmla="*/ 295519 w 1428573"/>
                <a:gd name="connsiteY5" fmla="*/ 477288 h 827332"/>
                <a:gd name="connsiteX6" fmla="*/ 833682 w 1428573"/>
                <a:gd name="connsiteY6" fmla="*/ 410613 h 827332"/>
                <a:gd name="connsiteX7" fmla="*/ 1417088 w 1428573"/>
                <a:gd name="connsiteY7" fmla="*/ 674932 h 827332"/>
                <a:gd name="connsiteX0" fmla="*/ 1417088 w 1428573"/>
                <a:gd name="connsiteY0" fmla="*/ 674932 h 827332"/>
                <a:gd name="connsiteX1" fmla="*/ 1414707 w 1428573"/>
                <a:gd name="connsiteY1" fmla="*/ 103432 h 827332"/>
                <a:gd name="connsiteX2" fmla="*/ 559838 w 1428573"/>
                <a:gd name="connsiteY2" fmla="*/ 39138 h 827332"/>
                <a:gd name="connsiteX3" fmla="*/ 26438 w 1428573"/>
                <a:gd name="connsiteY3" fmla="*/ 508244 h 827332"/>
                <a:gd name="connsiteX4" fmla="*/ 12151 w 1428573"/>
                <a:gd name="connsiteY4" fmla="*/ 827332 h 827332"/>
                <a:gd name="connsiteX5" fmla="*/ 295519 w 1428573"/>
                <a:gd name="connsiteY5" fmla="*/ 477288 h 827332"/>
                <a:gd name="connsiteX6" fmla="*/ 833682 w 1428573"/>
                <a:gd name="connsiteY6" fmla="*/ 410613 h 827332"/>
                <a:gd name="connsiteX7" fmla="*/ 1417088 w 1428573"/>
                <a:gd name="connsiteY7" fmla="*/ 674932 h 827332"/>
                <a:gd name="connsiteX0" fmla="*/ 1420075 w 1431560"/>
                <a:gd name="connsiteY0" fmla="*/ 674932 h 827332"/>
                <a:gd name="connsiteX1" fmla="*/ 1417694 w 1431560"/>
                <a:gd name="connsiteY1" fmla="*/ 103432 h 827332"/>
                <a:gd name="connsiteX2" fmla="*/ 562825 w 1431560"/>
                <a:gd name="connsiteY2" fmla="*/ 39138 h 827332"/>
                <a:gd name="connsiteX3" fmla="*/ 29425 w 1431560"/>
                <a:gd name="connsiteY3" fmla="*/ 508244 h 827332"/>
                <a:gd name="connsiteX4" fmla="*/ 15138 w 1431560"/>
                <a:gd name="connsiteY4" fmla="*/ 827332 h 827332"/>
                <a:gd name="connsiteX5" fmla="*/ 298506 w 1431560"/>
                <a:gd name="connsiteY5" fmla="*/ 477288 h 827332"/>
                <a:gd name="connsiteX6" fmla="*/ 836669 w 1431560"/>
                <a:gd name="connsiteY6" fmla="*/ 410613 h 827332"/>
                <a:gd name="connsiteX7" fmla="*/ 1420075 w 1431560"/>
                <a:gd name="connsiteY7" fmla="*/ 674932 h 827332"/>
                <a:gd name="connsiteX0" fmla="*/ 1420075 w 1431560"/>
                <a:gd name="connsiteY0" fmla="*/ 674932 h 827332"/>
                <a:gd name="connsiteX1" fmla="*/ 1417694 w 1431560"/>
                <a:gd name="connsiteY1" fmla="*/ 103432 h 827332"/>
                <a:gd name="connsiteX2" fmla="*/ 562825 w 1431560"/>
                <a:gd name="connsiteY2" fmla="*/ 39138 h 827332"/>
                <a:gd name="connsiteX3" fmla="*/ 29425 w 1431560"/>
                <a:gd name="connsiteY3" fmla="*/ 508244 h 827332"/>
                <a:gd name="connsiteX4" fmla="*/ 15138 w 1431560"/>
                <a:gd name="connsiteY4" fmla="*/ 827332 h 827332"/>
                <a:gd name="connsiteX5" fmla="*/ 298506 w 1431560"/>
                <a:gd name="connsiteY5" fmla="*/ 477288 h 827332"/>
                <a:gd name="connsiteX6" fmla="*/ 836669 w 1431560"/>
                <a:gd name="connsiteY6" fmla="*/ 410613 h 827332"/>
                <a:gd name="connsiteX7" fmla="*/ 1420075 w 1431560"/>
                <a:gd name="connsiteY7" fmla="*/ 674932 h 827332"/>
                <a:gd name="connsiteX0" fmla="*/ 1417089 w 1428574"/>
                <a:gd name="connsiteY0" fmla="*/ 674932 h 827332"/>
                <a:gd name="connsiteX1" fmla="*/ 1414708 w 1428574"/>
                <a:gd name="connsiteY1" fmla="*/ 103432 h 827332"/>
                <a:gd name="connsiteX2" fmla="*/ 559839 w 1428574"/>
                <a:gd name="connsiteY2" fmla="*/ 39138 h 827332"/>
                <a:gd name="connsiteX3" fmla="*/ 26439 w 1428574"/>
                <a:gd name="connsiteY3" fmla="*/ 508244 h 827332"/>
                <a:gd name="connsiteX4" fmla="*/ 12152 w 1428574"/>
                <a:gd name="connsiteY4" fmla="*/ 827332 h 827332"/>
                <a:gd name="connsiteX5" fmla="*/ 295520 w 1428574"/>
                <a:gd name="connsiteY5" fmla="*/ 477288 h 827332"/>
                <a:gd name="connsiteX6" fmla="*/ 833683 w 1428574"/>
                <a:gd name="connsiteY6" fmla="*/ 410613 h 827332"/>
                <a:gd name="connsiteX7" fmla="*/ 1417089 w 1428574"/>
                <a:gd name="connsiteY7" fmla="*/ 674932 h 827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28574" h="827332">
                  <a:moveTo>
                    <a:pt x="1417089" y="674932"/>
                  </a:moveTo>
                  <a:cubicBezTo>
                    <a:pt x="1435346" y="448714"/>
                    <a:pt x="1429789" y="289169"/>
                    <a:pt x="1414708" y="103432"/>
                  </a:cubicBezTo>
                  <a:cubicBezTo>
                    <a:pt x="1129752" y="1038"/>
                    <a:pt x="880514" y="-34681"/>
                    <a:pt x="559839" y="39138"/>
                  </a:cubicBezTo>
                  <a:cubicBezTo>
                    <a:pt x="324968" y="93205"/>
                    <a:pt x="103590" y="255487"/>
                    <a:pt x="26439" y="508244"/>
                  </a:cubicBezTo>
                  <a:cubicBezTo>
                    <a:pt x="-7732" y="620193"/>
                    <a:pt x="-4518" y="728112"/>
                    <a:pt x="12152" y="827332"/>
                  </a:cubicBezTo>
                  <a:cubicBezTo>
                    <a:pt x="28424" y="650723"/>
                    <a:pt x="130471" y="560134"/>
                    <a:pt x="295520" y="477288"/>
                  </a:cubicBezTo>
                  <a:cubicBezTo>
                    <a:pt x="460084" y="394686"/>
                    <a:pt x="654458" y="387116"/>
                    <a:pt x="833683" y="410613"/>
                  </a:cubicBezTo>
                  <a:cubicBezTo>
                    <a:pt x="1142452" y="451094"/>
                    <a:pt x="1298820" y="584445"/>
                    <a:pt x="1417089" y="674932"/>
                  </a:cubicBezTo>
                  <a:close/>
                </a:path>
              </a:pathLst>
            </a:custGeom>
            <a:solidFill>
              <a:srgbClr val="0F238D"/>
            </a:solidFill>
            <a:ln w="127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US" noProof="0">
                <a:solidFill>
                  <a:schemeClr val="accent1"/>
                </a:solidFill>
              </a:endParaRPr>
            </a:p>
          </p:txBody>
        </p:sp>
      </p:grpSp>
      <p:sp>
        <p:nvSpPr>
          <p:cNvPr id="32" name="Footer Placeholder 4"/>
          <p:cNvSpPr>
            <a:spLocks noGrp="1"/>
          </p:cNvSpPr>
          <p:nvPr>
            <p:ph type="ftr" sz="quarter" idx="3"/>
          </p:nvPr>
        </p:nvSpPr>
        <p:spPr>
          <a:xfrm>
            <a:off x="8252229" y="514800"/>
            <a:ext cx="751973" cy="91440"/>
          </a:xfrm>
          <a:prstGeom prst="rect">
            <a:avLst/>
          </a:prstGeom>
        </p:spPr>
        <p:txBody>
          <a:bodyPr lIns="0" tIns="0" rIns="0" bIns="0" anchor="ctr" anchorCtr="0"/>
          <a:lstStyle>
            <a:lvl1pPr algn="r">
              <a:defRPr sz="700" b="1">
                <a:solidFill>
                  <a:schemeClr val="tx1"/>
                </a:solidFill>
                <a:latin typeface="+mn-lt"/>
              </a:defRPr>
            </a:lvl1pPr>
          </a:lstStyle>
          <a:p>
            <a:r>
              <a:rPr lang="en-US" noProof="0"/>
              <a:t>Confidential</a:t>
            </a:r>
          </a:p>
        </p:txBody>
      </p:sp>
      <p:pic>
        <p:nvPicPr>
          <p:cNvPr id="33" name="Picture 15"/>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0" y="0"/>
            <a:ext cx="371475" cy="5143500"/>
          </a:xfrm>
          <a:prstGeom prst="rect">
            <a:avLst/>
          </a:prstGeom>
        </p:spPr>
      </p:pic>
    </p:spTree>
    <p:extLst>
      <p:ext uri="{BB962C8B-B14F-4D97-AF65-F5344CB8AC3E}">
        <p14:creationId xmlns:p14="http://schemas.microsoft.com/office/powerpoint/2010/main" val="573364550"/>
      </p:ext>
    </p:extLst>
  </p:cSld>
  <p:clrMap bg1="lt1" tx1="dk1" bg2="lt2" tx2="dk2" accent1="accent1" accent2="accent2" accent3="accent3" accent4="accent4" accent5="accent5" accent6="accent6" hlink="hlink" folHlink="folHlink"/>
  <p:sldLayoutIdLst>
    <p:sldLayoutId id="2147483777" r:id="rId1"/>
    <p:sldLayoutId id="2147483783" r:id="rId2"/>
    <p:sldLayoutId id="2147483782" r:id="rId3"/>
    <p:sldLayoutId id="2147483771" r:id="rId4"/>
    <p:sldLayoutId id="2147483773" r:id="rId5"/>
    <p:sldLayoutId id="2147483774" r:id="rId6"/>
    <p:sldLayoutId id="2147483778" r:id="rId7"/>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2.jpe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3" Type="http://schemas.openxmlformats.org/officeDocument/2006/relationships/hyperlink" Target="http://techwiki.asml.com/index.php/SDT" TargetMode="External"/><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hyperlink" Target="http://techwiki.asml.com/index.php/Memory_Leaks_-_1_-_Setup_for_memory_leak_investigation" TargetMode="Externa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jdelijke aanduiding voor tekst 5"/>
          <p:cNvSpPr>
            <a:spLocks noGrp="1"/>
          </p:cNvSpPr>
          <p:nvPr>
            <p:ph type="body" sz="quarter" idx="10"/>
          </p:nvPr>
        </p:nvSpPr>
        <p:spPr/>
        <p:txBody>
          <a:bodyPr/>
          <a:lstStyle/>
          <a:p>
            <a:r>
              <a:rPr lang="nl-NL" dirty="0"/>
              <a:t>Joost Rietdijk &amp; Diana Koenraadt</a:t>
            </a:r>
          </a:p>
        </p:txBody>
      </p:sp>
      <p:sp>
        <p:nvSpPr>
          <p:cNvPr id="7" name="Tijdelijke aanduiding voor tekst 6"/>
          <p:cNvSpPr>
            <a:spLocks noGrp="1"/>
          </p:cNvSpPr>
          <p:nvPr>
            <p:ph type="body" sz="quarter" idx="11"/>
          </p:nvPr>
        </p:nvSpPr>
        <p:spPr/>
        <p:txBody>
          <a:bodyPr/>
          <a:lstStyle/>
          <a:p>
            <a:r>
              <a:rPr lang="nl-NL" dirty="0"/>
              <a:t>6 januari 2016 Eindhoven</a:t>
            </a:r>
          </a:p>
        </p:txBody>
      </p:sp>
      <p:sp>
        <p:nvSpPr>
          <p:cNvPr id="8" name="Tijdelijke aanduiding voor tekst 7"/>
          <p:cNvSpPr>
            <a:spLocks noGrp="1"/>
          </p:cNvSpPr>
          <p:nvPr>
            <p:ph type="body" sz="quarter" idx="12"/>
          </p:nvPr>
        </p:nvSpPr>
        <p:spPr>
          <a:xfrm>
            <a:off x="486000" y="3148223"/>
            <a:ext cx="7920000" cy="307777"/>
          </a:xfrm>
        </p:spPr>
        <p:txBody>
          <a:bodyPr/>
          <a:lstStyle/>
          <a:p>
            <a:r>
              <a:rPr lang="en-US" dirty="0"/>
              <a:t>Prevention and analysis of memory issues</a:t>
            </a:r>
          </a:p>
        </p:txBody>
      </p:sp>
      <p:sp>
        <p:nvSpPr>
          <p:cNvPr id="11" name="Tijdelijke aanduiding voor voettekst 10"/>
          <p:cNvSpPr>
            <a:spLocks noGrp="1"/>
          </p:cNvSpPr>
          <p:nvPr>
            <p:ph type="ftr" sz="quarter" idx="13"/>
          </p:nvPr>
        </p:nvSpPr>
        <p:spPr/>
        <p:txBody>
          <a:bodyPr/>
          <a:lstStyle/>
          <a:p>
            <a:r>
              <a:rPr lang="en-US">
                <a:solidFill>
                  <a:schemeClr val="tx1"/>
                </a:solidFill>
              </a:rPr>
              <a:t>Confidential</a:t>
            </a:r>
          </a:p>
        </p:txBody>
      </p:sp>
      <p:sp>
        <p:nvSpPr>
          <p:cNvPr id="9" name="Tijdelijke aanduiding voor tekst 8"/>
          <p:cNvSpPr>
            <a:spLocks noGrp="1"/>
          </p:cNvSpPr>
          <p:nvPr>
            <p:ph type="body" sz="quarter" idx="14"/>
          </p:nvPr>
        </p:nvSpPr>
        <p:spPr/>
        <p:txBody>
          <a:bodyPr/>
          <a:lstStyle/>
          <a:p>
            <a:r>
              <a:rPr lang="nl-NL" dirty="0"/>
              <a:t>FAFI/MC/SL</a:t>
            </a:r>
          </a:p>
        </p:txBody>
      </p:sp>
    </p:spTree>
    <p:extLst>
      <p:ext uri="{BB962C8B-B14F-4D97-AF65-F5344CB8AC3E}">
        <p14:creationId xmlns:p14="http://schemas.microsoft.com/office/powerpoint/2010/main" val="11133500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Case 1: </a:t>
            </a:r>
            <a:r>
              <a:rPr lang="en-US" dirty="0" err="1"/>
              <a:t>StarsContext</a:t>
            </a:r>
            <a:endParaRPr lang="en-US" dirty="0"/>
          </a:p>
        </p:txBody>
      </p:sp>
      <p:sp>
        <p:nvSpPr>
          <p:cNvPr id="3" name="Date Placeholder 2"/>
          <p:cNvSpPr>
            <a:spLocks noGrp="1"/>
          </p:cNvSpPr>
          <p:nvPr>
            <p:ph type="dt" sz="half" idx="2"/>
          </p:nvPr>
        </p:nvSpPr>
        <p:spPr/>
        <p:txBody>
          <a:bodyPr/>
          <a:lstStyle/>
          <a:p>
            <a:r>
              <a:rPr lang="en-US" noProof="0"/>
              <a:t>&lt;Date&gt;</a:t>
            </a:r>
            <a:endParaRPr lang="en-US" noProof="0" dirty="0"/>
          </a:p>
        </p:txBody>
      </p:sp>
      <p:sp>
        <p:nvSpPr>
          <p:cNvPr id="4" name="Slide Number Placeholder 3"/>
          <p:cNvSpPr>
            <a:spLocks noGrp="1"/>
          </p:cNvSpPr>
          <p:nvPr>
            <p:ph type="sldNum" sz="quarter" idx="4"/>
          </p:nvPr>
        </p:nvSpPr>
        <p:spPr/>
        <p:txBody>
          <a:bodyPr/>
          <a:lstStyle/>
          <a:p>
            <a:r>
              <a:rPr lang="en-US" noProof="0"/>
              <a:t>Slide </a:t>
            </a:r>
            <a:fld id="{1D9B13CD-33A0-446D-8703-F89F9F109F54}" type="slidenum">
              <a:rPr lang="en-US" noProof="0" smtClean="0"/>
              <a:pPr/>
              <a:t>10</a:t>
            </a:fld>
            <a:endParaRPr lang="en-US" noProof="0" dirty="0"/>
          </a:p>
        </p:txBody>
      </p:sp>
      <p:sp>
        <p:nvSpPr>
          <p:cNvPr id="5" name="Footer Placeholder 4"/>
          <p:cNvSpPr>
            <a:spLocks noGrp="1"/>
          </p:cNvSpPr>
          <p:nvPr>
            <p:ph type="ftr" sz="quarter" idx="3"/>
          </p:nvPr>
        </p:nvSpPr>
        <p:spPr/>
        <p:txBody>
          <a:bodyPr/>
          <a:lstStyle/>
          <a:p>
            <a:r>
              <a:rPr lang="en-US" noProof="0"/>
              <a:t>Confidential</a:t>
            </a:r>
            <a:endParaRPr lang="en-US" noProof="0" dirty="0"/>
          </a:p>
        </p:txBody>
      </p:sp>
    </p:spTree>
    <p:extLst>
      <p:ext uri="{BB962C8B-B14F-4D97-AF65-F5344CB8AC3E}">
        <p14:creationId xmlns:p14="http://schemas.microsoft.com/office/powerpoint/2010/main" val="28778151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atum 1"/>
          <p:cNvSpPr>
            <a:spLocks noGrp="1"/>
          </p:cNvSpPr>
          <p:nvPr>
            <p:ph type="dt" sz="half" idx="10"/>
          </p:nvPr>
        </p:nvSpPr>
        <p:spPr/>
        <p:txBody>
          <a:bodyPr/>
          <a:lstStyle/>
          <a:p>
            <a:r>
              <a:rPr lang="nl-NL" noProof="0"/>
              <a:t>&lt;Date&gt;</a:t>
            </a:r>
            <a:endParaRPr lang="en-US" noProof="0"/>
          </a:p>
        </p:txBody>
      </p:sp>
      <p:sp>
        <p:nvSpPr>
          <p:cNvPr id="4" name="Tijdelijke aanduiding voor dianummer 3"/>
          <p:cNvSpPr>
            <a:spLocks noGrp="1"/>
          </p:cNvSpPr>
          <p:nvPr>
            <p:ph type="sldNum" sz="quarter" idx="11"/>
          </p:nvPr>
        </p:nvSpPr>
        <p:spPr/>
        <p:txBody>
          <a:bodyPr/>
          <a:lstStyle/>
          <a:p>
            <a:r>
              <a:rPr lang="en-US" noProof="0"/>
              <a:t>Slide </a:t>
            </a:r>
            <a:fld id="{1D9B13CD-33A0-446D-8703-F89F9F109F54}" type="slidenum">
              <a:rPr lang="en-US" noProof="0" smtClean="0"/>
              <a:pPr/>
              <a:t>11</a:t>
            </a:fld>
            <a:endParaRPr lang="en-US" noProof="0"/>
          </a:p>
        </p:txBody>
      </p:sp>
      <p:sp>
        <p:nvSpPr>
          <p:cNvPr id="3" name="Tijdelijke aanduiding voor voettekst 2"/>
          <p:cNvSpPr>
            <a:spLocks noGrp="1"/>
          </p:cNvSpPr>
          <p:nvPr>
            <p:ph type="ftr" sz="quarter" idx="12"/>
          </p:nvPr>
        </p:nvSpPr>
        <p:spPr/>
        <p:txBody>
          <a:bodyPr/>
          <a:lstStyle/>
          <a:p>
            <a:r>
              <a:rPr lang="en-US" noProof="0"/>
              <a:t>Confidential</a:t>
            </a:r>
          </a:p>
        </p:txBody>
      </p:sp>
      <p:sp>
        <p:nvSpPr>
          <p:cNvPr id="5" name="Titel 4"/>
          <p:cNvSpPr>
            <a:spLocks noGrp="1"/>
          </p:cNvSpPr>
          <p:nvPr>
            <p:ph type="title"/>
          </p:nvPr>
        </p:nvSpPr>
        <p:spPr/>
        <p:txBody>
          <a:bodyPr/>
          <a:lstStyle/>
          <a:p>
            <a:r>
              <a:rPr lang="en-US" dirty="0" err="1"/>
              <a:t>StarsContext</a:t>
            </a:r>
            <a:endParaRPr lang="en-US" dirty="0"/>
          </a:p>
        </p:txBody>
      </p:sp>
      <p:sp>
        <p:nvSpPr>
          <p:cNvPr id="7" name="Tijdelijke aanduiding voor tekst 6"/>
          <p:cNvSpPr>
            <a:spLocks noGrp="1"/>
          </p:cNvSpPr>
          <p:nvPr>
            <p:ph type="body" sz="quarter" idx="13"/>
          </p:nvPr>
        </p:nvSpPr>
        <p:spPr>
          <a:xfrm>
            <a:off x="475247" y="842211"/>
            <a:ext cx="8010024" cy="3857111"/>
          </a:xfrm>
        </p:spPr>
        <p:txBody>
          <a:bodyPr numCol="1">
            <a:normAutofit/>
          </a:bodyPr>
          <a:lstStyle/>
          <a:p>
            <a:r>
              <a:rPr lang="en-US" dirty="0"/>
              <a:t>Reported Issue: Memory leak found in </a:t>
            </a:r>
            <a:r>
              <a:rPr lang="en-US" dirty="0" err="1"/>
              <a:t>DataCache.DataElement</a:t>
            </a:r>
            <a:r>
              <a:rPr lang="en-US" dirty="0"/>
              <a:t> (P228762)</a:t>
            </a:r>
          </a:p>
          <a:p>
            <a:r>
              <a:rPr lang="en-US" dirty="0"/>
              <a:t>Found in STI Memory Test Case R023</a:t>
            </a:r>
          </a:p>
          <a:p>
            <a:endParaRPr lang="en-US" dirty="0"/>
          </a:p>
          <a:p>
            <a:r>
              <a:rPr lang="en-US" dirty="0"/>
              <a:t>When retrieving ECs/Diagnostics data, a </a:t>
            </a:r>
            <a:r>
              <a:rPr lang="en-US" dirty="0" err="1"/>
              <a:t>StarsContext</a:t>
            </a:r>
            <a:r>
              <a:rPr lang="en-US" dirty="0"/>
              <a:t> is required for </a:t>
            </a:r>
            <a:r>
              <a:rPr lang="en-US" dirty="0" err="1"/>
              <a:t>GetECs</a:t>
            </a:r>
            <a:r>
              <a:rPr lang="en-US" dirty="0"/>
              <a:t> call.</a:t>
            </a:r>
          </a:p>
          <a:p>
            <a:pPr marL="285750" indent="-285750">
              <a:buFont typeface="Arial" panose="020B0604020202020204" pitchFamily="34" charset="0"/>
              <a:buChar char="•"/>
            </a:pPr>
            <a:r>
              <a:rPr lang="en-US" dirty="0"/>
              <a:t>New </a:t>
            </a:r>
            <a:r>
              <a:rPr lang="en-US" dirty="0" err="1"/>
              <a:t>StarsContext</a:t>
            </a:r>
            <a:r>
              <a:rPr lang="en-US" dirty="0"/>
              <a:t> results in a </a:t>
            </a:r>
            <a:r>
              <a:rPr lang="en-US" dirty="0" err="1"/>
              <a:t>DataElement</a:t>
            </a:r>
            <a:r>
              <a:rPr lang="en-US" dirty="0"/>
              <a:t> being written to the </a:t>
            </a:r>
            <a:r>
              <a:rPr lang="en-US" dirty="0" err="1"/>
              <a:t>DataCache</a:t>
            </a:r>
            <a:endParaRPr lang="en-US" dirty="0"/>
          </a:p>
          <a:p>
            <a:pPr marL="285750" indent="-285750">
              <a:buFont typeface="Arial" panose="020B0604020202020204" pitchFamily="34" charset="0"/>
              <a:buChar char="•"/>
            </a:pPr>
            <a:r>
              <a:rPr lang="en-US" dirty="0" err="1"/>
              <a:t>StarsContext</a:t>
            </a:r>
            <a:r>
              <a:rPr lang="en-US" dirty="0"/>
              <a:t> requires an explicit </a:t>
            </a:r>
            <a:r>
              <a:rPr lang="en-US" b="1" dirty="0"/>
              <a:t>Clear</a:t>
            </a:r>
            <a:r>
              <a:rPr lang="en-US" dirty="0"/>
              <a:t> call to remove </a:t>
            </a:r>
            <a:r>
              <a:rPr lang="en-US" dirty="0" err="1"/>
              <a:t>DataElements</a:t>
            </a:r>
            <a:r>
              <a:rPr lang="en-US" dirty="0"/>
              <a:t> again. Failure to do so results in a ‘leak’.</a:t>
            </a:r>
          </a:p>
        </p:txBody>
      </p:sp>
      <p:sp>
        <p:nvSpPr>
          <p:cNvPr id="6" name="Text Placeholder 5"/>
          <p:cNvSpPr>
            <a:spLocks noGrp="1"/>
          </p:cNvSpPr>
          <p:nvPr>
            <p:ph type="body" sz="quarter" idx="14"/>
          </p:nvPr>
        </p:nvSpPr>
        <p:spPr/>
        <p:txBody>
          <a:bodyPr/>
          <a:lstStyle/>
          <a:p>
            <a:r>
              <a:rPr lang="en-US" dirty="0"/>
              <a:t>Root cause</a:t>
            </a:r>
          </a:p>
        </p:txBody>
      </p:sp>
    </p:spTree>
    <p:extLst>
      <p:ext uri="{BB962C8B-B14F-4D97-AF65-F5344CB8AC3E}">
        <p14:creationId xmlns:p14="http://schemas.microsoft.com/office/powerpoint/2010/main" val="19362893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noProof="0"/>
              <a:t>&lt;Date&gt;</a:t>
            </a:r>
            <a:endParaRPr lang="en-US" noProof="0" dirty="0"/>
          </a:p>
        </p:txBody>
      </p:sp>
      <p:sp>
        <p:nvSpPr>
          <p:cNvPr id="3" name="Slide Number Placeholder 2"/>
          <p:cNvSpPr>
            <a:spLocks noGrp="1"/>
          </p:cNvSpPr>
          <p:nvPr>
            <p:ph type="sldNum" sz="quarter" idx="11"/>
          </p:nvPr>
        </p:nvSpPr>
        <p:spPr/>
        <p:txBody>
          <a:bodyPr/>
          <a:lstStyle/>
          <a:p>
            <a:r>
              <a:rPr lang="en-US" noProof="0"/>
              <a:t>Slide </a:t>
            </a:r>
            <a:fld id="{1D9B13CD-33A0-446D-8703-F89F9F109F54}" type="slidenum">
              <a:rPr lang="en-US" noProof="0" smtClean="0"/>
              <a:pPr/>
              <a:t>12</a:t>
            </a:fld>
            <a:endParaRPr lang="en-US" noProof="0" dirty="0"/>
          </a:p>
        </p:txBody>
      </p:sp>
      <p:sp>
        <p:nvSpPr>
          <p:cNvPr id="4" name="Footer Placeholder 3"/>
          <p:cNvSpPr>
            <a:spLocks noGrp="1"/>
          </p:cNvSpPr>
          <p:nvPr>
            <p:ph type="ftr" sz="quarter" idx="12"/>
          </p:nvPr>
        </p:nvSpPr>
        <p:spPr/>
        <p:txBody>
          <a:bodyPr/>
          <a:lstStyle/>
          <a:p>
            <a:r>
              <a:rPr lang="en-US" noProof="0"/>
              <a:t>Confidential</a:t>
            </a:r>
            <a:endParaRPr lang="en-US" noProof="0" dirty="0"/>
          </a:p>
        </p:txBody>
      </p:sp>
      <p:sp>
        <p:nvSpPr>
          <p:cNvPr id="5" name="Title 4"/>
          <p:cNvSpPr>
            <a:spLocks noGrp="1"/>
          </p:cNvSpPr>
          <p:nvPr>
            <p:ph type="title"/>
          </p:nvPr>
        </p:nvSpPr>
        <p:spPr/>
        <p:txBody>
          <a:bodyPr/>
          <a:lstStyle/>
          <a:p>
            <a:r>
              <a:rPr lang="en-US" dirty="0" err="1"/>
              <a:t>StarsContext</a:t>
            </a:r>
            <a:endParaRPr lang="en-US" dirty="0"/>
          </a:p>
        </p:txBody>
      </p:sp>
      <p:sp>
        <p:nvSpPr>
          <p:cNvPr id="6" name="Text Placeholder 5"/>
          <p:cNvSpPr>
            <a:spLocks noGrp="1"/>
          </p:cNvSpPr>
          <p:nvPr>
            <p:ph type="body" sz="quarter" idx="13"/>
          </p:nvPr>
        </p:nvSpPr>
        <p:spPr/>
        <p:txBody>
          <a:bodyPr/>
          <a:lstStyle/>
          <a:p>
            <a:r>
              <a:rPr lang="en-US" dirty="0"/>
              <a:t>Managed leak found with </a:t>
            </a:r>
            <a:r>
              <a:rPr lang="en-US" dirty="0" err="1"/>
              <a:t>LeakAnalyzerGUI</a:t>
            </a:r>
            <a:r>
              <a:rPr lang="en-US" dirty="0"/>
              <a:t> and MDMA Toolkit.</a:t>
            </a:r>
          </a:p>
          <a:p>
            <a:r>
              <a:rPr lang="en-US" dirty="0"/>
              <a:t>Over multiple process jobs the </a:t>
            </a:r>
            <a:r>
              <a:rPr lang="en-US" dirty="0" err="1"/>
              <a:t>DataElements</a:t>
            </a:r>
            <a:r>
              <a:rPr lang="en-US" dirty="0"/>
              <a:t> will steadily increase.</a:t>
            </a:r>
          </a:p>
          <a:p>
            <a:pPr marL="285750" indent="-285750">
              <a:buFont typeface="Arial" panose="020B0604020202020204" pitchFamily="34" charset="0"/>
              <a:buChar char="•"/>
            </a:pPr>
            <a:r>
              <a:rPr lang="en-US" dirty="0" err="1"/>
              <a:t>DataElement</a:t>
            </a:r>
            <a:r>
              <a:rPr lang="en-US" dirty="0"/>
              <a:t> objects are used in many places</a:t>
            </a:r>
          </a:p>
          <a:p>
            <a:pPr marL="285750" indent="-285750">
              <a:buFont typeface="Arial" panose="020B0604020202020204" pitchFamily="34" charset="0"/>
              <a:buChar char="•"/>
            </a:pPr>
            <a:r>
              <a:rPr lang="en-US" dirty="0"/>
              <a:t>Root element is </a:t>
            </a:r>
            <a:r>
              <a:rPr lang="en-US" dirty="0" err="1"/>
              <a:t>DataCache</a:t>
            </a:r>
            <a:r>
              <a:rPr lang="en-US" dirty="0"/>
              <a:t>. You’ll have to find the ID of this element. Using this ID you can find the instantiation in code.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err="1">
                <a:solidFill>
                  <a:srgbClr val="FF0000"/>
                </a:solidFill>
              </a:rPr>
              <a:t>Todo</a:t>
            </a:r>
            <a:r>
              <a:rPr lang="en-US" dirty="0">
                <a:solidFill>
                  <a:srgbClr val="FF0000"/>
                </a:solidFill>
              </a:rPr>
              <a:t> screenshot MDMA</a:t>
            </a:r>
          </a:p>
        </p:txBody>
      </p:sp>
      <p:sp>
        <p:nvSpPr>
          <p:cNvPr id="7" name="Text Placeholder 6"/>
          <p:cNvSpPr>
            <a:spLocks noGrp="1"/>
          </p:cNvSpPr>
          <p:nvPr>
            <p:ph type="body" sz="quarter" idx="14"/>
          </p:nvPr>
        </p:nvSpPr>
        <p:spPr/>
        <p:txBody>
          <a:bodyPr/>
          <a:lstStyle/>
          <a:p>
            <a:r>
              <a:rPr lang="en-US" dirty="0"/>
              <a:t>How to find/recognize root cause</a:t>
            </a:r>
          </a:p>
        </p:txBody>
      </p:sp>
      <p:pic>
        <p:nvPicPr>
          <p:cNvPr id="8" name="Picture 2" descr="http://air.asml.com/sys_attachment.do?sysparm_referring_url=tear_off&amp;view=true&amp;sys_id=18212b90d5e51280fb986ad950965c3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2253" y="2729642"/>
            <a:ext cx="3719392" cy="24138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43557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atum 1"/>
          <p:cNvSpPr>
            <a:spLocks noGrp="1"/>
          </p:cNvSpPr>
          <p:nvPr>
            <p:ph type="dt" sz="half" idx="10"/>
          </p:nvPr>
        </p:nvSpPr>
        <p:spPr/>
        <p:txBody>
          <a:bodyPr/>
          <a:lstStyle/>
          <a:p>
            <a:r>
              <a:rPr lang="nl-NL" noProof="0"/>
              <a:t>&lt;Date&gt;</a:t>
            </a:r>
            <a:endParaRPr lang="en-US" noProof="0"/>
          </a:p>
        </p:txBody>
      </p:sp>
      <p:sp>
        <p:nvSpPr>
          <p:cNvPr id="4" name="Tijdelijke aanduiding voor dianummer 3"/>
          <p:cNvSpPr>
            <a:spLocks noGrp="1"/>
          </p:cNvSpPr>
          <p:nvPr>
            <p:ph type="sldNum" sz="quarter" idx="11"/>
          </p:nvPr>
        </p:nvSpPr>
        <p:spPr/>
        <p:txBody>
          <a:bodyPr/>
          <a:lstStyle/>
          <a:p>
            <a:r>
              <a:rPr lang="en-US" noProof="0"/>
              <a:t>Slide </a:t>
            </a:r>
            <a:fld id="{1D9B13CD-33A0-446D-8703-F89F9F109F54}" type="slidenum">
              <a:rPr lang="en-US" noProof="0" smtClean="0"/>
              <a:pPr/>
              <a:t>13</a:t>
            </a:fld>
            <a:endParaRPr lang="en-US" noProof="0"/>
          </a:p>
        </p:txBody>
      </p:sp>
      <p:sp>
        <p:nvSpPr>
          <p:cNvPr id="3" name="Tijdelijke aanduiding voor voettekst 2"/>
          <p:cNvSpPr>
            <a:spLocks noGrp="1"/>
          </p:cNvSpPr>
          <p:nvPr>
            <p:ph type="ftr" sz="quarter" idx="12"/>
          </p:nvPr>
        </p:nvSpPr>
        <p:spPr/>
        <p:txBody>
          <a:bodyPr/>
          <a:lstStyle/>
          <a:p>
            <a:r>
              <a:rPr lang="en-US" noProof="0"/>
              <a:t>Confidential</a:t>
            </a:r>
          </a:p>
        </p:txBody>
      </p:sp>
      <p:sp>
        <p:nvSpPr>
          <p:cNvPr id="5" name="Titel 4"/>
          <p:cNvSpPr>
            <a:spLocks noGrp="1"/>
          </p:cNvSpPr>
          <p:nvPr>
            <p:ph type="title"/>
          </p:nvPr>
        </p:nvSpPr>
        <p:spPr/>
        <p:txBody>
          <a:bodyPr/>
          <a:lstStyle/>
          <a:p>
            <a:r>
              <a:rPr lang="en-US" dirty="0" err="1"/>
              <a:t>StarsContext</a:t>
            </a:r>
            <a:endParaRPr lang="en-US" dirty="0"/>
          </a:p>
        </p:txBody>
      </p:sp>
      <p:sp>
        <p:nvSpPr>
          <p:cNvPr id="7" name="Tijdelijke aanduiding voor tekst 6"/>
          <p:cNvSpPr>
            <a:spLocks noGrp="1"/>
          </p:cNvSpPr>
          <p:nvPr>
            <p:ph type="body" sz="quarter" idx="13"/>
          </p:nvPr>
        </p:nvSpPr>
        <p:spPr>
          <a:xfrm>
            <a:off x="475247" y="842211"/>
            <a:ext cx="8010024" cy="4100179"/>
          </a:xfrm>
        </p:spPr>
        <p:txBody>
          <a:bodyPr numCol="1">
            <a:normAutofit lnSpcReduction="10000"/>
          </a:bodyPr>
          <a:lstStyle/>
          <a:p>
            <a:r>
              <a:rPr lang="en-US" dirty="0"/>
              <a:t>Pass </a:t>
            </a:r>
            <a:r>
              <a:rPr lang="en-US" dirty="0" err="1"/>
              <a:t>NeutralContext</a:t>
            </a:r>
            <a:r>
              <a:rPr lang="en-US" dirty="0"/>
              <a:t> instead of creating a new </a:t>
            </a:r>
            <a:r>
              <a:rPr lang="en-US" dirty="0" err="1"/>
              <a:t>StarsContext</a:t>
            </a:r>
            <a:endParaRPr lang="en-US" dirty="0"/>
          </a:p>
          <a:p>
            <a:r>
              <a:rPr lang="en-US" b="1" dirty="0"/>
              <a:t>Note</a:t>
            </a:r>
            <a:r>
              <a:rPr lang="en-US" dirty="0"/>
              <a:t>: When the newly created context doesn’t contain required information, the </a:t>
            </a:r>
            <a:r>
              <a:rPr lang="en-US" dirty="0" err="1"/>
              <a:t>NeutralContext</a:t>
            </a:r>
            <a:r>
              <a:rPr lang="en-US" dirty="0"/>
              <a:t> is always used instead. Be sure to check whether you really need a new </a:t>
            </a:r>
            <a:r>
              <a:rPr lang="en-US" dirty="0" err="1"/>
              <a:t>StarsContext</a:t>
            </a:r>
            <a:r>
              <a:rPr lang="en-US" dirty="0"/>
              <a:t>.</a:t>
            </a:r>
          </a:p>
          <a:p>
            <a:endParaRPr lang="en-US" dirty="0"/>
          </a:p>
          <a:p>
            <a:endParaRPr lang="en-US" dirty="0"/>
          </a:p>
          <a:p>
            <a:r>
              <a:rPr lang="en-US" dirty="0"/>
              <a:t>Be sure to call Clear when you </a:t>
            </a:r>
            <a:r>
              <a:rPr lang="en-US" b="1" dirty="0"/>
              <a:t>do</a:t>
            </a:r>
            <a:r>
              <a:rPr lang="en-US" dirty="0"/>
              <a:t> create a new </a:t>
            </a:r>
            <a:r>
              <a:rPr lang="en-US" dirty="0" err="1"/>
              <a:t>StarsContext</a:t>
            </a:r>
            <a:endParaRPr lang="en-US" dirty="0"/>
          </a:p>
          <a:p>
            <a:endParaRPr lang="en-US" dirty="0"/>
          </a:p>
          <a:p>
            <a:endParaRPr lang="en-US" dirty="0"/>
          </a:p>
          <a:p>
            <a:endParaRPr lang="en-US" dirty="0"/>
          </a:p>
          <a:p>
            <a:endParaRPr lang="en-US" dirty="0"/>
          </a:p>
          <a:p>
            <a:r>
              <a:rPr lang="en-US" dirty="0"/>
              <a:t>Possible improvements: Making context parameter optional, making </a:t>
            </a:r>
            <a:r>
              <a:rPr lang="en-US" dirty="0" err="1"/>
              <a:t>StarsContext</a:t>
            </a:r>
            <a:r>
              <a:rPr lang="en-US" dirty="0"/>
              <a:t> </a:t>
            </a:r>
            <a:r>
              <a:rPr lang="en-US" dirty="0" err="1"/>
              <a:t>IDisposable</a:t>
            </a:r>
            <a:endParaRPr lang="en-US" dirty="0"/>
          </a:p>
          <a:p>
            <a:endParaRPr lang="en-US" dirty="0"/>
          </a:p>
        </p:txBody>
      </p:sp>
      <p:sp>
        <p:nvSpPr>
          <p:cNvPr id="6" name="Text Placeholder 5"/>
          <p:cNvSpPr>
            <a:spLocks noGrp="1"/>
          </p:cNvSpPr>
          <p:nvPr>
            <p:ph type="body" sz="quarter" idx="14"/>
          </p:nvPr>
        </p:nvSpPr>
        <p:spPr/>
        <p:txBody>
          <a:bodyPr/>
          <a:lstStyle/>
          <a:p>
            <a:r>
              <a:rPr lang="en-US" dirty="0"/>
              <a:t>Solutions</a:t>
            </a:r>
          </a:p>
        </p:txBody>
      </p:sp>
      <p:pic>
        <p:nvPicPr>
          <p:cNvPr id="3074" name="Picture 1" descr="image00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9895" y="2109975"/>
            <a:ext cx="7475538"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5" name="Picture 2" descr="image00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1314" y="3088234"/>
            <a:ext cx="7475538" cy="944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604492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1097280" y="2011680"/>
            <a:ext cx="4572000" cy="1292662"/>
          </a:xfrm>
        </p:spPr>
        <p:txBody>
          <a:bodyPr/>
          <a:lstStyle/>
          <a:p>
            <a:r>
              <a:rPr lang="en-US" dirty="0"/>
              <a:t>Case 2: Unmanaged memory usage in third party library</a:t>
            </a:r>
          </a:p>
        </p:txBody>
      </p:sp>
      <p:sp>
        <p:nvSpPr>
          <p:cNvPr id="3" name="Date Placeholder 2"/>
          <p:cNvSpPr>
            <a:spLocks noGrp="1"/>
          </p:cNvSpPr>
          <p:nvPr>
            <p:ph type="dt" sz="half" idx="2"/>
          </p:nvPr>
        </p:nvSpPr>
        <p:spPr/>
        <p:txBody>
          <a:bodyPr/>
          <a:lstStyle/>
          <a:p>
            <a:r>
              <a:rPr lang="en-US" noProof="0"/>
              <a:t>&lt;Date&gt;</a:t>
            </a:r>
            <a:endParaRPr lang="en-US" noProof="0" dirty="0"/>
          </a:p>
        </p:txBody>
      </p:sp>
      <p:sp>
        <p:nvSpPr>
          <p:cNvPr id="4" name="Slide Number Placeholder 3"/>
          <p:cNvSpPr>
            <a:spLocks noGrp="1"/>
          </p:cNvSpPr>
          <p:nvPr>
            <p:ph type="sldNum" sz="quarter" idx="4"/>
          </p:nvPr>
        </p:nvSpPr>
        <p:spPr/>
        <p:txBody>
          <a:bodyPr/>
          <a:lstStyle/>
          <a:p>
            <a:r>
              <a:rPr lang="en-US" noProof="0"/>
              <a:t>Slide </a:t>
            </a:r>
            <a:fld id="{1D9B13CD-33A0-446D-8703-F89F9F109F54}" type="slidenum">
              <a:rPr lang="en-US" noProof="0" smtClean="0"/>
              <a:pPr/>
              <a:t>14</a:t>
            </a:fld>
            <a:endParaRPr lang="en-US" noProof="0" dirty="0"/>
          </a:p>
        </p:txBody>
      </p:sp>
      <p:sp>
        <p:nvSpPr>
          <p:cNvPr id="5" name="Footer Placeholder 4"/>
          <p:cNvSpPr>
            <a:spLocks noGrp="1"/>
          </p:cNvSpPr>
          <p:nvPr>
            <p:ph type="ftr" sz="quarter" idx="3"/>
          </p:nvPr>
        </p:nvSpPr>
        <p:spPr/>
        <p:txBody>
          <a:bodyPr/>
          <a:lstStyle/>
          <a:p>
            <a:r>
              <a:rPr lang="en-US" noProof="0"/>
              <a:t>Confidential</a:t>
            </a:r>
            <a:endParaRPr lang="en-US" noProof="0" dirty="0"/>
          </a:p>
        </p:txBody>
      </p:sp>
    </p:spTree>
    <p:extLst>
      <p:ext uri="{BB962C8B-B14F-4D97-AF65-F5344CB8AC3E}">
        <p14:creationId xmlns:p14="http://schemas.microsoft.com/office/powerpoint/2010/main" val="3934803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atum 1"/>
          <p:cNvSpPr>
            <a:spLocks noGrp="1"/>
          </p:cNvSpPr>
          <p:nvPr>
            <p:ph type="dt" sz="half" idx="10"/>
          </p:nvPr>
        </p:nvSpPr>
        <p:spPr/>
        <p:txBody>
          <a:bodyPr/>
          <a:lstStyle/>
          <a:p>
            <a:r>
              <a:rPr lang="nl-NL" noProof="0"/>
              <a:t>&lt;Date&gt;</a:t>
            </a:r>
            <a:endParaRPr lang="en-US" noProof="0"/>
          </a:p>
        </p:txBody>
      </p:sp>
      <p:sp>
        <p:nvSpPr>
          <p:cNvPr id="4" name="Tijdelijke aanduiding voor dianummer 3"/>
          <p:cNvSpPr>
            <a:spLocks noGrp="1"/>
          </p:cNvSpPr>
          <p:nvPr>
            <p:ph type="sldNum" sz="quarter" idx="11"/>
          </p:nvPr>
        </p:nvSpPr>
        <p:spPr/>
        <p:txBody>
          <a:bodyPr/>
          <a:lstStyle/>
          <a:p>
            <a:r>
              <a:rPr lang="en-US" noProof="0"/>
              <a:t>Slide </a:t>
            </a:r>
            <a:fld id="{1D9B13CD-33A0-446D-8703-F89F9F109F54}" type="slidenum">
              <a:rPr lang="en-US" noProof="0" smtClean="0"/>
              <a:pPr/>
              <a:t>15</a:t>
            </a:fld>
            <a:endParaRPr lang="en-US" noProof="0"/>
          </a:p>
        </p:txBody>
      </p:sp>
      <p:sp>
        <p:nvSpPr>
          <p:cNvPr id="3" name="Tijdelijke aanduiding voor voettekst 2"/>
          <p:cNvSpPr>
            <a:spLocks noGrp="1"/>
          </p:cNvSpPr>
          <p:nvPr>
            <p:ph type="ftr" sz="quarter" idx="12"/>
          </p:nvPr>
        </p:nvSpPr>
        <p:spPr/>
        <p:txBody>
          <a:bodyPr/>
          <a:lstStyle/>
          <a:p>
            <a:r>
              <a:rPr lang="en-US" noProof="0"/>
              <a:t>Confidential</a:t>
            </a:r>
          </a:p>
        </p:txBody>
      </p:sp>
      <p:sp>
        <p:nvSpPr>
          <p:cNvPr id="5" name="Titel 4"/>
          <p:cNvSpPr>
            <a:spLocks noGrp="1"/>
          </p:cNvSpPr>
          <p:nvPr>
            <p:ph type="title"/>
          </p:nvPr>
        </p:nvSpPr>
        <p:spPr/>
        <p:txBody>
          <a:bodyPr/>
          <a:lstStyle/>
          <a:p>
            <a:r>
              <a:rPr lang="en-US" dirty="0"/>
              <a:t>Unmanaged memory usage in third party library</a:t>
            </a:r>
          </a:p>
        </p:txBody>
      </p:sp>
      <p:sp>
        <p:nvSpPr>
          <p:cNvPr id="7" name="Tijdelijke aanduiding voor tekst 6"/>
          <p:cNvSpPr>
            <a:spLocks noGrp="1"/>
          </p:cNvSpPr>
          <p:nvPr>
            <p:ph type="body" sz="quarter" idx="13"/>
          </p:nvPr>
        </p:nvSpPr>
        <p:spPr>
          <a:xfrm>
            <a:off x="475247" y="842211"/>
            <a:ext cx="8010024" cy="3709539"/>
          </a:xfrm>
        </p:spPr>
        <p:txBody>
          <a:bodyPr numCol="1">
            <a:normAutofit/>
          </a:bodyPr>
          <a:lstStyle/>
          <a:p>
            <a:r>
              <a:rPr lang="en-US" dirty="0"/>
              <a:t>Reported Issue: A peak in Memory Usage during reporting leads to </a:t>
            </a:r>
            <a:r>
              <a:rPr lang="en-US" dirty="0" err="1"/>
              <a:t>OutOfMemoryExceptions</a:t>
            </a:r>
            <a:r>
              <a:rPr lang="en-US" dirty="0"/>
              <a:t> in </a:t>
            </a:r>
            <a:r>
              <a:rPr lang="en-US" dirty="0" err="1"/>
              <a:t>StressTest</a:t>
            </a:r>
            <a:r>
              <a:rPr lang="en-US" dirty="0"/>
              <a:t> runs (P234375)</a:t>
            </a:r>
          </a:p>
          <a:p>
            <a:r>
              <a:rPr lang="en-US" dirty="0"/>
              <a:t>Found in STI Memory Stress Test</a:t>
            </a:r>
          </a:p>
          <a:p>
            <a:endParaRPr lang="en-US" dirty="0"/>
          </a:p>
          <a:p>
            <a:r>
              <a:rPr lang="en-US" dirty="0"/>
              <a:t>Third party </a:t>
            </a:r>
            <a:r>
              <a:rPr lang="en-US" dirty="0" err="1"/>
              <a:t>Cimetrix</a:t>
            </a:r>
            <a:r>
              <a:rPr lang="en-US" dirty="0"/>
              <a:t> library reserves a buffer during SECS reporting. For a large message, a large buffer is allocated. The additional memory usage was seen to be as high as 1.5 GB.</a:t>
            </a:r>
          </a:p>
        </p:txBody>
      </p:sp>
      <p:sp>
        <p:nvSpPr>
          <p:cNvPr id="6" name="Text Placeholder 5"/>
          <p:cNvSpPr>
            <a:spLocks noGrp="1"/>
          </p:cNvSpPr>
          <p:nvPr>
            <p:ph type="body" sz="quarter" idx="14"/>
          </p:nvPr>
        </p:nvSpPr>
        <p:spPr/>
        <p:txBody>
          <a:bodyPr/>
          <a:lstStyle/>
          <a:p>
            <a:r>
              <a:rPr lang="en-US" dirty="0"/>
              <a:t>Root cause</a:t>
            </a:r>
          </a:p>
        </p:txBody>
      </p:sp>
    </p:spTree>
    <p:extLst>
      <p:ext uri="{BB962C8B-B14F-4D97-AF65-F5344CB8AC3E}">
        <p14:creationId xmlns:p14="http://schemas.microsoft.com/office/powerpoint/2010/main" val="18164457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atum 1"/>
          <p:cNvSpPr>
            <a:spLocks noGrp="1"/>
          </p:cNvSpPr>
          <p:nvPr>
            <p:ph type="dt" sz="half" idx="10"/>
          </p:nvPr>
        </p:nvSpPr>
        <p:spPr/>
        <p:txBody>
          <a:bodyPr/>
          <a:lstStyle/>
          <a:p>
            <a:r>
              <a:rPr lang="nl-NL" noProof="0"/>
              <a:t>&lt;Date&gt;</a:t>
            </a:r>
            <a:endParaRPr lang="en-US" noProof="0"/>
          </a:p>
        </p:txBody>
      </p:sp>
      <p:sp>
        <p:nvSpPr>
          <p:cNvPr id="4" name="Tijdelijke aanduiding voor dianummer 3"/>
          <p:cNvSpPr>
            <a:spLocks noGrp="1"/>
          </p:cNvSpPr>
          <p:nvPr>
            <p:ph type="sldNum" sz="quarter" idx="11"/>
          </p:nvPr>
        </p:nvSpPr>
        <p:spPr/>
        <p:txBody>
          <a:bodyPr/>
          <a:lstStyle/>
          <a:p>
            <a:r>
              <a:rPr lang="en-US" noProof="0"/>
              <a:t>Slide </a:t>
            </a:r>
            <a:fld id="{1D9B13CD-33A0-446D-8703-F89F9F109F54}" type="slidenum">
              <a:rPr lang="en-US" noProof="0" smtClean="0"/>
              <a:pPr/>
              <a:t>16</a:t>
            </a:fld>
            <a:endParaRPr lang="en-US" noProof="0"/>
          </a:p>
        </p:txBody>
      </p:sp>
      <p:sp>
        <p:nvSpPr>
          <p:cNvPr id="3" name="Tijdelijke aanduiding voor voettekst 2"/>
          <p:cNvSpPr>
            <a:spLocks noGrp="1"/>
          </p:cNvSpPr>
          <p:nvPr>
            <p:ph type="ftr" sz="quarter" idx="12"/>
          </p:nvPr>
        </p:nvSpPr>
        <p:spPr/>
        <p:txBody>
          <a:bodyPr/>
          <a:lstStyle/>
          <a:p>
            <a:r>
              <a:rPr lang="en-US" noProof="0"/>
              <a:t>Confidential</a:t>
            </a:r>
          </a:p>
        </p:txBody>
      </p:sp>
      <p:sp>
        <p:nvSpPr>
          <p:cNvPr id="5" name="Titel 4"/>
          <p:cNvSpPr>
            <a:spLocks noGrp="1"/>
          </p:cNvSpPr>
          <p:nvPr>
            <p:ph type="title"/>
          </p:nvPr>
        </p:nvSpPr>
        <p:spPr/>
        <p:txBody>
          <a:bodyPr/>
          <a:lstStyle/>
          <a:p>
            <a:r>
              <a:rPr lang="en-US" dirty="0"/>
              <a:t>Unmanaged memory usage in third party library</a:t>
            </a:r>
          </a:p>
        </p:txBody>
      </p:sp>
      <p:sp>
        <p:nvSpPr>
          <p:cNvPr id="7" name="Tijdelijke aanduiding voor tekst 6"/>
          <p:cNvSpPr>
            <a:spLocks noGrp="1"/>
          </p:cNvSpPr>
          <p:nvPr>
            <p:ph type="body" sz="quarter" idx="13"/>
          </p:nvPr>
        </p:nvSpPr>
        <p:spPr>
          <a:xfrm>
            <a:off x="475247" y="842211"/>
            <a:ext cx="8010024" cy="3709539"/>
          </a:xfrm>
        </p:spPr>
        <p:txBody>
          <a:bodyPr numCol="1">
            <a:normAutofit/>
          </a:bodyPr>
          <a:lstStyle/>
          <a:p>
            <a:r>
              <a:rPr lang="en-US" dirty="0"/>
              <a:t>Unmanaged memory usage typically found with SDT. </a:t>
            </a:r>
          </a:p>
          <a:p>
            <a:r>
              <a:rPr lang="en-US" dirty="0"/>
              <a:t>Managed memory stays the same but private bytes show increase.</a:t>
            </a:r>
          </a:p>
          <a:p>
            <a:r>
              <a:rPr lang="en-US" dirty="0"/>
              <a:t>Looking at timing becomes important: Inspected event- and </a:t>
            </a:r>
            <a:r>
              <a:rPr lang="en-US" dirty="0" err="1"/>
              <a:t>tracelogging</a:t>
            </a:r>
            <a:r>
              <a:rPr lang="en-US" dirty="0"/>
              <a:t> and found that this occurred during reporting.</a:t>
            </a:r>
          </a:p>
          <a:p>
            <a:r>
              <a:rPr lang="en-US" dirty="0"/>
              <a:t>By trial-and-error, including a test case where SECS reporting was disabled, we eventually showed that the root cause was in SECS reporting.</a:t>
            </a:r>
          </a:p>
        </p:txBody>
      </p:sp>
      <p:sp>
        <p:nvSpPr>
          <p:cNvPr id="6" name="Text Placeholder 5"/>
          <p:cNvSpPr>
            <a:spLocks noGrp="1"/>
          </p:cNvSpPr>
          <p:nvPr>
            <p:ph type="body" sz="quarter" idx="14"/>
          </p:nvPr>
        </p:nvSpPr>
        <p:spPr/>
        <p:txBody>
          <a:bodyPr/>
          <a:lstStyle/>
          <a:p>
            <a:r>
              <a:rPr lang="en-US" dirty="0"/>
              <a:t>How to find/recognize root cause</a:t>
            </a:r>
          </a:p>
        </p:txBody>
      </p:sp>
      <p:sp>
        <p:nvSpPr>
          <p:cNvPr id="11" name="Tijdelijke aanduiding voor tekst 6"/>
          <p:cNvSpPr txBox="1">
            <a:spLocks/>
          </p:cNvSpPr>
          <p:nvPr/>
        </p:nvSpPr>
        <p:spPr>
          <a:xfrm>
            <a:off x="2327920" y="3387455"/>
            <a:ext cx="6191047" cy="1184546"/>
          </a:xfrm>
          <a:prstGeom prst="rect">
            <a:avLst/>
          </a:prstGeom>
        </p:spPr>
        <p:txBody>
          <a:bodyPr wrap="square" lIns="0" tIns="0" rIns="0" bIns="0" numCol="1">
            <a:noAutofit/>
          </a:bodyPr>
          <a:lstStyle>
            <a:lvl1pPr marL="0" indent="0" algn="l" defTabSz="914400" rtl="0" eaLnBrk="1" latinLnBrk="0" hangingPunct="1">
              <a:spcBef>
                <a:spcPts val="0"/>
              </a:spcBef>
              <a:spcAft>
                <a:spcPts val="600"/>
              </a:spcAft>
              <a:buFont typeface="Arial" pitchFamily="34" charset="0"/>
              <a:buNone/>
              <a:defRPr sz="1800" kern="1200">
                <a:solidFill>
                  <a:schemeClr val="tx2"/>
                </a:solidFill>
                <a:latin typeface="+mn-lt"/>
                <a:ea typeface="+mn-ea"/>
                <a:cs typeface="+mn-cs"/>
              </a:defRPr>
            </a:lvl1pPr>
            <a:lvl2pPr marL="403225" indent="-173038" algn="l" defTabSz="914400" rtl="0" eaLnBrk="1" latinLnBrk="0" hangingPunct="1">
              <a:spcBef>
                <a:spcPts val="0"/>
              </a:spcBef>
              <a:spcAft>
                <a:spcPts val="600"/>
              </a:spcAft>
              <a:buFont typeface="Arial" pitchFamily="34" charset="0"/>
              <a:buChar char="•"/>
              <a:tabLst/>
              <a:defRPr sz="1600" kern="1200">
                <a:solidFill>
                  <a:schemeClr val="tx2"/>
                </a:solidFill>
                <a:latin typeface="+mn-lt"/>
                <a:ea typeface="+mn-ea"/>
                <a:cs typeface="+mn-cs"/>
              </a:defRPr>
            </a:lvl2pPr>
            <a:lvl3pPr marL="741363" indent="-173038" algn="l" defTabSz="914400" rtl="0" eaLnBrk="1" latinLnBrk="0" hangingPunct="1">
              <a:spcBef>
                <a:spcPts val="0"/>
              </a:spcBef>
              <a:spcAft>
                <a:spcPts val="600"/>
              </a:spcAft>
              <a:buFont typeface="Arial" pitchFamily="34" charset="0"/>
              <a:buChar char="•"/>
              <a:defRPr sz="1400" kern="1200">
                <a:solidFill>
                  <a:schemeClr val="tx2"/>
                </a:solidFill>
                <a:latin typeface="+mn-lt"/>
                <a:ea typeface="+mn-ea"/>
                <a:cs typeface="+mn-cs"/>
              </a:defRPr>
            </a:lvl3pPr>
            <a:lvl4pPr marL="990600" indent="-180975" algn="l" defTabSz="914400" rtl="0" eaLnBrk="1" latinLnBrk="0" hangingPunct="1">
              <a:spcBef>
                <a:spcPct val="20000"/>
              </a:spcBef>
              <a:buFont typeface="Arial" pitchFamily="34" charset="0"/>
              <a:buChar char="•"/>
              <a:defRPr sz="1200" kern="1200">
                <a:solidFill>
                  <a:schemeClr val="tx2"/>
                </a:solidFill>
                <a:latin typeface="+mn-lt"/>
                <a:ea typeface="+mn-ea"/>
                <a:cs typeface="+mn-cs"/>
              </a:defRPr>
            </a:lvl4pPr>
            <a:lvl5pPr marL="1162050" indent="-171450" algn="l" defTabSz="914400" rtl="0" eaLnBrk="1" latinLnBrk="0" hangingPunct="1">
              <a:spcBef>
                <a:spcPct val="20000"/>
              </a:spcBef>
              <a:buFont typeface="Arial" pitchFamily="34" charset="0"/>
              <a:buChar char="•"/>
              <a:defRPr sz="1000" kern="1200">
                <a:solidFill>
                  <a:schemeClr val="tx2"/>
                </a:solidFill>
                <a:latin typeface="+mn-lt"/>
                <a:ea typeface="+mn-ea"/>
                <a:cs typeface="+mn-cs"/>
              </a:defRPr>
            </a:lvl5pPr>
            <a:lvl6pPr marL="1257300" indent="-95250" algn="l" defTabSz="914400" rtl="0" eaLnBrk="1" latinLnBrk="0" hangingPunct="1">
              <a:spcBef>
                <a:spcPct val="20000"/>
              </a:spcBef>
              <a:buFont typeface="Arial" pitchFamily="34" charset="0"/>
              <a:buChar char="•"/>
              <a:defRPr sz="800" kern="1200">
                <a:solidFill>
                  <a:schemeClr val="tx2"/>
                </a:solidFill>
                <a:latin typeface="+mn-lt"/>
                <a:ea typeface="+mn-ea"/>
                <a:cs typeface="+mn-cs"/>
              </a:defRPr>
            </a:lvl6pPr>
            <a:lvl7pPr marL="1343025" indent="-85725" algn="l" defTabSz="914400" rtl="0" eaLnBrk="1" latinLnBrk="0" hangingPunct="1">
              <a:spcBef>
                <a:spcPct val="20000"/>
              </a:spcBef>
              <a:buFont typeface="Arial" pitchFamily="34" charset="0"/>
              <a:buChar char="•"/>
              <a:defRPr sz="600" kern="1200">
                <a:solidFill>
                  <a:schemeClr val="tx2"/>
                </a:solidFill>
                <a:latin typeface="+mn-lt"/>
                <a:ea typeface="+mn-ea"/>
                <a:cs typeface="+mn-cs"/>
              </a:defRPr>
            </a:lvl7pPr>
            <a:lvl8pPr marL="1438275" indent="-95250" algn="l" defTabSz="914400" rtl="0" eaLnBrk="1" latinLnBrk="0" hangingPunct="1">
              <a:spcBef>
                <a:spcPct val="20000"/>
              </a:spcBef>
              <a:buFont typeface="Arial" pitchFamily="34" charset="0"/>
              <a:buChar char="•"/>
              <a:defRPr sz="400" kern="1200">
                <a:solidFill>
                  <a:schemeClr val="tx2"/>
                </a:solidFill>
                <a:latin typeface="+mn-lt"/>
                <a:ea typeface="+mn-ea"/>
                <a:cs typeface="+mn-cs"/>
              </a:defRPr>
            </a:lvl8pPr>
            <a:lvl9pPr marL="1524000" indent="-85725" algn="l" defTabSz="914400" rtl="0" eaLnBrk="1" latinLnBrk="0" hangingPunct="1">
              <a:spcBef>
                <a:spcPct val="20000"/>
              </a:spcBef>
              <a:buFont typeface="Arial" pitchFamily="34" charset="0"/>
              <a:buChar char="•"/>
              <a:defRPr sz="400" kern="1200" baseline="0">
                <a:solidFill>
                  <a:schemeClr val="tx2"/>
                </a:solidFill>
                <a:latin typeface="+mn-lt"/>
                <a:ea typeface="+mn-ea"/>
                <a:cs typeface="+mn-cs"/>
              </a:defRPr>
            </a:lvl9pPr>
          </a:lstStyle>
          <a:p>
            <a:pPr fontAlgn="auto"/>
            <a:r>
              <a:rPr lang="en-US" sz="1600" dirty="0" err="1">
                <a:solidFill>
                  <a:srgbClr val="FF0000"/>
                </a:solidFill>
              </a:rPr>
              <a:t>Grafieken</a:t>
            </a:r>
            <a:r>
              <a:rPr lang="en-US" sz="1600" dirty="0">
                <a:solidFill>
                  <a:srgbClr val="FF0000"/>
                </a:solidFill>
              </a:rPr>
              <a:t> van SECS reporting </a:t>
            </a:r>
            <a:r>
              <a:rPr lang="en-US" sz="1600" dirty="0" err="1">
                <a:solidFill>
                  <a:srgbClr val="FF0000"/>
                </a:solidFill>
              </a:rPr>
              <a:t>toont</a:t>
            </a:r>
            <a:r>
              <a:rPr lang="en-US" sz="1600" dirty="0">
                <a:solidFill>
                  <a:srgbClr val="FF0000"/>
                </a:solidFill>
              </a:rPr>
              <a:t> </a:t>
            </a:r>
            <a:r>
              <a:rPr lang="en-US" sz="1600" dirty="0" err="1">
                <a:solidFill>
                  <a:srgbClr val="FF0000"/>
                </a:solidFill>
              </a:rPr>
              <a:t>geen</a:t>
            </a:r>
            <a:r>
              <a:rPr lang="en-US" sz="1600" dirty="0">
                <a:solidFill>
                  <a:srgbClr val="FF0000"/>
                </a:solidFill>
              </a:rPr>
              <a:t> managed. Was </a:t>
            </a:r>
            <a:r>
              <a:rPr lang="en-US" sz="1600" dirty="0" err="1">
                <a:solidFill>
                  <a:srgbClr val="FF0000"/>
                </a:solidFill>
              </a:rPr>
              <a:t>toen</a:t>
            </a:r>
            <a:r>
              <a:rPr lang="en-US" sz="1600" dirty="0">
                <a:solidFill>
                  <a:srgbClr val="FF0000"/>
                </a:solidFill>
              </a:rPr>
              <a:t> </a:t>
            </a:r>
            <a:r>
              <a:rPr lang="en-US" sz="1600" dirty="0" err="1">
                <a:solidFill>
                  <a:srgbClr val="FF0000"/>
                </a:solidFill>
              </a:rPr>
              <a:t>niet</a:t>
            </a:r>
            <a:r>
              <a:rPr lang="en-US" sz="1600" dirty="0">
                <a:solidFill>
                  <a:srgbClr val="FF0000"/>
                </a:solidFill>
              </a:rPr>
              <a:t> </a:t>
            </a:r>
            <a:r>
              <a:rPr lang="en-US" sz="1600" dirty="0" err="1">
                <a:solidFill>
                  <a:srgbClr val="FF0000"/>
                </a:solidFill>
              </a:rPr>
              <a:t>echt</a:t>
            </a:r>
            <a:r>
              <a:rPr lang="en-US" sz="1600" dirty="0">
                <a:solidFill>
                  <a:srgbClr val="FF0000"/>
                </a:solidFill>
              </a:rPr>
              <a:t> in </a:t>
            </a:r>
            <a:r>
              <a:rPr lang="en-US" sz="1600" dirty="0" err="1">
                <a:solidFill>
                  <a:srgbClr val="FF0000"/>
                </a:solidFill>
              </a:rPr>
              <a:t>beeld</a:t>
            </a:r>
            <a:r>
              <a:rPr lang="en-US" sz="1600" dirty="0">
                <a:solidFill>
                  <a:srgbClr val="FF0000"/>
                </a:solidFill>
              </a:rPr>
              <a:t>, maar </a:t>
            </a:r>
            <a:r>
              <a:rPr lang="en-US" sz="1600" dirty="0" err="1">
                <a:solidFill>
                  <a:srgbClr val="FF0000"/>
                </a:solidFill>
              </a:rPr>
              <a:t>als</a:t>
            </a:r>
            <a:r>
              <a:rPr lang="en-US" sz="1600" dirty="0">
                <a:solidFill>
                  <a:srgbClr val="FF0000"/>
                </a:solidFill>
              </a:rPr>
              <a:t> screenshots die </a:t>
            </a:r>
            <a:r>
              <a:rPr lang="en-US" sz="1600" dirty="0" err="1">
                <a:solidFill>
                  <a:srgbClr val="FF0000"/>
                </a:solidFill>
              </a:rPr>
              <a:t>alsnog</a:t>
            </a:r>
            <a:r>
              <a:rPr lang="en-US" sz="1600" dirty="0">
                <a:solidFill>
                  <a:srgbClr val="FF0000"/>
                </a:solidFill>
              </a:rPr>
              <a:t> </a:t>
            </a:r>
            <a:r>
              <a:rPr lang="en-US" sz="1600" dirty="0" err="1">
                <a:solidFill>
                  <a:srgbClr val="FF0000"/>
                </a:solidFill>
              </a:rPr>
              <a:t>boven</a:t>
            </a:r>
            <a:r>
              <a:rPr lang="en-US" sz="1600" dirty="0">
                <a:solidFill>
                  <a:srgbClr val="FF0000"/>
                </a:solidFill>
              </a:rPr>
              <a:t> water </a:t>
            </a:r>
            <a:r>
              <a:rPr lang="en-US" sz="1600" dirty="0" err="1">
                <a:solidFill>
                  <a:srgbClr val="FF0000"/>
                </a:solidFill>
              </a:rPr>
              <a:t>krijgen</a:t>
            </a:r>
            <a:r>
              <a:rPr lang="en-US" sz="1600" dirty="0">
                <a:solidFill>
                  <a:srgbClr val="FF0000"/>
                </a:solidFill>
              </a:rPr>
              <a:t> </a:t>
            </a:r>
            <a:r>
              <a:rPr lang="en-US" sz="1600" dirty="0" err="1">
                <a:solidFill>
                  <a:srgbClr val="FF0000"/>
                </a:solidFill>
              </a:rPr>
              <a:t>zou</a:t>
            </a:r>
            <a:r>
              <a:rPr lang="en-US" sz="1600" dirty="0">
                <a:solidFill>
                  <a:srgbClr val="FF0000"/>
                </a:solidFill>
              </a:rPr>
              <a:t> </a:t>
            </a:r>
            <a:r>
              <a:rPr lang="en-US" sz="1600" dirty="0" err="1">
                <a:solidFill>
                  <a:srgbClr val="FF0000"/>
                </a:solidFill>
              </a:rPr>
              <a:t>dat</a:t>
            </a:r>
            <a:r>
              <a:rPr lang="en-US" sz="1600" dirty="0">
                <a:solidFill>
                  <a:srgbClr val="FF0000"/>
                </a:solidFill>
              </a:rPr>
              <a:t> </a:t>
            </a:r>
            <a:r>
              <a:rPr lang="en-US" sz="1600" dirty="0" err="1">
                <a:solidFill>
                  <a:srgbClr val="FF0000"/>
                </a:solidFill>
              </a:rPr>
              <a:t>mooi</a:t>
            </a:r>
            <a:r>
              <a:rPr lang="en-US" sz="1600" dirty="0">
                <a:solidFill>
                  <a:srgbClr val="FF0000"/>
                </a:solidFill>
              </a:rPr>
              <a:t> </a:t>
            </a:r>
            <a:r>
              <a:rPr lang="en-US" sz="1600" dirty="0" err="1">
                <a:solidFill>
                  <a:srgbClr val="FF0000"/>
                </a:solidFill>
              </a:rPr>
              <a:t>zijn</a:t>
            </a:r>
            <a:r>
              <a:rPr lang="en-US" sz="1600" dirty="0">
                <a:solidFill>
                  <a:srgbClr val="FF0000"/>
                </a:solidFill>
              </a:rPr>
              <a:t>. </a:t>
            </a:r>
            <a:r>
              <a:rPr lang="en-US" sz="1600" dirty="0" err="1">
                <a:solidFill>
                  <a:srgbClr val="FF0000"/>
                </a:solidFill>
              </a:rPr>
              <a:t>Opnieuw</a:t>
            </a:r>
            <a:r>
              <a:rPr lang="en-US" sz="1600" dirty="0">
                <a:solidFill>
                  <a:srgbClr val="FF0000"/>
                </a:solidFill>
              </a:rPr>
              <a:t> </a:t>
            </a:r>
            <a:r>
              <a:rPr lang="en-US" sz="1600" dirty="0" err="1">
                <a:solidFill>
                  <a:srgbClr val="FF0000"/>
                </a:solidFill>
              </a:rPr>
              <a:t>runnen</a:t>
            </a:r>
            <a:r>
              <a:rPr lang="en-US" sz="1600" dirty="0">
                <a:solidFill>
                  <a:srgbClr val="FF0000"/>
                </a:solidFill>
              </a:rPr>
              <a:t> van PRE en POST?</a:t>
            </a:r>
          </a:p>
        </p:txBody>
      </p:sp>
    </p:spTree>
    <p:extLst>
      <p:ext uri="{BB962C8B-B14F-4D97-AF65-F5344CB8AC3E}">
        <p14:creationId xmlns:p14="http://schemas.microsoft.com/office/powerpoint/2010/main" val="22700919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atum 1"/>
          <p:cNvSpPr>
            <a:spLocks noGrp="1"/>
          </p:cNvSpPr>
          <p:nvPr>
            <p:ph type="dt" sz="half" idx="10"/>
          </p:nvPr>
        </p:nvSpPr>
        <p:spPr/>
        <p:txBody>
          <a:bodyPr/>
          <a:lstStyle/>
          <a:p>
            <a:r>
              <a:rPr lang="nl-NL" noProof="0"/>
              <a:t>&lt;Date&gt;</a:t>
            </a:r>
            <a:endParaRPr lang="en-US" noProof="0"/>
          </a:p>
        </p:txBody>
      </p:sp>
      <p:sp>
        <p:nvSpPr>
          <p:cNvPr id="4" name="Tijdelijke aanduiding voor dianummer 3"/>
          <p:cNvSpPr>
            <a:spLocks noGrp="1"/>
          </p:cNvSpPr>
          <p:nvPr>
            <p:ph type="sldNum" sz="quarter" idx="11"/>
          </p:nvPr>
        </p:nvSpPr>
        <p:spPr/>
        <p:txBody>
          <a:bodyPr/>
          <a:lstStyle/>
          <a:p>
            <a:r>
              <a:rPr lang="en-US" noProof="0"/>
              <a:t>Slide </a:t>
            </a:r>
            <a:fld id="{1D9B13CD-33A0-446D-8703-F89F9F109F54}" type="slidenum">
              <a:rPr lang="en-US" noProof="0" smtClean="0"/>
              <a:pPr/>
              <a:t>17</a:t>
            </a:fld>
            <a:endParaRPr lang="en-US" noProof="0"/>
          </a:p>
        </p:txBody>
      </p:sp>
      <p:sp>
        <p:nvSpPr>
          <p:cNvPr id="3" name="Tijdelijke aanduiding voor voettekst 2"/>
          <p:cNvSpPr>
            <a:spLocks noGrp="1"/>
          </p:cNvSpPr>
          <p:nvPr>
            <p:ph type="ftr" sz="quarter" idx="12"/>
          </p:nvPr>
        </p:nvSpPr>
        <p:spPr/>
        <p:txBody>
          <a:bodyPr/>
          <a:lstStyle/>
          <a:p>
            <a:r>
              <a:rPr lang="en-US" noProof="0"/>
              <a:t>Confidential</a:t>
            </a:r>
          </a:p>
        </p:txBody>
      </p:sp>
      <p:sp>
        <p:nvSpPr>
          <p:cNvPr id="5" name="Titel 4"/>
          <p:cNvSpPr>
            <a:spLocks noGrp="1"/>
          </p:cNvSpPr>
          <p:nvPr>
            <p:ph type="title"/>
          </p:nvPr>
        </p:nvSpPr>
        <p:spPr/>
        <p:txBody>
          <a:bodyPr/>
          <a:lstStyle/>
          <a:p>
            <a:r>
              <a:rPr lang="en-US" dirty="0"/>
              <a:t>Unmanaged memory usage in third party library</a:t>
            </a:r>
          </a:p>
        </p:txBody>
      </p:sp>
      <p:sp>
        <p:nvSpPr>
          <p:cNvPr id="7" name="Tijdelijke aanduiding voor tekst 6"/>
          <p:cNvSpPr>
            <a:spLocks noGrp="1"/>
          </p:cNvSpPr>
          <p:nvPr>
            <p:ph type="body" sz="quarter" idx="13"/>
          </p:nvPr>
        </p:nvSpPr>
        <p:spPr>
          <a:xfrm>
            <a:off x="475247" y="842211"/>
            <a:ext cx="8010024" cy="3709539"/>
          </a:xfrm>
        </p:spPr>
        <p:txBody>
          <a:bodyPr numCol="1">
            <a:normAutofit/>
          </a:bodyPr>
          <a:lstStyle/>
          <a:p>
            <a:r>
              <a:rPr lang="en-US" dirty="0"/>
              <a:t>Moved SECS reporting to a separate service.</a:t>
            </a:r>
          </a:p>
          <a:p>
            <a:endParaRPr lang="en-US" dirty="0"/>
          </a:p>
          <a:p>
            <a:r>
              <a:rPr lang="en-US" dirty="0"/>
              <a:t>In 32 bits, each process has 4GB of Virtual memory at its disposal. By splitting off a process, you decrease the memory usage in the main process.</a:t>
            </a:r>
          </a:p>
          <a:p>
            <a:endParaRPr lang="en-US" dirty="0"/>
          </a:p>
        </p:txBody>
      </p:sp>
      <p:sp>
        <p:nvSpPr>
          <p:cNvPr id="6" name="Text Placeholder 5"/>
          <p:cNvSpPr>
            <a:spLocks noGrp="1"/>
          </p:cNvSpPr>
          <p:nvPr>
            <p:ph type="body" sz="quarter" idx="14"/>
          </p:nvPr>
        </p:nvSpPr>
        <p:spPr/>
        <p:txBody>
          <a:bodyPr/>
          <a:lstStyle/>
          <a:p>
            <a:r>
              <a:rPr lang="en-US" dirty="0"/>
              <a:t>Solutions</a:t>
            </a:r>
          </a:p>
        </p:txBody>
      </p:sp>
    </p:spTree>
    <p:extLst>
      <p:ext uri="{BB962C8B-B14F-4D97-AF65-F5344CB8AC3E}">
        <p14:creationId xmlns:p14="http://schemas.microsoft.com/office/powerpoint/2010/main" val="22700919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1097280" y="2011680"/>
            <a:ext cx="4572000" cy="861774"/>
          </a:xfrm>
        </p:spPr>
        <p:txBody>
          <a:bodyPr/>
          <a:lstStyle/>
          <a:p>
            <a:r>
              <a:rPr lang="en-US" dirty="0"/>
              <a:t>Case 3: Garbage Collector is blind to unmanaged data</a:t>
            </a:r>
          </a:p>
        </p:txBody>
      </p:sp>
      <p:sp>
        <p:nvSpPr>
          <p:cNvPr id="3" name="Date Placeholder 2"/>
          <p:cNvSpPr>
            <a:spLocks noGrp="1"/>
          </p:cNvSpPr>
          <p:nvPr>
            <p:ph type="dt" sz="half" idx="2"/>
          </p:nvPr>
        </p:nvSpPr>
        <p:spPr/>
        <p:txBody>
          <a:bodyPr/>
          <a:lstStyle/>
          <a:p>
            <a:r>
              <a:rPr lang="en-US" noProof="0"/>
              <a:t>&lt;Date&gt;</a:t>
            </a:r>
            <a:endParaRPr lang="en-US" noProof="0" dirty="0"/>
          </a:p>
        </p:txBody>
      </p:sp>
      <p:sp>
        <p:nvSpPr>
          <p:cNvPr id="4" name="Slide Number Placeholder 3"/>
          <p:cNvSpPr>
            <a:spLocks noGrp="1"/>
          </p:cNvSpPr>
          <p:nvPr>
            <p:ph type="sldNum" sz="quarter" idx="4"/>
          </p:nvPr>
        </p:nvSpPr>
        <p:spPr/>
        <p:txBody>
          <a:bodyPr/>
          <a:lstStyle/>
          <a:p>
            <a:r>
              <a:rPr lang="en-US" noProof="0"/>
              <a:t>Slide </a:t>
            </a:r>
            <a:fld id="{1D9B13CD-33A0-446D-8703-F89F9F109F54}" type="slidenum">
              <a:rPr lang="en-US" noProof="0" smtClean="0"/>
              <a:pPr/>
              <a:t>18</a:t>
            </a:fld>
            <a:endParaRPr lang="en-US" noProof="0" dirty="0"/>
          </a:p>
        </p:txBody>
      </p:sp>
      <p:sp>
        <p:nvSpPr>
          <p:cNvPr id="5" name="Footer Placeholder 4"/>
          <p:cNvSpPr>
            <a:spLocks noGrp="1"/>
          </p:cNvSpPr>
          <p:nvPr>
            <p:ph type="ftr" sz="quarter" idx="3"/>
          </p:nvPr>
        </p:nvSpPr>
        <p:spPr/>
        <p:txBody>
          <a:bodyPr/>
          <a:lstStyle/>
          <a:p>
            <a:r>
              <a:rPr lang="en-US" noProof="0"/>
              <a:t>Confidential</a:t>
            </a:r>
            <a:endParaRPr lang="en-US" noProof="0" dirty="0"/>
          </a:p>
        </p:txBody>
      </p:sp>
    </p:spTree>
    <p:extLst>
      <p:ext uri="{BB962C8B-B14F-4D97-AF65-F5344CB8AC3E}">
        <p14:creationId xmlns:p14="http://schemas.microsoft.com/office/powerpoint/2010/main" val="217834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atum 1"/>
          <p:cNvSpPr>
            <a:spLocks noGrp="1"/>
          </p:cNvSpPr>
          <p:nvPr>
            <p:ph type="dt" sz="half" idx="10"/>
          </p:nvPr>
        </p:nvSpPr>
        <p:spPr/>
        <p:txBody>
          <a:bodyPr/>
          <a:lstStyle/>
          <a:p>
            <a:r>
              <a:rPr lang="nl-NL" noProof="0"/>
              <a:t>&lt;Date&gt;</a:t>
            </a:r>
            <a:endParaRPr lang="en-US" noProof="0"/>
          </a:p>
        </p:txBody>
      </p:sp>
      <p:sp>
        <p:nvSpPr>
          <p:cNvPr id="4" name="Tijdelijke aanduiding voor dianummer 3"/>
          <p:cNvSpPr>
            <a:spLocks noGrp="1"/>
          </p:cNvSpPr>
          <p:nvPr>
            <p:ph type="sldNum" sz="quarter" idx="11"/>
          </p:nvPr>
        </p:nvSpPr>
        <p:spPr/>
        <p:txBody>
          <a:bodyPr/>
          <a:lstStyle/>
          <a:p>
            <a:r>
              <a:rPr lang="en-US" noProof="0"/>
              <a:t>Slide </a:t>
            </a:r>
            <a:fld id="{1D9B13CD-33A0-446D-8703-F89F9F109F54}" type="slidenum">
              <a:rPr lang="en-US" noProof="0" smtClean="0"/>
              <a:pPr/>
              <a:t>19</a:t>
            </a:fld>
            <a:endParaRPr lang="en-US" noProof="0"/>
          </a:p>
        </p:txBody>
      </p:sp>
      <p:sp>
        <p:nvSpPr>
          <p:cNvPr id="3" name="Tijdelijke aanduiding voor voettekst 2"/>
          <p:cNvSpPr>
            <a:spLocks noGrp="1"/>
          </p:cNvSpPr>
          <p:nvPr>
            <p:ph type="ftr" sz="quarter" idx="12"/>
          </p:nvPr>
        </p:nvSpPr>
        <p:spPr/>
        <p:txBody>
          <a:bodyPr/>
          <a:lstStyle/>
          <a:p>
            <a:r>
              <a:rPr lang="en-US" noProof="0"/>
              <a:t>Confidential</a:t>
            </a:r>
          </a:p>
        </p:txBody>
      </p:sp>
      <p:sp>
        <p:nvSpPr>
          <p:cNvPr id="5" name="Titel 4"/>
          <p:cNvSpPr>
            <a:spLocks noGrp="1"/>
          </p:cNvSpPr>
          <p:nvPr>
            <p:ph type="title"/>
          </p:nvPr>
        </p:nvSpPr>
        <p:spPr/>
        <p:txBody>
          <a:bodyPr/>
          <a:lstStyle/>
          <a:p>
            <a:r>
              <a:rPr lang="en-US" dirty="0"/>
              <a:t>Garbage Collector is blind to unmanaged data</a:t>
            </a:r>
          </a:p>
        </p:txBody>
      </p:sp>
      <p:sp>
        <p:nvSpPr>
          <p:cNvPr id="7" name="Tijdelijke aanduiding voor tekst 6"/>
          <p:cNvSpPr>
            <a:spLocks noGrp="1"/>
          </p:cNvSpPr>
          <p:nvPr>
            <p:ph type="body" sz="quarter" idx="13"/>
          </p:nvPr>
        </p:nvSpPr>
        <p:spPr>
          <a:xfrm>
            <a:off x="475247" y="842211"/>
            <a:ext cx="8010024" cy="3709539"/>
          </a:xfrm>
        </p:spPr>
        <p:txBody>
          <a:bodyPr numCol="1">
            <a:normAutofit/>
          </a:bodyPr>
          <a:lstStyle/>
          <a:p>
            <a:r>
              <a:rPr lang="en-US" dirty="0">
                <a:solidFill>
                  <a:srgbClr val="1C7DDB"/>
                </a:solidFill>
              </a:rPr>
              <a:t>Reported Issue: AL01 fails due to invalid parameter message (P256566)</a:t>
            </a:r>
          </a:p>
          <a:p>
            <a:r>
              <a:rPr lang="en-US" dirty="0"/>
              <a:t>Found in beta test at customer fab</a:t>
            </a:r>
          </a:p>
          <a:p>
            <a:endParaRPr lang="en-US" dirty="0"/>
          </a:p>
          <a:p>
            <a:r>
              <a:rPr lang="en-US" dirty="0"/>
              <a:t>An unmanaged library from Microsoft was used to load images.</a:t>
            </a:r>
          </a:p>
          <a:p>
            <a:r>
              <a:rPr lang="en-US" dirty="0"/>
              <a:t>The Garbage Collection did not recognize images as a large object, because much of it was in unmanaged, which is invisible for the </a:t>
            </a:r>
            <a:r>
              <a:rPr lang="en-US" dirty="0" err="1"/>
              <a:t>.Net</a:t>
            </a:r>
            <a:r>
              <a:rPr lang="en-US" dirty="0"/>
              <a:t> Garbage Collector.</a:t>
            </a:r>
          </a:p>
          <a:p>
            <a:r>
              <a:rPr lang="en-US" dirty="0"/>
              <a:t>This led to </a:t>
            </a:r>
            <a:r>
              <a:rPr lang="en-US" dirty="0" err="1"/>
              <a:t>OutOfMemory</a:t>
            </a:r>
            <a:r>
              <a:rPr lang="en-US" dirty="0"/>
              <a:t> or ‘Parameter is not valid’ in logging</a:t>
            </a:r>
          </a:p>
          <a:p>
            <a:endParaRPr lang="en-US" dirty="0"/>
          </a:p>
          <a:p>
            <a:endParaRPr lang="en-US" dirty="0"/>
          </a:p>
        </p:txBody>
      </p:sp>
      <p:sp>
        <p:nvSpPr>
          <p:cNvPr id="6" name="Text Placeholder 5"/>
          <p:cNvSpPr>
            <a:spLocks noGrp="1"/>
          </p:cNvSpPr>
          <p:nvPr>
            <p:ph type="body" sz="quarter" idx="14"/>
          </p:nvPr>
        </p:nvSpPr>
        <p:spPr/>
        <p:txBody>
          <a:bodyPr/>
          <a:lstStyle/>
          <a:p>
            <a:r>
              <a:rPr lang="en-US" dirty="0"/>
              <a:t>Root cause</a:t>
            </a:r>
          </a:p>
        </p:txBody>
      </p:sp>
    </p:spTree>
    <p:extLst>
      <p:ext uri="{BB962C8B-B14F-4D97-AF65-F5344CB8AC3E}">
        <p14:creationId xmlns:p14="http://schemas.microsoft.com/office/powerpoint/2010/main" val="32507190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jdelijke aanduiding voor tekst 3"/>
          <p:cNvSpPr>
            <a:spLocks noGrp="1"/>
          </p:cNvSpPr>
          <p:nvPr>
            <p:ph type="body" sz="quarter" idx="10"/>
          </p:nvPr>
        </p:nvSpPr>
        <p:spPr/>
        <p:txBody>
          <a:bodyPr/>
          <a:lstStyle/>
          <a:p>
            <a:r>
              <a:rPr lang="nl-NL" dirty="0"/>
              <a:t>64 bits</a:t>
            </a:r>
          </a:p>
        </p:txBody>
      </p:sp>
      <p:sp>
        <p:nvSpPr>
          <p:cNvPr id="7" name="Tijdelijke aanduiding voor datum 6"/>
          <p:cNvSpPr>
            <a:spLocks noGrp="1"/>
          </p:cNvSpPr>
          <p:nvPr>
            <p:ph type="dt" sz="half" idx="2"/>
          </p:nvPr>
        </p:nvSpPr>
        <p:spPr/>
        <p:txBody>
          <a:bodyPr/>
          <a:lstStyle/>
          <a:p>
            <a:r>
              <a:rPr lang="nl-NL"/>
              <a:t>&lt;Date&gt;</a:t>
            </a:r>
            <a:endParaRPr lang="en-US"/>
          </a:p>
        </p:txBody>
      </p:sp>
      <p:sp>
        <p:nvSpPr>
          <p:cNvPr id="3" name="Tijdelijke aanduiding voor dianummer 2"/>
          <p:cNvSpPr>
            <a:spLocks noGrp="1"/>
          </p:cNvSpPr>
          <p:nvPr>
            <p:ph type="sldNum" sz="quarter" idx="4"/>
          </p:nvPr>
        </p:nvSpPr>
        <p:spPr/>
        <p:txBody>
          <a:bodyPr/>
          <a:lstStyle/>
          <a:p>
            <a:r>
              <a:rPr lang="en-US"/>
              <a:t>Slide </a:t>
            </a:r>
            <a:fld id="{2BF23E3A-8558-42B9-AEEE-59D910584A16}" type="slidenum">
              <a:rPr lang="en-US" smtClean="0"/>
              <a:pPr/>
              <a:t>2</a:t>
            </a:fld>
            <a:endParaRPr lang="en-US"/>
          </a:p>
        </p:txBody>
      </p:sp>
      <p:sp>
        <p:nvSpPr>
          <p:cNvPr id="6" name="Footer Placeholder 5"/>
          <p:cNvSpPr>
            <a:spLocks noGrp="1"/>
          </p:cNvSpPr>
          <p:nvPr>
            <p:ph type="ftr" sz="quarter" idx="3"/>
          </p:nvPr>
        </p:nvSpPr>
        <p:spPr>
          <a:prstGeom prst="rect">
            <a:avLst/>
          </a:prstGeom>
        </p:spPr>
        <p:txBody>
          <a:bodyPr/>
          <a:lstStyle/>
          <a:p>
            <a:r>
              <a:rPr lang="en-US"/>
              <a:t>Confidential</a:t>
            </a:r>
          </a:p>
        </p:txBody>
      </p:sp>
    </p:spTree>
    <p:extLst>
      <p:ext uri="{BB962C8B-B14F-4D97-AF65-F5344CB8AC3E}">
        <p14:creationId xmlns:p14="http://schemas.microsoft.com/office/powerpoint/2010/main" val="34578931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atum 1"/>
          <p:cNvSpPr>
            <a:spLocks noGrp="1"/>
          </p:cNvSpPr>
          <p:nvPr>
            <p:ph type="dt" sz="half" idx="10"/>
          </p:nvPr>
        </p:nvSpPr>
        <p:spPr/>
        <p:txBody>
          <a:bodyPr/>
          <a:lstStyle/>
          <a:p>
            <a:r>
              <a:rPr lang="nl-NL" noProof="0"/>
              <a:t>&lt;Date&gt;</a:t>
            </a:r>
            <a:endParaRPr lang="en-US" noProof="0"/>
          </a:p>
        </p:txBody>
      </p:sp>
      <p:sp>
        <p:nvSpPr>
          <p:cNvPr id="4" name="Tijdelijke aanduiding voor dianummer 3"/>
          <p:cNvSpPr>
            <a:spLocks noGrp="1"/>
          </p:cNvSpPr>
          <p:nvPr>
            <p:ph type="sldNum" sz="quarter" idx="11"/>
          </p:nvPr>
        </p:nvSpPr>
        <p:spPr/>
        <p:txBody>
          <a:bodyPr/>
          <a:lstStyle/>
          <a:p>
            <a:r>
              <a:rPr lang="en-US" noProof="0"/>
              <a:t>Slide </a:t>
            </a:r>
            <a:fld id="{1D9B13CD-33A0-446D-8703-F89F9F109F54}" type="slidenum">
              <a:rPr lang="en-US" noProof="0" smtClean="0"/>
              <a:pPr/>
              <a:t>20</a:t>
            </a:fld>
            <a:endParaRPr lang="en-US" noProof="0"/>
          </a:p>
        </p:txBody>
      </p:sp>
      <p:sp>
        <p:nvSpPr>
          <p:cNvPr id="3" name="Tijdelijke aanduiding voor voettekst 2"/>
          <p:cNvSpPr>
            <a:spLocks noGrp="1"/>
          </p:cNvSpPr>
          <p:nvPr>
            <p:ph type="ftr" sz="quarter" idx="12"/>
          </p:nvPr>
        </p:nvSpPr>
        <p:spPr/>
        <p:txBody>
          <a:bodyPr/>
          <a:lstStyle/>
          <a:p>
            <a:r>
              <a:rPr lang="en-US" noProof="0"/>
              <a:t>Confidential</a:t>
            </a:r>
          </a:p>
        </p:txBody>
      </p:sp>
      <p:sp>
        <p:nvSpPr>
          <p:cNvPr id="5" name="Titel 4"/>
          <p:cNvSpPr>
            <a:spLocks noGrp="1"/>
          </p:cNvSpPr>
          <p:nvPr>
            <p:ph type="title"/>
          </p:nvPr>
        </p:nvSpPr>
        <p:spPr/>
        <p:txBody>
          <a:bodyPr/>
          <a:lstStyle/>
          <a:p>
            <a:r>
              <a:rPr lang="en-US" dirty="0"/>
              <a:t>Garbage Collector is blind to unmanaged data</a:t>
            </a:r>
          </a:p>
        </p:txBody>
      </p:sp>
      <p:sp>
        <p:nvSpPr>
          <p:cNvPr id="7" name="Tijdelijke aanduiding voor tekst 6"/>
          <p:cNvSpPr>
            <a:spLocks noGrp="1"/>
          </p:cNvSpPr>
          <p:nvPr>
            <p:ph type="body" sz="quarter" idx="13"/>
          </p:nvPr>
        </p:nvSpPr>
        <p:spPr>
          <a:xfrm>
            <a:off x="475247" y="842211"/>
            <a:ext cx="8483558" cy="3709539"/>
          </a:xfrm>
        </p:spPr>
        <p:txBody>
          <a:bodyPr numCol="1">
            <a:normAutofit/>
          </a:bodyPr>
          <a:lstStyle/>
          <a:p>
            <a:r>
              <a:rPr lang="en-US" dirty="0"/>
              <a:t>Unmanaged memory usage typically found with SDT. </a:t>
            </a:r>
          </a:p>
          <a:p>
            <a:r>
              <a:rPr lang="en-US" dirty="0"/>
              <a:t>Private bytes shows a spike or increase of 1.5GB, while managed memory shows only 250MB increase.</a:t>
            </a:r>
          </a:p>
        </p:txBody>
      </p:sp>
      <p:sp>
        <p:nvSpPr>
          <p:cNvPr id="6" name="Text Placeholder 5"/>
          <p:cNvSpPr>
            <a:spLocks noGrp="1"/>
          </p:cNvSpPr>
          <p:nvPr>
            <p:ph type="body" sz="quarter" idx="14"/>
          </p:nvPr>
        </p:nvSpPr>
        <p:spPr/>
        <p:txBody>
          <a:bodyPr/>
          <a:lstStyle/>
          <a:p>
            <a:r>
              <a:rPr lang="en-US" dirty="0"/>
              <a:t>How to find/recognize root cause</a:t>
            </a:r>
          </a:p>
        </p:txBody>
      </p:sp>
      <p:pic>
        <p:nvPicPr>
          <p:cNvPr id="13" name="Picture 1" descr="image00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60725" y="1891436"/>
            <a:ext cx="5883275" cy="319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756363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noProof="0"/>
              <a:t>&lt;Date&gt;</a:t>
            </a:r>
            <a:endParaRPr lang="en-US" noProof="0" dirty="0"/>
          </a:p>
        </p:txBody>
      </p:sp>
      <p:sp>
        <p:nvSpPr>
          <p:cNvPr id="3" name="Slide Number Placeholder 2"/>
          <p:cNvSpPr>
            <a:spLocks noGrp="1"/>
          </p:cNvSpPr>
          <p:nvPr>
            <p:ph type="sldNum" sz="quarter" idx="11"/>
          </p:nvPr>
        </p:nvSpPr>
        <p:spPr/>
        <p:txBody>
          <a:bodyPr/>
          <a:lstStyle/>
          <a:p>
            <a:r>
              <a:rPr lang="en-US" noProof="0"/>
              <a:t>Slide </a:t>
            </a:r>
            <a:fld id="{1D9B13CD-33A0-446D-8703-F89F9F109F54}" type="slidenum">
              <a:rPr lang="en-US" noProof="0" smtClean="0"/>
              <a:pPr/>
              <a:t>21</a:t>
            </a:fld>
            <a:endParaRPr lang="en-US" noProof="0" dirty="0"/>
          </a:p>
        </p:txBody>
      </p:sp>
      <p:sp>
        <p:nvSpPr>
          <p:cNvPr id="4" name="Footer Placeholder 3"/>
          <p:cNvSpPr>
            <a:spLocks noGrp="1"/>
          </p:cNvSpPr>
          <p:nvPr>
            <p:ph type="ftr" sz="quarter" idx="12"/>
          </p:nvPr>
        </p:nvSpPr>
        <p:spPr/>
        <p:txBody>
          <a:bodyPr/>
          <a:lstStyle/>
          <a:p>
            <a:r>
              <a:rPr lang="en-US" noProof="0"/>
              <a:t>Confidential</a:t>
            </a:r>
            <a:endParaRPr lang="en-US" noProof="0" dirty="0"/>
          </a:p>
        </p:txBody>
      </p:sp>
      <p:sp>
        <p:nvSpPr>
          <p:cNvPr id="5" name="Title 4"/>
          <p:cNvSpPr>
            <a:spLocks noGrp="1"/>
          </p:cNvSpPr>
          <p:nvPr>
            <p:ph type="title"/>
          </p:nvPr>
        </p:nvSpPr>
        <p:spPr/>
        <p:txBody>
          <a:bodyPr/>
          <a:lstStyle/>
          <a:p>
            <a:r>
              <a:rPr lang="en-US" dirty="0"/>
              <a:t>Garbage Collector is blind to unmanaged data</a:t>
            </a:r>
          </a:p>
        </p:txBody>
      </p:sp>
      <p:sp>
        <p:nvSpPr>
          <p:cNvPr id="6" name="Text Placeholder 5"/>
          <p:cNvSpPr>
            <a:spLocks noGrp="1"/>
          </p:cNvSpPr>
          <p:nvPr>
            <p:ph type="body" sz="quarter" idx="13"/>
          </p:nvPr>
        </p:nvSpPr>
        <p:spPr/>
        <p:txBody>
          <a:bodyPr/>
          <a:lstStyle/>
          <a:p>
            <a:r>
              <a:rPr lang="en-US" dirty="0"/>
              <a:t>Looking at timing becomes important: Inspected event- and </a:t>
            </a:r>
            <a:r>
              <a:rPr lang="en-US" dirty="0" err="1"/>
              <a:t>tracelogging</a:t>
            </a:r>
            <a:r>
              <a:rPr lang="en-US" dirty="0"/>
              <a:t> and found that this occurred during Aligning optimization. Aligning team identified the problem, reproducible with a local test.</a:t>
            </a:r>
          </a:p>
          <a:p>
            <a:endParaRPr lang="en-US" dirty="0"/>
          </a:p>
          <a:p>
            <a:endParaRPr lang="en-US" dirty="0"/>
          </a:p>
        </p:txBody>
      </p:sp>
      <p:sp>
        <p:nvSpPr>
          <p:cNvPr id="7" name="Text Placeholder 6"/>
          <p:cNvSpPr>
            <a:spLocks noGrp="1"/>
          </p:cNvSpPr>
          <p:nvPr>
            <p:ph type="body" sz="quarter" idx="14"/>
          </p:nvPr>
        </p:nvSpPr>
        <p:spPr/>
        <p:txBody>
          <a:bodyPr/>
          <a:lstStyle/>
          <a:p>
            <a:r>
              <a:rPr lang="en-US" dirty="0"/>
              <a:t>How to find/recognize root cause</a:t>
            </a:r>
          </a:p>
        </p:txBody>
      </p:sp>
    </p:spTree>
    <p:extLst>
      <p:ext uri="{BB962C8B-B14F-4D97-AF65-F5344CB8AC3E}">
        <p14:creationId xmlns:p14="http://schemas.microsoft.com/office/powerpoint/2010/main" val="35244717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atum 1"/>
          <p:cNvSpPr>
            <a:spLocks noGrp="1"/>
          </p:cNvSpPr>
          <p:nvPr>
            <p:ph type="dt" sz="half" idx="10"/>
          </p:nvPr>
        </p:nvSpPr>
        <p:spPr/>
        <p:txBody>
          <a:bodyPr/>
          <a:lstStyle/>
          <a:p>
            <a:r>
              <a:rPr lang="nl-NL" noProof="0"/>
              <a:t>&lt;Date&gt;</a:t>
            </a:r>
            <a:endParaRPr lang="en-US" noProof="0"/>
          </a:p>
        </p:txBody>
      </p:sp>
      <p:sp>
        <p:nvSpPr>
          <p:cNvPr id="4" name="Tijdelijke aanduiding voor dianummer 3"/>
          <p:cNvSpPr>
            <a:spLocks noGrp="1"/>
          </p:cNvSpPr>
          <p:nvPr>
            <p:ph type="sldNum" sz="quarter" idx="11"/>
          </p:nvPr>
        </p:nvSpPr>
        <p:spPr/>
        <p:txBody>
          <a:bodyPr/>
          <a:lstStyle/>
          <a:p>
            <a:r>
              <a:rPr lang="en-US" noProof="0"/>
              <a:t>Slide </a:t>
            </a:r>
            <a:fld id="{1D9B13CD-33A0-446D-8703-F89F9F109F54}" type="slidenum">
              <a:rPr lang="en-US" noProof="0" smtClean="0"/>
              <a:pPr/>
              <a:t>22</a:t>
            </a:fld>
            <a:endParaRPr lang="en-US" noProof="0"/>
          </a:p>
        </p:txBody>
      </p:sp>
      <p:sp>
        <p:nvSpPr>
          <p:cNvPr id="3" name="Tijdelijke aanduiding voor voettekst 2"/>
          <p:cNvSpPr>
            <a:spLocks noGrp="1"/>
          </p:cNvSpPr>
          <p:nvPr>
            <p:ph type="ftr" sz="quarter" idx="12"/>
          </p:nvPr>
        </p:nvSpPr>
        <p:spPr/>
        <p:txBody>
          <a:bodyPr/>
          <a:lstStyle/>
          <a:p>
            <a:r>
              <a:rPr lang="en-US" noProof="0"/>
              <a:t>Confidential</a:t>
            </a:r>
          </a:p>
        </p:txBody>
      </p:sp>
      <p:sp>
        <p:nvSpPr>
          <p:cNvPr id="5" name="Titel 4"/>
          <p:cNvSpPr>
            <a:spLocks noGrp="1"/>
          </p:cNvSpPr>
          <p:nvPr>
            <p:ph type="title"/>
          </p:nvPr>
        </p:nvSpPr>
        <p:spPr/>
        <p:txBody>
          <a:bodyPr/>
          <a:lstStyle/>
          <a:p>
            <a:r>
              <a:rPr lang="en-US" dirty="0"/>
              <a:t>Garbage Collector is blind to unmanaged data</a:t>
            </a:r>
          </a:p>
        </p:txBody>
      </p:sp>
      <p:sp>
        <p:nvSpPr>
          <p:cNvPr id="7" name="Tijdelijke aanduiding voor tekst 6"/>
          <p:cNvSpPr>
            <a:spLocks noGrp="1"/>
          </p:cNvSpPr>
          <p:nvPr>
            <p:ph type="body" sz="quarter" idx="13"/>
          </p:nvPr>
        </p:nvSpPr>
        <p:spPr>
          <a:xfrm>
            <a:off x="475247" y="842211"/>
            <a:ext cx="8010024" cy="3709539"/>
          </a:xfrm>
        </p:spPr>
        <p:txBody>
          <a:bodyPr numCol="1">
            <a:normAutofit/>
          </a:bodyPr>
          <a:lstStyle/>
          <a:p>
            <a:pPr fontAlgn="auto"/>
            <a:r>
              <a:rPr lang="en-US" dirty="0"/>
              <a:t>Force Garbage Collection after every run. Note: loses performance but was accepted in this case.</a:t>
            </a:r>
          </a:p>
          <a:p>
            <a:pPr fontAlgn="auto"/>
            <a:endParaRPr lang="en-US" dirty="0"/>
          </a:p>
          <a:p>
            <a:pPr fontAlgn="auto"/>
            <a:endParaRPr lang="en-US" dirty="0"/>
          </a:p>
          <a:p>
            <a:pPr fontAlgn="auto"/>
            <a:endParaRPr lang="en-US" dirty="0"/>
          </a:p>
          <a:p>
            <a:pPr fontAlgn="auto"/>
            <a:r>
              <a:rPr lang="en-US" dirty="0"/>
              <a:t>Re-tested:</a:t>
            </a:r>
          </a:p>
        </p:txBody>
      </p:sp>
      <p:sp>
        <p:nvSpPr>
          <p:cNvPr id="6" name="Text Placeholder 5"/>
          <p:cNvSpPr>
            <a:spLocks noGrp="1"/>
          </p:cNvSpPr>
          <p:nvPr>
            <p:ph type="body" sz="quarter" idx="14"/>
          </p:nvPr>
        </p:nvSpPr>
        <p:spPr/>
        <p:txBody>
          <a:bodyPr/>
          <a:lstStyle/>
          <a:p>
            <a:r>
              <a:rPr lang="en-US" dirty="0"/>
              <a:t>Solutions</a:t>
            </a:r>
          </a:p>
        </p:txBody>
      </p:sp>
      <p:pic>
        <p:nvPicPr>
          <p:cNvPr id="6146" name="Picture 1" descr="image00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2888" y="1430679"/>
            <a:ext cx="7483475"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7" name="Picture 2" descr="image00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12781" y="2516530"/>
            <a:ext cx="4874135" cy="2626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756363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1097280" y="2011680"/>
            <a:ext cx="4572000" cy="861774"/>
          </a:xfrm>
        </p:spPr>
        <p:txBody>
          <a:bodyPr/>
          <a:lstStyle/>
          <a:p>
            <a:r>
              <a:rPr lang="en-US" dirty="0"/>
              <a:t>Case 4: Memory Leak found with </a:t>
            </a:r>
            <a:r>
              <a:rPr lang="en-US" dirty="0" err="1"/>
              <a:t>System.IO.FileInfo</a:t>
            </a:r>
            <a:endParaRPr lang="en-US" dirty="0"/>
          </a:p>
        </p:txBody>
      </p:sp>
      <p:sp>
        <p:nvSpPr>
          <p:cNvPr id="3" name="Date Placeholder 2"/>
          <p:cNvSpPr>
            <a:spLocks noGrp="1"/>
          </p:cNvSpPr>
          <p:nvPr>
            <p:ph type="dt" sz="half" idx="2"/>
          </p:nvPr>
        </p:nvSpPr>
        <p:spPr/>
        <p:txBody>
          <a:bodyPr/>
          <a:lstStyle/>
          <a:p>
            <a:r>
              <a:rPr lang="en-US" noProof="0"/>
              <a:t>&lt;Date&gt;</a:t>
            </a:r>
            <a:endParaRPr lang="en-US" noProof="0" dirty="0"/>
          </a:p>
        </p:txBody>
      </p:sp>
      <p:sp>
        <p:nvSpPr>
          <p:cNvPr id="4" name="Slide Number Placeholder 3"/>
          <p:cNvSpPr>
            <a:spLocks noGrp="1"/>
          </p:cNvSpPr>
          <p:nvPr>
            <p:ph type="sldNum" sz="quarter" idx="4"/>
          </p:nvPr>
        </p:nvSpPr>
        <p:spPr/>
        <p:txBody>
          <a:bodyPr/>
          <a:lstStyle/>
          <a:p>
            <a:r>
              <a:rPr lang="en-US" noProof="0"/>
              <a:t>Slide </a:t>
            </a:r>
            <a:fld id="{1D9B13CD-33A0-446D-8703-F89F9F109F54}" type="slidenum">
              <a:rPr lang="en-US" noProof="0" smtClean="0"/>
              <a:pPr/>
              <a:t>23</a:t>
            </a:fld>
            <a:endParaRPr lang="en-US" noProof="0" dirty="0"/>
          </a:p>
        </p:txBody>
      </p:sp>
      <p:sp>
        <p:nvSpPr>
          <p:cNvPr id="5" name="Footer Placeholder 4"/>
          <p:cNvSpPr>
            <a:spLocks noGrp="1"/>
          </p:cNvSpPr>
          <p:nvPr>
            <p:ph type="ftr" sz="quarter" idx="3"/>
          </p:nvPr>
        </p:nvSpPr>
        <p:spPr/>
        <p:txBody>
          <a:bodyPr/>
          <a:lstStyle/>
          <a:p>
            <a:r>
              <a:rPr lang="en-US" noProof="0"/>
              <a:t>Confidential</a:t>
            </a:r>
            <a:endParaRPr lang="en-US" noProof="0" dirty="0"/>
          </a:p>
        </p:txBody>
      </p:sp>
    </p:spTree>
    <p:extLst>
      <p:ext uri="{BB962C8B-B14F-4D97-AF65-F5344CB8AC3E}">
        <p14:creationId xmlns:p14="http://schemas.microsoft.com/office/powerpoint/2010/main" val="3454068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atum 1"/>
          <p:cNvSpPr>
            <a:spLocks noGrp="1"/>
          </p:cNvSpPr>
          <p:nvPr>
            <p:ph type="dt" sz="half" idx="10"/>
          </p:nvPr>
        </p:nvSpPr>
        <p:spPr/>
        <p:txBody>
          <a:bodyPr/>
          <a:lstStyle/>
          <a:p>
            <a:r>
              <a:rPr lang="nl-NL" noProof="0"/>
              <a:t>&lt;Date&gt;</a:t>
            </a:r>
            <a:endParaRPr lang="en-US" noProof="0"/>
          </a:p>
        </p:txBody>
      </p:sp>
      <p:sp>
        <p:nvSpPr>
          <p:cNvPr id="4" name="Tijdelijke aanduiding voor dianummer 3"/>
          <p:cNvSpPr>
            <a:spLocks noGrp="1"/>
          </p:cNvSpPr>
          <p:nvPr>
            <p:ph type="sldNum" sz="quarter" idx="11"/>
          </p:nvPr>
        </p:nvSpPr>
        <p:spPr/>
        <p:txBody>
          <a:bodyPr/>
          <a:lstStyle/>
          <a:p>
            <a:r>
              <a:rPr lang="en-US" noProof="0"/>
              <a:t>Slide </a:t>
            </a:r>
            <a:fld id="{1D9B13CD-33A0-446D-8703-F89F9F109F54}" type="slidenum">
              <a:rPr lang="en-US" noProof="0" smtClean="0"/>
              <a:pPr/>
              <a:t>24</a:t>
            </a:fld>
            <a:endParaRPr lang="en-US" noProof="0"/>
          </a:p>
        </p:txBody>
      </p:sp>
      <p:sp>
        <p:nvSpPr>
          <p:cNvPr id="3" name="Tijdelijke aanduiding voor voettekst 2"/>
          <p:cNvSpPr>
            <a:spLocks noGrp="1"/>
          </p:cNvSpPr>
          <p:nvPr>
            <p:ph type="ftr" sz="quarter" idx="12"/>
          </p:nvPr>
        </p:nvSpPr>
        <p:spPr/>
        <p:txBody>
          <a:bodyPr/>
          <a:lstStyle/>
          <a:p>
            <a:r>
              <a:rPr lang="en-US" noProof="0"/>
              <a:t>Confidential</a:t>
            </a:r>
          </a:p>
        </p:txBody>
      </p:sp>
      <p:sp>
        <p:nvSpPr>
          <p:cNvPr id="5" name="Titel 4"/>
          <p:cNvSpPr>
            <a:spLocks noGrp="1"/>
          </p:cNvSpPr>
          <p:nvPr>
            <p:ph type="title"/>
          </p:nvPr>
        </p:nvSpPr>
        <p:spPr/>
        <p:txBody>
          <a:bodyPr/>
          <a:lstStyle/>
          <a:p>
            <a:r>
              <a:rPr lang="en-US" dirty="0"/>
              <a:t>Memory Leak found with </a:t>
            </a:r>
            <a:r>
              <a:rPr lang="en-US" dirty="0" err="1"/>
              <a:t>System.IO.FileInfo</a:t>
            </a:r>
            <a:r>
              <a:rPr lang="en-US" dirty="0"/>
              <a:t> </a:t>
            </a:r>
            <a:br>
              <a:rPr lang="en-US" dirty="0"/>
            </a:br>
            <a:endParaRPr lang="en-US" dirty="0"/>
          </a:p>
        </p:txBody>
      </p:sp>
      <p:sp>
        <p:nvSpPr>
          <p:cNvPr id="7" name="Tijdelijke aanduiding voor tekst 6"/>
          <p:cNvSpPr>
            <a:spLocks noGrp="1"/>
          </p:cNvSpPr>
          <p:nvPr>
            <p:ph type="body" sz="quarter" idx="13"/>
          </p:nvPr>
        </p:nvSpPr>
        <p:spPr>
          <a:xfrm>
            <a:off x="475247" y="842212"/>
            <a:ext cx="8010024" cy="4169626"/>
          </a:xfrm>
        </p:spPr>
        <p:txBody>
          <a:bodyPr numCol="1">
            <a:normAutofit/>
          </a:bodyPr>
          <a:lstStyle/>
          <a:p>
            <a:r>
              <a:rPr lang="en-US" dirty="0"/>
              <a:t>Reported Issue: Memory Leak found in </a:t>
            </a:r>
            <a:r>
              <a:rPr lang="en-US" dirty="0" err="1"/>
              <a:t>System.IO.FileInfo</a:t>
            </a:r>
            <a:r>
              <a:rPr lang="en-US" dirty="0"/>
              <a:t> during CD HV, Multilayer and DBF measurements (P232359)</a:t>
            </a:r>
          </a:p>
          <a:p>
            <a:r>
              <a:rPr lang="en-US" dirty="0"/>
              <a:t>Found by STI in Memory test</a:t>
            </a:r>
          </a:p>
          <a:p>
            <a:endParaRPr lang="en-US" dirty="0"/>
          </a:p>
          <a:p>
            <a:r>
              <a:rPr lang="en-US" dirty="0"/>
              <a:t>Large array of </a:t>
            </a:r>
            <a:r>
              <a:rPr lang="en-US" dirty="0" err="1"/>
              <a:t>FileInfo</a:t>
            </a:r>
            <a:r>
              <a:rPr lang="en-US" dirty="0"/>
              <a:t> objects was held as a member in File Cleaners. Whenever the Cleaner was called, this list was recreated and, furthermore, the list was held until the next call while it was not used anymore.</a:t>
            </a:r>
          </a:p>
          <a:p>
            <a:r>
              <a:rPr lang="en-US" dirty="0"/>
              <a:t>This caused unnecessary memory retention because the list was being held too long.</a:t>
            </a:r>
          </a:p>
        </p:txBody>
      </p:sp>
      <p:sp>
        <p:nvSpPr>
          <p:cNvPr id="6" name="Text Placeholder 5"/>
          <p:cNvSpPr>
            <a:spLocks noGrp="1"/>
          </p:cNvSpPr>
          <p:nvPr>
            <p:ph type="body" sz="quarter" idx="14"/>
          </p:nvPr>
        </p:nvSpPr>
        <p:spPr/>
        <p:txBody>
          <a:bodyPr/>
          <a:lstStyle/>
          <a:p>
            <a:r>
              <a:rPr lang="en-US" dirty="0"/>
              <a:t>Root cause</a:t>
            </a:r>
          </a:p>
        </p:txBody>
      </p:sp>
    </p:spTree>
    <p:extLst>
      <p:ext uri="{BB962C8B-B14F-4D97-AF65-F5344CB8AC3E}">
        <p14:creationId xmlns:p14="http://schemas.microsoft.com/office/powerpoint/2010/main" val="13644103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atum 1"/>
          <p:cNvSpPr>
            <a:spLocks noGrp="1"/>
          </p:cNvSpPr>
          <p:nvPr>
            <p:ph type="dt" sz="half" idx="10"/>
          </p:nvPr>
        </p:nvSpPr>
        <p:spPr/>
        <p:txBody>
          <a:bodyPr/>
          <a:lstStyle/>
          <a:p>
            <a:r>
              <a:rPr lang="nl-NL" noProof="0"/>
              <a:t>&lt;Date&gt;</a:t>
            </a:r>
            <a:endParaRPr lang="en-US" noProof="0"/>
          </a:p>
        </p:txBody>
      </p:sp>
      <p:sp>
        <p:nvSpPr>
          <p:cNvPr id="4" name="Tijdelijke aanduiding voor dianummer 3"/>
          <p:cNvSpPr>
            <a:spLocks noGrp="1"/>
          </p:cNvSpPr>
          <p:nvPr>
            <p:ph type="sldNum" sz="quarter" idx="11"/>
          </p:nvPr>
        </p:nvSpPr>
        <p:spPr/>
        <p:txBody>
          <a:bodyPr/>
          <a:lstStyle/>
          <a:p>
            <a:r>
              <a:rPr lang="en-US" noProof="0"/>
              <a:t>Slide </a:t>
            </a:r>
            <a:fld id="{1D9B13CD-33A0-446D-8703-F89F9F109F54}" type="slidenum">
              <a:rPr lang="en-US" noProof="0" smtClean="0"/>
              <a:pPr/>
              <a:t>25</a:t>
            </a:fld>
            <a:endParaRPr lang="en-US" noProof="0"/>
          </a:p>
        </p:txBody>
      </p:sp>
      <p:sp>
        <p:nvSpPr>
          <p:cNvPr id="3" name="Tijdelijke aanduiding voor voettekst 2"/>
          <p:cNvSpPr>
            <a:spLocks noGrp="1"/>
          </p:cNvSpPr>
          <p:nvPr>
            <p:ph type="ftr" sz="quarter" idx="12"/>
          </p:nvPr>
        </p:nvSpPr>
        <p:spPr/>
        <p:txBody>
          <a:bodyPr/>
          <a:lstStyle/>
          <a:p>
            <a:r>
              <a:rPr lang="en-US" noProof="0"/>
              <a:t>Confidential</a:t>
            </a:r>
          </a:p>
        </p:txBody>
      </p:sp>
      <p:sp>
        <p:nvSpPr>
          <p:cNvPr id="5" name="Titel 4"/>
          <p:cNvSpPr>
            <a:spLocks noGrp="1"/>
          </p:cNvSpPr>
          <p:nvPr>
            <p:ph type="title"/>
          </p:nvPr>
        </p:nvSpPr>
        <p:spPr/>
        <p:txBody>
          <a:bodyPr/>
          <a:lstStyle/>
          <a:p>
            <a:r>
              <a:rPr lang="en-US" dirty="0"/>
              <a:t>Memory Leak found with </a:t>
            </a:r>
            <a:r>
              <a:rPr lang="en-US" dirty="0" err="1"/>
              <a:t>System.IO.FileInfo</a:t>
            </a:r>
            <a:r>
              <a:rPr lang="en-US" dirty="0"/>
              <a:t> </a:t>
            </a:r>
            <a:br>
              <a:rPr lang="en-US" dirty="0"/>
            </a:br>
            <a:endParaRPr lang="en-US" dirty="0"/>
          </a:p>
        </p:txBody>
      </p:sp>
      <p:sp>
        <p:nvSpPr>
          <p:cNvPr id="7" name="Tijdelijke aanduiding voor tekst 6"/>
          <p:cNvSpPr>
            <a:spLocks noGrp="1"/>
          </p:cNvSpPr>
          <p:nvPr>
            <p:ph type="body" sz="quarter" idx="13"/>
          </p:nvPr>
        </p:nvSpPr>
        <p:spPr>
          <a:xfrm>
            <a:off x="475247" y="842212"/>
            <a:ext cx="8010024" cy="4169626"/>
          </a:xfrm>
        </p:spPr>
        <p:txBody>
          <a:bodyPr numCol="1">
            <a:normAutofit/>
          </a:bodyPr>
          <a:lstStyle/>
          <a:p>
            <a:r>
              <a:rPr lang="en-US" dirty="0"/>
              <a:t>Managed leak found with </a:t>
            </a:r>
            <a:r>
              <a:rPr lang="en-US" dirty="0" err="1"/>
              <a:t>LeakAnalyzerGUI</a:t>
            </a:r>
            <a:r>
              <a:rPr lang="en-US" dirty="0"/>
              <a:t> and MDMA Toolkit.</a:t>
            </a:r>
          </a:p>
          <a:p>
            <a:r>
              <a:rPr lang="en-US" dirty="0"/>
              <a:t>On the path to root of the </a:t>
            </a:r>
            <a:r>
              <a:rPr lang="en-US" dirty="0" err="1"/>
              <a:t>FileInfo</a:t>
            </a:r>
            <a:r>
              <a:rPr lang="en-US" dirty="0"/>
              <a:t> objects, we found the Cleaners holding many of these instances.</a:t>
            </a:r>
          </a:p>
        </p:txBody>
      </p:sp>
      <p:sp>
        <p:nvSpPr>
          <p:cNvPr id="6" name="Text Placeholder 5"/>
          <p:cNvSpPr>
            <a:spLocks noGrp="1"/>
          </p:cNvSpPr>
          <p:nvPr>
            <p:ph type="body" sz="quarter" idx="14"/>
          </p:nvPr>
        </p:nvSpPr>
        <p:spPr/>
        <p:txBody>
          <a:bodyPr/>
          <a:lstStyle/>
          <a:p>
            <a:r>
              <a:rPr lang="en-US" dirty="0"/>
              <a:t>How to find/recognize root cause</a:t>
            </a:r>
          </a:p>
        </p:txBody>
      </p:sp>
      <p:sp>
        <p:nvSpPr>
          <p:cNvPr id="9" name="Tijdelijke aanduiding voor tekst 6"/>
          <p:cNvSpPr txBox="1">
            <a:spLocks/>
          </p:cNvSpPr>
          <p:nvPr/>
        </p:nvSpPr>
        <p:spPr>
          <a:xfrm>
            <a:off x="2327920" y="2635100"/>
            <a:ext cx="6191047" cy="1184546"/>
          </a:xfrm>
          <a:prstGeom prst="rect">
            <a:avLst/>
          </a:prstGeom>
        </p:spPr>
        <p:txBody>
          <a:bodyPr wrap="square" lIns="0" tIns="0" rIns="0" bIns="0" numCol="1">
            <a:noAutofit/>
          </a:bodyPr>
          <a:lstStyle>
            <a:lvl1pPr marL="0" indent="0" algn="l" defTabSz="914400" rtl="0" eaLnBrk="1" latinLnBrk="0" hangingPunct="1">
              <a:spcBef>
                <a:spcPts val="0"/>
              </a:spcBef>
              <a:spcAft>
                <a:spcPts val="600"/>
              </a:spcAft>
              <a:buFont typeface="Arial" pitchFamily="34" charset="0"/>
              <a:buNone/>
              <a:defRPr sz="1800" kern="1200">
                <a:solidFill>
                  <a:schemeClr val="tx2"/>
                </a:solidFill>
                <a:latin typeface="+mn-lt"/>
                <a:ea typeface="+mn-ea"/>
                <a:cs typeface="+mn-cs"/>
              </a:defRPr>
            </a:lvl1pPr>
            <a:lvl2pPr marL="403225" indent="-173038" algn="l" defTabSz="914400" rtl="0" eaLnBrk="1" latinLnBrk="0" hangingPunct="1">
              <a:spcBef>
                <a:spcPts val="0"/>
              </a:spcBef>
              <a:spcAft>
                <a:spcPts val="600"/>
              </a:spcAft>
              <a:buFont typeface="Arial" pitchFamily="34" charset="0"/>
              <a:buChar char="•"/>
              <a:tabLst/>
              <a:defRPr sz="1600" kern="1200">
                <a:solidFill>
                  <a:schemeClr val="tx2"/>
                </a:solidFill>
                <a:latin typeface="+mn-lt"/>
                <a:ea typeface="+mn-ea"/>
                <a:cs typeface="+mn-cs"/>
              </a:defRPr>
            </a:lvl2pPr>
            <a:lvl3pPr marL="741363" indent="-173038" algn="l" defTabSz="914400" rtl="0" eaLnBrk="1" latinLnBrk="0" hangingPunct="1">
              <a:spcBef>
                <a:spcPts val="0"/>
              </a:spcBef>
              <a:spcAft>
                <a:spcPts val="600"/>
              </a:spcAft>
              <a:buFont typeface="Arial" pitchFamily="34" charset="0"/>
              <a:buChar char="•"/>
              <a:defRPr sz="1400" kern="1200">
                <a:solidFill>
                  <a:schemeClr val="tx2"/>
                </a:solidFill>
                <a:latin typeface="+mn-lt"/>
                <a:ea typeface="+mn-ea"/>
                <a:cs typeface="+mn-cs"/>
              </a:defRPr>
            </a:lvl3pPr>
            <a:lvl4pPr marL="990600" indent="-180975" algn="l" defTabSz="914400" rtl="0" eaLnBrk="1" latinLnBrk="0" hangingPunct="1">
              <a:spcBef>
                <a:spcPct val="20000"/>
              </a:spcBef>
              <a:buFont typeface="Arial" pitchFamily="34" charset="0"/>
              <a:buChar char="•"/>
              <a:defRPr sz="1200" kern="1200">
                <a:solidFill>
                  <a:schemeClr val="tx2"/>
                </a:solidFill>
                <a:latin typeface="+mn-lt"/>
                <a:ea typeface="+mn-ea"/>
                <a:cs typeface="+mn-cs"/>
              </a:defRPr>
            </a:lvl4pPr>
            <a:lvl5pPr marL="1162050" indent="-171450" algn="l" defTabSz="914400" rtl="0" eaLnBrk="1" latinLnBrk="0" hangingPunct="1">
              <a:spcBef>
                <a:spcPct val="20000"/>
              </a:spcBef>
              <a:buFont typeface="Arial" pitchFamily="34" charset="0"/>
              <a:buChar char="•"/>
              <a:defRPr sz="1000" kern="1200">
                <a:solidFill>
                  <a:schemeClr val="tx2"/>
                </a:solidFill>
                <a:latin typeface="+mn-lt"/>
                <a:ea typeface="+mn-ea"/>
                <a:cs typeface="+mn-cs"/>
              </a:defRPr>
            </a:lvl5pPr>
            <a:lvl6pPr marL="1257300" indent="-95250" algn="l" defTabSz="914400" rtl="0" eaLnBrk="1" latinLnBrk="0" hangingPunct="1">
              <a:spcBef>
                <a:spcPct val="20000"/>
              </a:spcBef>
              <a:buFont typeface="Arial" pitchFamily="34" charset="0"/>
              <a:buChar char="•"/>
              <a:defRPr sz="800" kern="1200">
                <a:solidFill>
                  <a:schemeClr val="tx2"/>
                </a:solidFill>
                <a:latin typeface="+mn-lt"/>
                <a:ea typeface="+mn-ea"/>
                <a:cs typeface="+mn-cs"/>
              </a:defRPr>
            </a:lvl6pPr>
            <a:lvl7pPr marL="1343025" indent="-85725" algn="l" defTabSz="914400" rtl="0" eaLnBrk="1" latinLnBrk="0" hangingPunct="1">
              <a:spcBef>
                <a:spcPct val="20000"/>
              </a:spcBef>
              <a:buFont typeface="Arial" pitchFamily="34" charset="0"/>
              <a:buChar char="•"/>
              <a:defRPr sz="600" kern="1200">
                <a:solidFill>
                  <a:schemeClr val="tx2"/>
                </a:solidFill>
                <a:latin typeface="+mn-lt"/>
                <a:ea typeface="+mn-ea"/>
                <a:cs typeface="+mn-cs"/>
              </a:defRPr>
            </a:lvl7pPr>
            <a:lvl8pPr marL="1438275" indent="-95250" algn="l" defTabSz="914400" rtl="0" eaLnBrk="1" latinLnBrk="0" hangingPunct="1">
              <a:spcBef>
                <a:spcPct val="20000"/>
              </a:spcBef>
              <a:buFont typeface="Arial" pitchFamily="34" charset="0"/>
              <a:buChar char="•"/>
              <a:defRPr sz="400" kern="1200">
                <a:solidFill>
                  <a:schemeClr val="tx2"/>
                </a:solidFill>
                <a:latin typeface="+mn-lt"/>
                <a:ea typeface="+mn-ea"/>
                <a:cs typeface="+mn-cs"/>
              </a:defRPr>
            </a:lvl8pPr>
            <a:lvl9pPr marL="1524000" indent="-85725" algn="l" defTabSz="914400" rtl="0" eaLnBrk="1" latinLnBrk="0" hangingPunct="1">
              <a:spcBef>
                <a:spcPct val="20000"/>
              </a:spcBef>
              <a:buFont typeface="Arial" pitchFamily="34" charset="0"/>
              <a:buChar char="•"/>
              <a:defRPr sz="400" kern="1200" baseline="0">
                <a:solidFill>
                  <a:schemeClr val="tx2"/>
                </a:solidFill>
                <a:latin typeface="+mn-lt"/>
                <a:ea typeface="+mn-ea"/>
                <a:cs typeface="+mn-cs"/>
              </a:defRPr>
            </a:lvl9pPr>
          </a:lstStyle>
          <a:p>
            <a:pPr fontAlgn="auto"/>
            <a:r>
              <a:rPr lang="en-US" sz="1600" dirty="0" err="1">
                <a:solidFill>
                  <a:srgbClr val="FF0000"/>
                </a:solidFill>
              </a:rPr>
              <a:t>Wenselijk</a:t>
            </a:r>
            <a:r>
              <a:rPr lang="en-US" sz="1600" dirty="0">
                <a:solidFill>
                  <a:srgbClr val="FF0000"/>
                </a:solidFill>
              </a:rPr>
              <a:t>: </a:t>
            </a:r>
            <a:r>
              <a:rPr lang="en-US" sz="1600" dirty="0" err="1">
                <a:solidFill>
                  <a:srgbClr val="FF0000"/>
                </a:solidFill>
              </a:rPr>
              <a:t>Plaatje</a:t>
            </a:r>
            <a:r>
              <a:rPr lang="en-US" sz="1600" dirty="0">
                <a:solidFill>
                  <a:srgbClr val="FF0000"/>
                </a:solidFill>
              </a:rPr>
              <a:t> van Path to root. </a:t>
            </a:r>
            <a:r>
              <a:rPr lang="en-US" sz="1600" dirty="0" err="1">
                <a:solidFill>
                  <a:srgbClr val="FF0000"/>
                </a:solidFill>
              </a:rPr>
              <a:t>Opnieuw</a:t>
            </a:r>
            <a:r>
              <a:rPr lang="en-US" sz="1600" dirty="0">
                <a:solidFill>
                  <a:srgbClr val="FF0000"/>
                </a:solidFill>
              </a:rPr>
              <a:t> </a:t>
            </a:r>
            <a:r>
              <a:rPr lang="en-US" sz="1600" dirty="0" err="1">
                <a:solidFill>
                  <a:srgbClr val="FF0000"/>
                </a:solidFill>
              </a:rPr>
              <a:t>runnen</a:t>
            </a:r>
            <a:r>
              <a:rPr lang="en-US" sz="1600" dirty="0">
                <a:solidFill>
                  <a:srgbClr val="FF0000"/>
                </a:solidFill>
              </a:rPr>
              <a:t> van PRE? </a:t>
            </a:r>
            <a:r>
              <a:rPr lang="en-US" sz="1600" dirty="0" err="1">
                <a:solidFill>
                  <a:srgbClr val="FF0000"/>
                </a:solidFill>
              </a:rPr>
              <a:t>Hoeft</a:t>
            </a:r>
            <a:r>
              <a:rPr lang="en-US" sz="1600" dirty="0">
                <a:solidFill>
                  <a:srgbClr val="FF0000"/>
                </a:solidFill>
              </a:rPr>
              <a:t> </a:t>
            </a:r>
            <a:r>
              <a:rPr lang="en-US" sz="1600" dirty="0" err="1">
                <a:solidFill>
                  <a:srgbClr val="FF0000"/>
                </a:solidFill>
              </a:rPr>
              <a:t>niet</a:t>
            </a:r>
            <a:r>
              <a:rPr lang="en-US" sz="1600" dirty="0">
                <a:solidFill>
                  <a:srgbClr val="FF0000"/>
                </a:solidFill>
              </a:rPr>
              <a:t> </a:t>
            </a:r>
            <a:r>
              <a:rPr lang="en-US" sz="1600" dirty="0" err="1">
                <a:solidFill>
                  <a:srgbClr val="FF0000"/>
                </a:solidFill>
              </a:rPr>
              <a:t>eens</a:t>
            </a:r>
            <a:r>
              <a:rPr lang="en-US" sz="1600" dirty="0">
                <a:solidFill>
                  <a:srgbClr val="FF0000"/>
                </a:solidFill>
              </a:rPr>
              <a:t> op </a:t>
            </a:r>
            <a:r>
              <a:rPr lang="en-US" sz="1600" dirty="0" err="1">
                <a:solidFill>
                  <a:srgbClr val="FF0000"/>
                </a:solidFill>
              </a:rPr>
              <a:t>oude</a:t>
            </a:r>
            <a:r>
              <a:rPr lang="en-US" sz="1600" dirty="0">
                <a:solidFill>
                  <a:srgbClr val="FF0000"/>
                </a:solidFill>
              </a:rPr>
              <a:t> SP </a:t>
            </a:r>
            <a:r>
              <a:rPr lang="en-US" sz="1600" dirty="0" err="1">
                <a:solidFill>
                  <a:srgbClr val="FF0000"/>
                </a:solidFill>
              </a:rPr>
              <a:t>te</a:t>
            </a:r>
            <a:r>
              <a:rPr lang="en-US" sz="1600" dirty="0">
                <a:solidFill>
                  <a:srgbClr val="FF0000"/>
                </a:solidFill>
              </a:rPr>
              <a:t> </a:t>
            </a:r>
            <a:r>
              <a:rPr lang="en-US" sz="1600" dirty="0" err="1">
                <a:solidFill>
                  <a:srgbClr val="FF0000"/>
                </a:solidFill>
              </a:rPr>
              <a:t>zijn</a:t>
            </a:r>
            <a:r>
              <a:rPr lang="en-US" sz="1600" dirty="0">
                <a:solidFill>
                  <a:srgbClr val="FF0000"/>
                </a:solidFill>
              </a:rPr>
              <a:t>. SP6 </a:t>
            </a:r>
            <a:r>
              <a:rPr lang="en-US" sz="1600" dirty="0" err="1">
                <a:solidFill>
                  <a:srgbClr val="FF0000"/>
                </a:solidFill>
              </a:rPr>
              <a:t>uit</a:t>
            </a:r>
            <a:r>
              <a:rPr lang="en-US" sz="1600" dirty="0">
                <a:solidFill>
                  <a:srgbClr val="FF0000"/>
                </a:solidFill>
              </a:rPr>
              <a:t> </a:t>
            </a:r>
            <a:r>
              <a:rPr lang="en-US" sz="1600" dirty="0" err="1">
                <a:solidFill>
                  <a:srgbClr val="FF0000"/>
                </a:solidFill>
              </a:rPr>
              <a:t>Git</a:t>
            </a:r>
            <a:r>
              <a:rPr lang="en-US" sz="1600" dirty="0">
                <a:solidFill>
                  <a:srgbClr val="FF0000"/>
                </a:solidFill>
              </a:rPr>
              <a:t> en replay </a:t>
            </a:r>
            <a:r>
              <a:rPr lang="en-US" sz="1600" dirty="0" err="1">
                <a:solidFill>
                  <a:srgbClr val="FF0000"/>
                </a:solidFill>
              </a:rPr>
              <a:t>draaien</a:t>
            </a:r>
            <a:r>
              <a:rPr lang="en-US" sz="1600" dirty="0">
                <a:solidFill>
                  <a:srgbClr val="FF0000"/>
                </a:solidFill>
              </a:rPr>
              <a:t>.</a:t>
            </a:r>
          </a:p>
        </p:txBody>
      </p:sp>
    </p:spTree>
    <p:extLst>
      <p:ext uri="{BB962C8B-B14F-4D97-AF65-F5344CB8AC3E}">
        <p14:creationId xmlns:p14="http://schemas.microsoft.com/office/powerpoint/2010/main" val="51296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atum 1"/>
          <p:cNvSpPr>
            <a:spLocks noGrp="1"/>
          </p:cNvSpPr>
          <p:nvPr>
            <p:ph type="dt" sz="half" idx="10"/>
          </p:nvPr>
        </p:nvSpPr>
        <p:spPr/>
        <p:txBody>
          <a:bodyPr/>
          <a:lstStyle/>
          <a:p>
            <a:r>
              <a:rPr lang="nl-NL" noProof="0"/>
              <a:t>&lt;Date&gt;</a:t>
            </a:r>
            <a:endParaRPr lang="en-US" noProof="0"/>
          </a:p>
        </p:txBody>
      </p:sp>
      <p:sp>
        <p:nvSpPr>
          <p:cNvPr id="4" name="Tijdelijke aanduiding voor dianummer 3"/>
          <p:cNvSpPr>
            <a:spLocks noGrp="1"/>
          </p:cNvSpPr>
          <p:nvPr>
            <p:ph type="sldNum" sz="quarter" idx="11"/>
          </p:nvPr>
        </p:nvSpPr>
        <p:spPr/>
        <p:txBody>
          <a:bodyPr/>
          <a:lstStyle/>
          <a:p>
            <a:r>
              <a:rPr lang="en-US" noProof="0"/>
              <a:t>Slide </a:t>
            </a:r>
            <a:fld id="{1D9B13CD-33A0-446D-8703-F89F9F109F54}" type="slidenum">
              <a:rPr lang="en-US" noProof="0" smtClean="0"/>
              <a:pPr/>
              <a:t>26</a:t>
            </a:fld>
            <a:endParaRPr lang="en-US" noProof="0"/>
          </a:p>
        </p:txBody>
      </p:sp>
      <p:sp>
        <p:nvSpPr>
          <p:cNvPr id="3" name="Tijdelijke aanduiding voor voettekst 2"/>
          <p:cNvSpPr>
            <a:spLocks noGrp="1"/>
          </p:cNvSpPr>
          <p:nvPr>
            <p:ph type="ftr" sz="quarter" idx="12"/>
          </p:nvPr>
        </p:nvSpPr>
        <p:spPr/>
        <p:txBody>
          <a:bodyPr/>
          <a:lstStyle/>
          <a:p>
            <a:r>
              <a:rPr lang="en-US" noProof="0"/>
              <a:t>Confidential</a:t>
            </a:r>
          </a:p>
        </p:txBody>
      </p:sp>
      <p:sp>
        <p:nvSpPr>
          <p:cNvPr id="5" name="Titel 4"/>
          <p:cNvSpPr>
            <a:spLocks noGrp="1"/>
          </p:cNvSpPr>
          <p:nvPr>
            <p:ph type="title"/>
          </p:nvPr>
        </p:nvSpPr>
        <p:spPr/>
        <p:txBody>
          <a:bodyPr/>
          <a:lstStyle/>
          <a:p>
            <a:r>
              <a:rPr lang="en-US" dirty="0"/>
              <a:t>Memory Leak found with </a:t>
            </a:r>
            <a:r>
              <a:rPr lang="en-US" dirty="0" err="1"/>
              <a:t>System.IO.FileInfo</a:t>
            </a:r>
            <a:r>
              <a:rPr lang="en-US" dirty="0"/>
              <a:t> </a:t>
            </a:r>
            <a:br>
              <a:rPr lang="en-US" dirty="0"/>
            </a:br>
            <a:endParaRPr lang="en-US" dirty="0"/>
          </a:p>
        </p:txBody>
      </p:sp>
      <p:sp>
        <p:nvSpPr>
          <p:cNvPr id="7" name="Tijdelijke aanduiding voor tekst 6"/>
          <p:cNvSpPr>
            <a:spLocks noGrp="1"/>
          </p:cNvSpPr>
          <p:nvPr>
            <p:ph type="body" sz="quarter" idx="13"/>
          </p:nvPr>
        </p:nvSpPr>
        <p:spPr>
          <a:xfrm>
            <a:off x="475247" y="842212"/>
            <a:ext cx="8010024" cy="4169626"/>
          </a:xfrm>
        </p:spPr>
        <p:txBody>
          <a:bodyPr numCol="1">
            <a:normAutofit/>
          </a:bodyPr>
          <a:lstStyle/>
          <a:p>
            <a:pPr fontAlgn="auto"/>
            <a:r>
              <a:rPr lang="en-US" dirty="0"/>
              <a:t>Don’t keep the </a:t>
            </a:r>
            <a:r>
              <a:rPr lang="en-US" dirty="0" err="1"/>
              <a:t>FileInfo</a:t>
            </a:r>
            <a:r>
              <a:rPr lang="en-US" dirty="0"/>
              <a:t> list as a member. This solves the fact that </a:t>
            </a:r>
            <a:r>
              <a:rPr lang="en-US" dirty="0" err="1"/>
              <a:t>FileInfo</a:t>
            </a:r>
            <a:r>
              <a:rPr lang="en-US" dirty="0"/>
              <a:t> objects were being held long after they were used.</a:t>
            </a:r>
          </a:p>
        </p:txBody>
      </p:sp>
      <p:sp>
        <p:nvSpPr>
          <p:cNvPr id="6" name="Text Placeholder 5"/>
          <p:cNvSpPr>
            <a:spLocks noGrp="1"/>
          </p:cNvSpPr>
          <p:nvPr>
            <p:ph type="body" sz="quarter" idx="14"/>
          </p:nvPr>
        </p:nvSpPr>
        <p:spPr/>
        <p:txBody>
          <a:bodyPr/>
          <a:lstStyle/>
          <a:p>
            <a:r>
              <a:rPr lang="en-US" dirty="0"/>
              <a:t>Solutions</a:t>
            </a:r>
          </a:p>
        </p:txBody>
      </p:sp>
      <p:sp>
        <p:nvSpPr>
          <p:cNvPr id="9" name="Rectangle 8"/>
          <p:cNvSpPr/>
          <p:nvPr/>
        </p:nvSpPr>
        <p:spPr>
          <a:xfrm>
            <a:off x="2286000" y="2248585"/>
            <a:ext cx="4572000" cy="369332"/>
          </a:xfrm>
          <a:prstGeom prst="rect">
            <a:avLst/>
          </a:prstGeom>
        </p:spPr>
        <p:txBody>
          <a:bodyPr>
            <a:spAutoFit/>
          </a:bodyPr>
          <a:lstStyle/>
          <a:p>
            <a:pPr fontAlgn="auto"/>
            <a:r>
              <a:rPr lang="en-US" dirty="0">
                <a:solidFill>
                  <a:srgbClr val="FF0000"/>
                </a:solidFill>
              </a:rPr>
              <a:t>Pull request diff </a:t>
            </a:r>
            <a:r>
              <a:rPr lang="en-US" dirty="0" err="1">
                <a:solidFill>
                  <a:srgbClr val="FF0000"/>
                </a:solidFill>
              </a:rPr>
              <a:t>tonen</a:t>
            </a:r>
            <a:endParaRPr lang="en-US" dirty="0">
              <a:solidFill>
                <a:srgbClr val="FF0000"/>
              </a:solidFill>
            </a:endParaRPr>
          </a:p>
        </p:txBody>
      </p:sp>
    </p:spTree>
    <p:extLst>
      <p:ext uri="{BB962C8B-B14F-4D97-AF65-F5344CB8AC3E}">
        <p14:creationId xmlns:p14="http://schemas.microsoft.com/office/powerpoint/2010/main" val="29832434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noProof="0"/>
              <a:t>&lt;Date&gt;</a:t>
            </a:r>
            <a:endParaRPr lang="en-US" noProof="0" dirty="0"/>
          </a:p>
        </p:txBody>
      </p:sp>
      <p:sp>
        <p:nvSpPr>
          <p:cNvPr id="3" name="Slide Number Placeholder 2"/>
          <p:cNvSpPr>
            <a:spLocks noGrp="1"/>
          </p:cNvSpPr>
          <p:nvPr>
            <p:ph type="sldNum" sz="quarter" idx="11"/>
          </p:nvPr>
        </p:nvSpPr>
        <p:spPr/>
        <p:txBody>
          <a:bodyPr/>
          <a:lstStyle/>
          <a:p>
            <a:r>
              <a:rPr lang="en-US" noProof="0"/>
              <a:t>Slide </a:t>
            </a:r>
            <a:fld id="{1D9B13CD-33A0-446D-8703-F89F9F109F54}" type="slidenum">
              <a:rPr lang="en-US" noProof="0" smtClean="0"/>
              <a:pPr/>
              <a:t>27</a:t>
            </a:fld>
            <a:endParaRPr lang="en-US" noProof="0" dirty="0"/>
          </a:p>
        </p:txBody>
      </p:sp>
      <p:sp>
        <p:nvSpPr>
          <p:cNvPr id="4" name="Footer Placeholder 3"/>
          <p:cNvSpPr>
            <a:spLocks noGrp="1"/>
          </p:cNvSpPr>
          <p:nvPr>
            <p:ph type="ftr" sz="quarter" idx="12"/>
          </p:nvPr>
        </p:nvSpPr>
        <p:spPr/>
        <p:txBody>
          <a:bodyPr/>
          <a:lstStyle/>
          <a:p>
            <a:r>
              <a:rPr lang="en-US" noProof="0"/>
              <a:t>Confidential</a:t>
            </a:r>
            <a:endParaRPr lang="en-US" noProof="0" dirty="0"/>
          </a:p>
        </p:txBody>
      </p:sp>
      <p:sp>
        <p:nvSpPr>
          <p:cNvPr id="5" name="Title 4"/>
          <p:cNvSpPr>
            <a:spLocks noGrp="1"/>
          </p:cNvSpPr>
          <p:nvPr>
            <p:ph type="title"/>
          </p:nvPr>
        </p:nvSpPr>
        <p:spPr/>
        <p:txBody>
          <a:bodyPr/>
          <a:lstStyle/>
          <a:p>
            <a:r>
              <a:rPr lang="en-US" dirty="0"/>
              <a:t>Memory problems with </a:t>
            </a:r>
            <a:r>
              <a:rPr lang="en-US" dirty="0" err="1"/>
              <a:t>System.IO.FileInfo</a:t>
            </a:r>
            <a:r>
              <a:rPr lang="en-US" dirty="0"/>
              <a:t> </a:t>
            </a:r>
            <a:br>
              <a:rPr lang="en-US" dirty="0"/>
            </a:br>
            <a:endParaRPr lang="en-US" dirty="0"/>
          </a:p>
        </p:txBody>
      </p:sp>
      <p:sp>
        <p:nvSpPr>
          <p:cNvPr id="6" name="Text Placeholder 5"/>
          <p:cNvSpPr>
            <a:spLocks noGrp="1"/>
          </p:cNvSpPr>
          <p:nvPr>
            <p:ph type="body" sz="quarter" idx="13"/>
          </p:nvPr>
        </p:nvSpPr>
        <p:spPr/>
        <p:txBody>
          <a:bodyPr>
            <a:normAutofit/>
          </a:bodyPr>
          <a:lstStyle/>
          <a:p>
            <a:pPr fontAlgn="auto"/>
            <a:r>
              <a:rPr lang="en-US" dirty="0"/>
              <a:t>After retesting, the increase of memory usage on the managed heap was resolved. However, a lot of activity was still observed on the Large Object Heap.</a:t>
            </a:r>
          </a:p>
          <a:p>
            <a:pPr fontAlgn="auto"/>
            <a:endParaRPr lang="en-US" dirty="0"/>
          </a:p>
          <a:p>
            <a:pPr fontAlgn="auto"/>
            <a:r>
              <a:rPr lang="en-US" dirty="0" err="1">
                <a:solidFill>
                  <a:srgbClr val="FF0000"/>
                </a:solidFill>
              </a:rPr>
              <a:t>Plaatje</a:t>
            </a:r>
            <a:r>
              <a:rPr lang="en-US" dirty="0">
                <a:solidFill>
                  <a:srgbClr val="FF0000"/>
                </a:solidFill>
              </a:rPr>
              <a:t> met </a:t>
            </a:r>
            <a:r>
              <a:rPr lang="en-US" dirty="0" err="1">
                <a:solidFill>
                  <a:srgbClr val="FF0000"/>
                </a:solidFill>
              </a:rPr>
              <a:t>veel</a:t>
            </a:r>
            <a:r>
              <a:rPr lang="en-US" dirty="0">
                <a:solidFill>
                  <a:srgbClr val="FF0000"/>
                </a:solidFill>
              </a:rPr>
              <a:t> </a:t>
            </a:r>
            <a:r>
              <a:rPr lang="en-US" dirty="0" err="1">
                <a:solidFill>
                  <a:srgbClr val="FF0000"/>
                </a:solidFill>
              </a:rPr>
              <a:t>activiteit</a:t>
            </a:r>
            <a:r>
              <a:rPr lang="en-US" dirty="0">
                <a:solidFill>
                  <a:srgbClr val="FF0000"/>
                </a:solidFill>
              </a:rPr>
              <a:t> op LOH!</a:t>
            </a:r>
          </a:p>
          <a:p>
            <a:pPr fontAlgn="auto"/>
            <a:endParaRPr lang="en-US" dirty="0"/>
          </a:p>
          <a:p>
            <a:r>
              <a:rPr lang="en-US" dirty="0"/>
              <a:t>This approach results in placing large arrays of </a:t>
            </a:r>
            <a:r>
              <a:rPr lang="en-US" dirty="0" err="1"/>
              <a:t>FileInfo</a:t>
            </a:r>
            <a:r>
              <a:rPr lang="en-US" dirty="0"/>
              <a:t> objects on the LOH. Because the LOH is never defragmented, this results in gaps in memory (fragmentation) that take up address space. This results in high virtual bytes usage and earlier </a:t>
            </a:r>
            <a:r>
              <a:rPr lang="en-US" dirty="0" err="1"/>
              <a:t>OutOfMemory</a:t>
            </a:r>
            <a:r>
              <a:rPr lang="en-US" dirty="0"/>
              <a:t> Exception.</a:t>
            </a:r>
          </a:p>
        </p:txBody>
      </p:sp>
      <p:sp>
        <p:nvSpPr>
          <p:cNvPr id="7" name="Text Placeholder 6"/>
          <p:cNvSpPr>
            <a:spLocks noGrp="1"/>
          </p:cNvSpPr>
          <p:nvPr>
            <p:ph type="body" sz="quarter" idx="14"/>
          </p:nvPr>
        </p:nvSpPr>
        <p:spPr/>
        <p:txBody>
          <a:bodyPr/>
          <a:lstStyle/>
          <a:p>
            <a:r>
              <a:rPr lang="en-US" dirty="0"/>
              <a:t>Root cause revisited</a:t>
            </a:r>
          </a:p>
        </p:txBody>
      </p:sp>
    </p:spTree>
    <p:extLst>
      <p:ext uri="{BB962C8B-B14F-4D97-AF65-F5344CB8AC3E}">
        <p14:creationId xmlns:p14="http://schemas.microsoft.com/office/powerpoint/2010/main" val="39525099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wipe(down)">
                                      <p:cBhvr>
                                        <p:cTn id="7" dur="580">
                                          <p:stCondLst>
                                            <p:cond delay="0"/>
                                          </p:stCondLst>
                                        </p:cTn>
                                        <p:tgtEl>
                                          <p:spTgt spid="7">
                                            <p:txEl>
                                              <p:pRg st="0" end="0"/>
                                            </p:txEl>
                                          </p:spTgt>
                                        </p:tgtEl>
                                      </p:cBhvr>
                                    </p:animEffect>
                                    <p:anim calcmode="lin" valueType="num">
                                      <p:cBhvr>
                                        <p:cTn id="8" dur="1822" tmFilter="0,0; 0.14,0.36; 0.43,0.73; 0.71,0.91; 1.0,1.0">
                                          <p:stCondLst>
                                            <p:cond delay="0"/>
                                          </p:stCondLst>
                                        </p:cTn>
                                        <p:tgtEl>
                                          <p:spTgt spid="7">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7">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7">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7">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7">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7">
                                            <p:txEl>
                                              <p:pRg st="0" end="0"/>
                                            </p:txEl>
                                          </p:spTgt>
                                        </p:tgtEl>
                                      </p:cBhvr>
                                      <p:to x="100000" y="60000"/>
                                    </p:animScale>
                                    <p:animScale>
                                      <p:cBhvr>
                                        <p:cTn id="14" dur="166" decel="50000">
                                          <p:stCondLst>
                                            <p:cond delay="676"/>
                                          </p:stCondLst>
                                        </p:cTn>
                                        <p:tgtEl>
                                          <p:spTgt spid="7">
                                            <p:txEl>
                                              <p:pRg st="0" end="0"/>
                                            </p:txEl>
                                          </p:spTgt>
                                        </p:tgtEl>
                                      </p:cBhvr>
                                      <p:to x="100000" y="100000"/>
                                    </p:animScale>
                                    <p:animScale>
                                      <p:cBhvr>
                                        <p:cTn id="15" dur="26">
                                          <p:stCondLst>
                                            <p:cond delay="1312"/>
                                          </p:stCondLst>
                                        </p:cTn>
                                        <p:tgtEl>
                                          <p:spTgt spid="7">
                                            <p:txEl>
                                              <p:pRg st="0" end="0"/>
                                            </p:txEl>
                                          </p:spTgt>
                                        </p:tgtEl>
                                      </p:cBhvr>
                                      <p:to x="100000" y="80000"/>
                                    </p:animScale>
                                    <p:animScale>
                                      <p:cBhvr>
                                        <p:cTn id="16" dur="166" decel="50000">
                                          <p:stCondLst>
                                            <p:cond delay="1338"/>
                                          </p:stCondLst>
                                        </p:cTn>
                                        <p:tgtEl>
                                          <p:spTgt spid="7">
                                            <p:txEl>
                                              <p:pRg st="0" end="0"/>
                                            </p:txEl>
                                          </p:spTgt>
                                        </p:tgtEl>
                                      </p:cBhvr>
                                      <p:to x="100000" y="100000"/>
                                    </p:animScale>
                                    <p:animScale>
                                      <p:cBhvr>
                                        <p:cTn id="17" dur="26">
                                          <p:stCondLst>
                                            <p:cond delay="1642"/>
                                          </p:stCondLst>
                                        </p:cTn>
                                        <p:tgtEl>
                                          <p:spTgt spid="7">
                                            <p:txEl>
                                              <p:pRg st="0" end="0"/>
                                            </p:txEl>
                                          </p:spTgt>
                                        </p:tgtEl>
                                      </p:cBhvr>
                                      <p:to x="100000" y="90000"/>
                                    </p:animScale>
                                    <p:animScale>
                                      <p:cBhvr>
                                        <p:cTn id="18" dur="166" decel="50000">
                                          <p:stCondLst>
                                            <p:cond delay="1668"/>
                                          </p:stCondLst>
                                        </p:cTn>
                                        <p:tgtEl>
                                          <p:spTgt spid="7">
                                            <p:txEl>
                                              <p:pRg st="0" end="0"/>
                                            </p:txEl>
                                          </p:spTgt>
                                        </p:tgtEl>
                                      </p:cBhvr>
                                      <p:to x="100000" y="100000"/>
                                    </p:animScale>
                                    <p:animScale>
                                      <p:cBhvr>
                                        <p:cTn id="19" dur="26">
                                          <p:stCondLst>
                                            <p:cond delay="1808"/>
                                          </p:stCondLst>
                                        </p:cTn>
                                        <p:tgtEl>
                                          <p:spTgt spid="7">
                                            <p:txEl>
                                              <p:pRg st="0" end="0"/>
                                            </p:txEl>
                                          </p:spTgt>
                                        </p:tgtEl>
                                      </p:cBhvr>
                                      <p:to x="100000" y="95000"/>
                                    </p:animScale>
                                    <p:animScale>
                                      <p:cBhvr>
                                        <p:cTn id="20" dur="166" decel="50000">
                                          <p:stCondLst>
                                            <p:cond delay="1834"/>
                                          </p:stCondLst>
                                        </p:cTn>
                                        <p:tgtEl>
                                          <p:spTgt spid="7">
                                            <p:txEl>
                                              <p:pRg st="0" end="0"/>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
                                            <p:txEl>
                                              <p:pRg st="0" end="0"/>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
                                            <p:txEl>
                                              <p:pRg st="2" end="2"/>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atum 1"/>
          <p:cNvSpPr>
            <a:spLocks noGrp="1"/>
          </p:cNvSpPr>
          <p:nvPr>
            <p:ph type="dt" sz="half" idx="10"/>
          </p:nvPr>
        </p:nvSpPr>
        <p:spPr/>
        <p:txBody>
          <a:bodyPr/>
          <a:lstStyle/>
          <a:p>
            <a:r>
              <a:rPr lang="nl-NL" noProof="0"/>
              <a:t>&lt;Date&gt;</a:t>
            </a:r>
            <a:endParaRPr lang="en-US" noProof="0"/>
          </a:p>
        </p:txBody>
      </p:sp>
      <p:sp>
        <p:nvSpPr>
          <p:cNvPr id="4" name="Tijdelijke aanduiding voor dianummer 3"/>
          <p:cNvSpPr>
            <a:spLocks noGrp="1"/>
          </p:cNvSpPr>
          <p:nvPr>
            <p:ph type="sldNum" sz="quarter" idx="11"/>
          </p:nvPr>
        </p:nvSpPr>
        <p:spPr/>
        <p:txBody>
          <a:bodyPr/>
          <a:lstStyle/>
          <a:p>
            <a:r>
              <a:rPr lang="en-US" noProof="0"/>
              <a:t>Slide </a:t>
            </a:r>
            <a:fld id="{1D9B13CD-33A0-446D-8703-F89F9F109F54}" type="slidenum">
              <a:rPr lang="en-US" noProof="0" smtClean="0"/>
              <a:pPr/>
              <a:t>28</a:t>
            </a:fld>
            <a:endParaRPr lang="en-US" noProof="0"/>
          </a:p>
        </p:txBody>
      </p:sp>
      <p:sp>
        <p:nvSpPr>
          <p:cNvPr id="3" name="Tijdelijke aanduiding voor voettekst 2"/>
          <p:cNvSpPr>
            <a:spLocks noGrp="1"/>
          </p:cNvSpPr>
          <p:nvPr>
            <p:ph type="ftr" sz="quarter" idx="12"/>
          </p:nvPr>
        </p:nvSpPr>
        <p:spPr/>
        <p:txBody>
          <a:bodyPr/>
          <a:lstStyle/>
          <a:p>
            <a:r>
              <a:rPr lang="en-US" noProof="0"/>
              <a:t>Confidential</a:t>
            </a:r>
          </a:p>
        </p:txBody>
      </p:sp>
      <p:sp>
        <p:nvSpPr>
          <p:cNvPr id="5" name="Titel 4"/>
          <p:cNvSpPr>
            <a:spLocks noGrp="1"/>
          </p:cNvSpPr>
          <p:nvPr>
            <p:ph type="title"/>
          </p:nvPr>
        </p:nvSpPr>
        <p:spPr/>
        <p:txBody>
          <a:bodyPr/>
          <a:lstStyle/>
          <a:p>
            <a:r>
              <a:rPr lang="en-US" dirty="0"/>
              <a:t>Memory Leak found in </a:t>
            </a:r>
            <a:r>
              <a:rPr lang="en-US" dirty="0" err="1"/>
              <a:t>System.IO.FileInfo</a:t>
            </a:r>
            <a:r>
              <a:rPr lang="en-US" dirty="0"/>
              <a:t> </a:t>
            </a:r>
            <a:br>
              <a:rPr lang="en-US" dirty="0"/>
            </a:br>
            <a:endParaRPr lang="en-US" dirty="0"/>
          </a:p>
        </p:txBody>
      </p:sp>
      <p:sp>
        <p:nvSpPr>
          <p:cNvPr id="7" name="Tijdelijke aanduiding voor tekst 6"/>
          <p:cNvSpPr>
            <a:spLocks noGrp="1"/>
          </p:cNvSpPr>
          <p:nvPr>
            <p:ph type="body" sz="quarter" idx="13"/>
          </p:nvPr>
        </p:nvSpPr>
        <p:spPr>
          <a:xfrm>
            <a:off x="475247" y="842212"/>
            <a:ext cx="8010024" cy="4169626"/>
          </a:xfrm>
        </p:spPr>
        <p:txBody>
          <a:bodyPr numCol="1">
            <a:normAutofit/>
          </a:bodyPr>
          <a:lstStyle/>
          <a:p>
            <a:pPr fontAlgn="auto"/>
            <a:r>
              <a:rPr lang="en-US" dirty="0"/>
              <a:t>To prevent memory fragmentation, a </a:t>
            </a:r>
            <a:r>
              <a:rPr lang="en-US" b="1" dirty="0"/>
              <a:t>growing buffer</a:t>
            </a:r>
            <a:r>
              <a:rPr lang="en-US" dirty="0"/>
              <a:t> was created (again as member of the File Cleaner!) of size 10.000 elements. If the number of objects exceeds that size, then double the buffer size and don’t decrease it again. </a:t>
            </a:r>
          </a:p>
          <a:p>
            <a:pPr fontAlgn="auto"/>
            <a:endParaRPr lang="en-US" dirty="0"/>
          </a:p>
          <a:p>
            <a:pPr fontAlgn="auto"/>
            <a:r>
              <a:rPr lang="en-US" dirty="0"/>
              <a:t>This limits LOH usage and fragmentation.</a:t>
            </a:r>
          </a:p>
          <a:p>
            <a:pPr fontAlgn="auto"/>
            <a:endParaRPr lang="en-US" dirty="0"/>
          </a:p>
          <a:p>
            <a:pPr fontAlgn="auto"/>
            <a:r>
              <a:rPr lang="en-US" dirty="0"/>
              <a:t>Main lesson learned: </a:t>
            </a:r>
          </a:p>
          <a:p>
            <a:pPr marL="285750" indent="-285750" fontAlgn="auto">
              <a:buFont typeface="Arial" panose="020B0604020202020204" pitchFamily="34" charset="0"/>
              <a:buChar char="•"/>
            </a:pPr>
            <a:r>
              <a:rPr lang="en-US" dirty="0"/>
              <a:t>When using large buffers, think not only about the </a:t>
            </a:r>
            <a:r>
              <a:rPr lang="en-US" b="1" u="sng" dirty="0"/>
              <a:t>amount</a:t>
            </a:r>
            <a:r>
              <a:rPr lang="en-US" u="sng" dirty="0"/>
              <a:t> </a:t>
            </a:r>
            <a:r>
              <a:rPr lang="en-US" dirty="0"/>
              <a:t>of memory you’re using, but also about memory </a:t>
            </a:r>
            <a:r>
              <a:rPr lang="en-US" b="1" u="sng" dirty="0"/>
              <a:t>fragmentation</a:t>
            </a:r>
            <a:r>
              <a:rPr lang="en-US" dirty="0"/>
              <a:t>.</a:t>
            </a:r>
          </a:p>
          <a:p>
            <a:pPr marL="285750" indent="-285750" fontAlgn="auto">
              <a:buFont typeface="Arial" panose="020B0604020202020204" pitchFamily="34" charset="0"/>
              <a:buChar char="•"/>
            </a:pPr>
            <a:r>
              <a:rPr lang="en-US" dirty="0"/>
              <a:t>When retesting, inspect the </a:t>
            </a:r>
            <a:r>
              <a:rPr lang="en-US" b="1" dirty="0"/>
              <a:t>entire</a:t>
            </a:r>
            <a:r>
              <a:rPr lang="en-US" dirty="0"/>
              <a:t> memory behavior again in your tools, not just the thing you thought you fixed. Be careful with confirmation bias.</a:t>
            </a:r>
          </a:p>
        </p:txBody>
      </p:sp>
      <p:sp>
        <p:nvSpPr>
          <p:cNvPr id="6" name="Text Placeholder 5"/>
          <p:cNvSpPr>
            <a:spLocks noGrp="1"/>
          </p:cNvSpPr>
          <p:nvPr>
            <p:ph type="body" sz="quarter" idx="14"/>
          </p:nvPr>
        </p:nvSpPr>
        <p:spPr/>
        <p:txBody>
          <a:bodyPr/>
          <a:lstStyle/>
          <a:p>
            <a:r>
              <a:rPr lang="en-US" dirty="0"/>
              <a:t>Solutions</a:t>
            </a:r>
          </a:p>
        </p:txBody>
      </p:sp>
      <p:sp>
        <p:nvSpPr>
          <p:cNvPr id="9" name="Rectangle 8"/>
          <p:cNvSpPr/>
          <p:nvPr/>
        </p:nvSpPr>
        <p:spPr>
          <a:xfrm>
            <a:off x="5283843" y="2341183"/>
            <a:ext cx="4572000" cy="369332"/>
          </a:xfrm>
          <a:prstGeom prst="rect">
            <a:avLst/>
          </a:prstGeom>
        </p:spPr>
        <p:txBody>
          <a:bodyPr>
            <a:spAutoFit/>
          </a:bodyPr>
          <a:lstStyle/>
          <a:p>
            <a:pPr fontAlgn="auto"/>
            <a:r>
              <a:rPr lang="en-US" dirty="0">
                <a:solidFill>
                  <a:srgbClr val="FF0000"/>
                </a:solidFill>
              </a:rPr>
              <a:t>After-case </a:t>
            </a:r>
            <a:r>
              <a:rPr lang="en-US" dirty="0" err="1">
                <a:solidFill>
                  <a:srgbClr val="FF0000"/>
                </a:solidFill>
              </a:rPr>
              <a:t>plaatje</a:t>
            </a:r>
            <a:endParaRPr lang="en-US" dirty="0">
              <a:solidFill>
                <a:srgbClr val="FF0000"/>
              </a:solidFill>
            </a:endParaRPr>
          </a:p>
        </p:txBody>
      </p:sp>
    </p:spTree>
    <p:extLst>
      <p:ext uri="{BB962C8B-B14F-4D97-AF65-F5344CB8AC3E}">
        <p14:creationId xmlns:p14="http://schemas.microsoft.com/office/powerpoint/2010/main" val="420438849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1097280" y="2011680"/>
            <a:ext cx="4572000" cy="861774"/>
          </a:xfrm>
        </p:spPr>
        <p:txBody>
          <a:bodyPr/>
          <a:lstStyle/>
          <a:p>
            <a:r>
              <a:rPr lang="en-US" dirty="0"/>
              <a:t>Case 5: High memory usage during HMQ jobs</a:t>
            </a:r>
          </a:p>
        </p:txBody>
      </p:sp>
      <p:sp>
        <p:nvSpPr>
          <p:cNvPr id="3" name="Date Placeholder 2"/>
          <p:cNvSpPr>
            <a:spLocks noGrp="1"/>
          </p:cNvSpPr>
          <p:nvPr>
            <p:ph type="dt" sz="half" idx="2"/>
          </p:nvPr>
        </p:nvSpPr>
        <p:spPr/>
        <p:txBody>
          <a:bodyPr/>
          <a:lstStyle/>
          <a:p>
            <a:r>
              <a:rPr lang="en-US" noProof="0"/>
              <a:t>&lt;Date&gt;</a:t>
            </a:r>
            <a:endParaRPr lang="en-US" noProof="0" dirty="0"/>
          </a:p>
        </p:txBody>
      </p:sp>
      <p:sp>
        <p:nvSpPr>
          <p:cNvPr id="4" name="Slide Number Placeholder 3"/>
          <p:cNvSpPr>
            <a:spLocks noGrp="1"/>
          </p:cNvSpPr>
          <p:nvPr>
            <p:ph type="sldNum" sz="quarter" idx="4"/>
          </p:nvPr>
        </p:nvSpPr>
        <p:spPr/>
        <p:txBody>
          <a:bodyPr/>
          <a:lstStyle/>
          <a:p>
            <a:r>
              <a:rPr lang="en-US" noProof="0"/>
              <a:t>Slide </a:t>
            </a:r>
            <a:fld id="{1D9B13CD-33A0-446D-8703-F89F9F109F54}" type="slidenum">
              <a:rPr lang="en-US" noProof="0" smtClean="0"/>
              <a:pPr/>
              <a:t>29</a:t>
            </a:fld>
            <a:endParaRPr lang="en-US" noProof="0" dirty="0"/>
          </a:p>
        </p:txBody>
      </p:sp>
      <p:sp>
        <p:nvSpPr>
          <p:cNvPr id="5" name="Footer Placeholder 4"/>
          <p:cNvSpPr>
            <a:spLocks noGrp="1"/>
          </p:cNvSpPr>
          <p:nvPr>
            <p:ph type="ftr" sz="quarter" idx="3"/>
          </p:nvPr>
        </p:nvSpPr>
        <p:spPr/>
        <p:txBody>
          <a:bodyPr/>
          <a:lstStyle/>
          <a:p>
            <a:r>
              <a:rPr lang="en-US" noProof="0"/>
              <a:t>Confidential</a:t>
            </a:r>
            <a:endParaRPr lang="en-US" noProof="0" dirty="0"/>
          </a:p>
        </p:txBody>
      </p:sp>
    </p:spTree>
    <p:extLst>
      <p:ext uri="{BB962C8B-B14F-4D97-AF65-F5344CB8AC3E}">
        <p14:creationId xmlns:p14="http://schemas.microsoft.com/office/powerpoint/2010/main" val="36905559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atum 1"/>
          <p:cNvSpPr>
            <a:spLocks noGrp="1"/>
          </p:cNvSpPr>
          <p:nvPr>
            <p:ph type="dt" sz="half" idx="10"/>
          </p:nvPr>
        </p:nvSpPr>
        <p:spPr/>
        <p:txBody>
          <a:bodyPr/>
          <a:lstStyle/>
          <a:p>
            <a:r>
              <a:rPr lang="nl-NL" noProof="0"/>
              <a:t>&lt;Date&gt;</a:t>
            </a:r>
            <a:endParaRPr lang="en-US" noProof="0"/>
          </a:p>
        </p:txBody>
      </p:sp>
      <p:sp>
        <p:nvSpPr>
          <p:cNvPr id="4" name="Tijdelijke aanduiding voor dianummer 3"/>
          <p:cNvSpPr>
            <a:spLocks noGrp="1"/>
          </p:cNvSpPr>
          <p:nvPr>
            <p:ph type="sldNum" sz="quarter" idx="11"/>
          </p:nvPr>
        </p:nvSpPr>
        <p:spPr/>
        <p:txBody>
          <a:bodyPr/>
          <a:lstStyle/>
          <a:p>
            <a:r>
              <a:rPr lang="en-US" noProof="0"/>
              <a:t>Slide </a:t>
            </a:r>
            <a:fld id="{1D9B13CD-33A0-446D-8703-F89F9F109F54}" type="slidenum">
              <a:rPr lang="en-US" noProof="0" smtClean="0"/>
              <a:pPr/>
              <a:t>3</a:t>
            </a:fld>
            <a:endParaRPr lang="en-US" noProof="0"/>
          </a:p>
        </p:txBody>
      </p:sp>
      <p:sp>
        <p:nvSpPr>
          <p:cNvPr id="3" name="Tijdelijke aanduiding voor voettekst 2"/>
          <p:cNvSpPr>
            <a:spLocks noGrp="1"/>
          </p:cNvSpPr>
          <p:nvPr>
            <p:ph type="ftr" sz="quarter" idx="12"/>
          </p:nvPr>
        </p:nvSpPr>
        <p:spPr/>
        <p:txBody>
          <a:bodyPr/>
          <a:lstStyle/>
          <a:p>
            <a:r>
              <a:rPr lang="en-US" noProof="0"/>
              <a:t>Confidential</a:t>
            </a:r>
          </a:p>
        </p:txBody>
      </p:sp>
      <p:sp>
        <p:nvSpPr>
          <p:cNvPr id="5" name="Titel 4"/>
          <p:cNvSpPr>
            <a:spLocks noGrp="1"/>
          </p:cNvSpPr>
          <p:nvPr>
            <p:ph type="title"/>
          </p:nvPr>
        </p:nvSpPr>
        <p:spPr/>
        <p:txBody>
          <a:bodyPr/>
          <a:lstStyle/>
          <a:p>
            <a:r>
              <a:rPr lang="en-US" dirty="0"/>
              <a:t>64 bits</a:t>
            </a:r>
          </a:p>
        </p:txBody>
      </p:sp>
      <p:sp>
        <p:nvSpPr>
          <p:cNvPr id="7" name="Tijdelijke aanduiding voor tekst 6"/>
          <p:cNvSpPr>
            <a:spLocks noGrp="1"/>
          </p:cNvSpPr>
          <p:nvPr>
            <p:ph type="body" sz="quarter" idx="13"/>
          </p:nvPr>
        </p:nvSpPr>
        <p:spPr>
          <a:xfrm>
            <a:off x="2544679" y="1714500"/>
            <a:ext cx="5940592" cy="2837250"/>
          </a:xfrm>
        </p:spPr>
        <p:txBody>
          <a:bodyPr numCol="2">
            <a:normAutofit/>
          </a:bodyPr>
          <a:lstStyle/>
          <a:p>
            <a:r>
              <a:rPr lang="en-US" sz="4000" dirty="0"/>
              <a:t>The ceiling is HIGHER, not GONE!</a:t>
            </a:r>
          </a:p>
        </p:txBody>
      </p:sp>
      <p:sp>
        <p:nvSpPr>
          <p:cNvPr id="9" name="Text Placeholder 8"/>
          <p:cNvSpPr>
            <a:spLocks noGrp="1"/>
          </p:cNvSpPr>
          <p:nvPr>
            <p:ph type="body" sz="quarter" idx="14"/>
          </p:nvPr>
        </p:nvSpPr>
        <p:spPr/>
        <p:txBody>
          <a:bodyPr/>
          <a:lstStyle/>
          <a:p>
            <a:r>
              <a:rPr lang="en-US" dirty="0"/>
              <a:t>Is NOT the </a:t>
            </a:r>
            <a:r>
              <a:rPr lang="en-US" i="1" dirty="0"/>
              <a:t>solution</a:t>
            </a:r>
            <a:r>
              <a:rPr lang="en-US" dirty="0"/>
              <a:t> to memory issues</a:t>
            </a:r>
          </a:p>
        </p:txBody>
      </p:sp>
    </p:spTree>
    <p:extLst>
      <p:ext uri="{BB962C8B-B14F-4D97-AF65-F5344CB8AC3E}">
        <p14:creationId xmlns:p14="http://schemas.microsoft.com/office/powerpoint/2010/main" val="23523910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anim calcmode="lin" valueType="num">
                                      <p:cBhvr>
                                        <p:cTn id="8"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atum 1"/>
          <p:cNvSpPr>
            <a:spLocks noGrp="1"/>
          </p:cNvSpPr>
          <p:nvPr>
            <p:ph type="dt" sz="half" idx="10"/>
          </p:nvPr>
        </p:nvSpPr>
        <p:spPr/>
        <p:txBody>
          <a:bodyPr/>
          <a:lstStyle/>
          <a:p>
            <a:r>
              <a:rPr lang="nl-NL" noProof="0"/>
              <a:t>&lt;Date&gt;</a:t>
            </a:r>
            <a:endParaRPr lang="en-US" noProof="0"/>
          </a:p>
        </p:txBody>
      </p:sp>
      <p:sp>
        <p:nvSpPr>
          <p:cNvPr id="4" name="Tijdelijke aanduiding voor dianummer 3"/>
          <p:cNvSpPr>
            <a:spLocks noGrp="1"/>
          </p:cNvSpPr>
          <p:nvPr>
            <p:ph type="sldNum" sz="quarter" idx="11"/>
          </p:nvPr>
        </p:nvSpPr>
        <p:spPr/>
        <p:txBody>
          <a:bodyPr/>
          <a:lstStyle/>
          <a:p>
            <a:r>
              <a:rPr lang="en-US" noProof="0"/>
              <a:t>Slide </a:t>
            </a:r>
            <a:fld id="{1D9B13CD-33A0-446D-8703-F89F9F109F54}" type="slidenum">
              <a:rPr lang="en-US" noProof="0" smtClean="0"/>
              <a:pPr/>
              <a:t>30</a:t>
            </a:fld>
            <a:endParaRPr lang="en-US" noProof="0"/>
          </a:p>
        </p:txBody>
      </p:sp>
      <p:sp>
        <p:nvSpPr>
          <p:cNvPr id="3" name="Tijdelijke aanduiding voor voettekst 2"/>
          <p:cNvSpPr>
            <a:spLocks noGrp="1"/>
          </p:cNvSpPr>
          <p:nvPr>
            <p:ph type="ftr" sz="quarter" idx="12"/>
          </p:nvPr>
        </p:nvSpPr>
        <p:spPr/>
        <p:txBody>
          <a:bodyPr/>
          <a:lstStyle/>
          <a:p>
            <a:r>
              <a:rPr lang="en-US" noProof="0"/>
              <a:t>Confidential</a:t>
            </a:r>
          </a:p>
        </p:txBody>
      </p:sp>
      <p:sp>
        <p:nvSpPr>
          <p:cNvPr id="5" name="Titel 4"/>
          <p:cNvSpPr>
            <a:spLocks noGrp="1"/>
          </p:cNvSpPr>
          <p:nvPr>
            <p:ph type="title"/>
          </p:nvPr>
        </p:nvSpPr>
        <p:spPr/>
        <p:txBody>
          <a:bodyPr/>
          <a:lstStyle/>
          <a:p>
            <a:r>
              <a:rPr lang="en-US" dirty="0"/>
              <a:t>High memory usage during HMQ jobs</a:t>
            </a:r>
          </a:p>
        </p:txBody>
      </p:sp>
      <p:sp>
        <p:nvSpPr>
          <p:cNvPr id="7" name="Tijdelijke aanduiding voor tekst 6"/>
          <p:cNvSpPr>
            <a:spLocks noGrp="1"/>
          </p:cNvSpPr>
          <p:nvPr>
            <p:ph type="body" sz="quarter" idx="13"/>
          </p:nvPr>
        </p:nvSpPr>
        <p:spPr>
          <a:xfrm>
            <a:off x="475247" y="842211"/>
            <a:ext cx="8010024" cy="2236655"/>
          </a:xfrm>
        </p:spPr>
        <p:txBody>
          <a:bodyPr numCol="1">
            <a:normAutofit/>
          </a:bodyPr>
          <a:lstStyle/>
          <a:p>
            <a:r>
              <a:rPr lang="en-US" dirty="0"/>
              <a:t>Reported Issue: SL-0060 after &gt; 4hrs of HMQ recipes (P229852, solved in P248899)</a:t>
            </a:r>
          </a:p>
          <a:p>
            <a:r>
              <a:rPr lang="en-US" dirty="0"/>
              <a:t>As part of SL-0060 escalation. </a:t>
            </a:r>
          </a:p>
          <a:p>
            <a:endParaRPr lang="en-US" dirty="0"/>
          </a:p>
          <a:p>
            <a:r>
              <a:rPr lang="en-US" dirty="0"/>
              <a:t>During every HMQ optimization step, a new </a:t>
            </a:r>
            <a:r>
              <a:rPr lang="en-US" dirty="0" err="1"/>
              <a:t>RecipeContainer</a:t>
            </a:r>
            <a:r>
              <a:rPr lang="en-US" dirty="0"/>
              <a:t> is created and loaded. The </a:t>
            </a:r>
            <a:r>
              <a:rPr lang="en-US" dirty="0" err="1"/>
              <a:t>RecipeContainer</a:t>
            </a:r>
            <a:r>
              <a:rPr lang="en-US" dirty="0"/>
              <a:t> from the previous step was not disposed.</a:t>
            </a:r>
          </a:p>
          <a:p>
            <a:endParaRPr lang="en-US" dirty="0"/>
          </a:p>
          <a:p>
            <a:endParaRPr lang="en-US" dirty="0"/>
          </a:p>
        </p:txBody>
      </p:sp>
      <p:sp>
        <p:nvSpPr>
          <p:cNvPr id="6" name="Text Placeholder 5"/>
          <p:cNvSpPr>
            <a:spLocks noGrp="1"/>
          </p:cNvSpPr>
          <p:nvPr>
            <p:ph type="body" sz="quarter" idx="14"/>
          </p:nvPr>
        </p:nvSpPr>
        <p:spPr/>
        <p:txBody>
          <a:bodyPr/>
          <a:lstStyle/>
          <a:p>
            <a:r>
              <a:rPr lang="en-US" dirty="0"/>
              <a:t>Root cause</a:t>
            </a:r>
          </a:p>
        </p:txBody>
      </p:sp>
    </p:spTree>
    <p:extLst>
      <p:ext uri="{BB962C8B-B14F-4D97-AF65-F5344CB8AC3E}">
        <p14:creationId xmlns:p14="http://schemas.microsoft.com/office/powerpoint/2010/main" val="270827582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atum 1"/>
          <p:cNvSpPr>
            <a:spLocks noGrp="1"/>
          </p:cNvSpPr>
          <p:nvPr>
            <p:ph type="dt" sz="half" idx="10"/>
          </p:nvPr>
        </p:nvSpPr>
        <p:spPr/>
        <p:txBody>
          <a:bodyPr/>
          <a:lstStyle/>
          <a:p>
            <a:r>
              <a:rPr lang="nl-NL" noProof="0"/>
              <a:t>&lt;Date&gt;</a:t>
            </a:r>
            <a:endParaRPr lang="en-US" noProof="0"/>
          </a:p>
        </p:txBody>
      </p:sp>
      <p:sp>
        <p:nvSpPr>
          <p:cNvPr id="4" name="Tijdelijke aanduiding voor dianummer 3"/>
          <p:cNvSpPr>
            <a:spLocks noGrp="1"/>
          </p:cNvSpPr>
          <p:nvPr>
            <p:ph type="sldNum" sz="quarter" idx="11"/>
          </p:nvPr>
        </p:nvSpPr>
        <p:spPr/>
        <p:txBody>
          <a:bodyPr/>
          <a:lstStyle/>
          <a:p>
            <a:r>
              <a:rPr lang="en-US" noProof="0"/>
              <a:t>Slide </a:t>
            </a:r>
            <a:fld id="{1D9B13CD-33A0-446D-8703-F89F9F109F54}" type="slidenum">
              <a:rPr lang="en-US" noProof="0" smtClean="0"/>
              <a:pPr/>
              <a:t>31</a:t>
            </a:fld>
            <a:endParaRPr lang="en-US" noProof="0"/>
          </a:p>
        </p:txBody>
      </p:sp>
      <p:sp>
        <p:nvSpPr>
          <p:cNvPr id="3" name="Tijdelijke aanduiding voor voettekst 2"/>
          <p:cNvSpPr>
            <a:spLocks noGrp="1"/>
          </p:cNvSpPr>
          <p:nvPr>
            <p:ph type="ftr" sz="quarter" idx="12"/>
          </p:nvPr>
        </p:nvSpPr>
        <p:spPr/>
        <p:txBody>
          <a:bodyPr/>
          <a:lstStyle/>
          <a:p>
            <a:r>
              <a:rPr lang="en-US" noProof="0"/>
              <a:t>Confidential</a:t>
            </a:r>
          </a:p>
        </p:txBody>
      </p:sp>
      <p:sp>
        <p:nvSpPr>
          <p:cNvPr id="5" name="Titel 4"/>
          <p:cNvSpPr>
            <a:spLocks noGrp="1"/>
          </p:cNvSpPr>
          <p:nvPr>
            <p:ph type="title"/>
          </p:nvPr>
        </p:nvSpPr>
        <p:spPr/>
        <p:txBody>
          <a:bodyPr/>
          <a:lstStyle/>
          <a:p>
            <a:r>
              <a:rPr lang="en-US" dirty="0"/>
              <a:t>High memory usage during HMQ jobs</a:t>
            </a:r>
          </a:p>
        </p:txBody>
      </p:sp>
      <p:sp>
        <p:nvSpPr>
          <p:cNvPr id="6" name="Text Placeholder 5"/>
          <p:cNvSpPr>
            <a:spLocks noGrp="1"/>
          </p:cNvSpPr>
          <p:nvPr>
            <p:ph type="body" sz="quarter" idx="14"/>
          </p:nvPr>
        </p:nvSpPr>
        <p:spPr/>
        <p:txBody>
          <a:bodyPr/>
          <a:lstStyle/>
          <a:p>
            <a:r>
              <a:rPr lang="en-US" dirty="0"/>
              <a:t>How to find/recognize root cause</a:t>
            </a:r>
          </a:p>
        </p:txBody>
      </p:sp>
      <p:pic>
        <p:nvPicPr>
          <p:cNvPr id="7171" name="Picture 1" descr="image00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94612" y="2349661"/>
            <a:ext cx="5737225" cy="27938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ijdelijke aanduiding voor tekst 6"/>
          <p:cNvSpPr>
            <a:spLocks noGrp="1"/>
          </p:cNvSpPr>
          <p:nvPr>
            <p:ph type="body" sz="quarter" idx="13"/>
          </p:nvPr>
        </p:nvSpPr>
        <p:spPr>
          <a:xfrm>
            <a:off x="475247" y="842211"/>
            <a:ext cx="8010024" cy="1495875"/>
          </a:xfrm>
        </p:spPr>
        <p:txBody>
          <a:bodyPr numCol="1">
            <a:normAutofit/>
          </a:bodyPr>
          <a:lstStyle/>
          <a:p>
            <a:r>
              <a:rPr lang="en-US" dirty="0"/>
              <a:t>Memory usage found with SDT, </a:t>
            </a:r>
            <a:r>
              <a:rPr lang="en-US" dirty="0" err="1"/>
              <a:t>LeakAnalyzerGUI</a:t>
            </a:r>
            <a:r>
              <a:rPr lang="en-US" dirty="0"/>
              <a:t> and MDMA Toolkit.</a:t>
            </a:r>
          </a:p>
          <a:p>
            <a:r>
              <a:rPr lang="en-US" dirty="0"/>
              <a:t>The increase in occurrences between optimization steps were found by </a:t>
            </a:r>
            <a:r>
              <a:rPr lang="en-US" dirty="0" err="1"/>
              <a:t>LeakAnalyzerGUI</a:t>
            </a:r>
            <a:r>
              <a:rPr lang="en-US" dirty="0"/>
              <a:t>. MDMA Toolkit showed path to root leading to </a:t>
            </a:r>
            <a:r>
              <a:rPr lang="en-US" dirty="0" err="1"/>
              <a:t>WaferProcessingInstructionContext</a:t>
            </a:r>
            <a:r>
              <a:rPr lang="en-US" dirty="0"/>
              <a:t> holding the </a:t>
            </a:r>
            <a:r>
              <a:rPr lang="en-US" dirty="0" err="1"/>
              <a:t>RecipeContainers</a:t>
            </a:r>
            <a:r>
              <a:rPr lang="en-US" dirty="0"/>
              <a:t>.</a:t>
            </a:r>
          </a:p>
          <a:p>
            <a:endParaRPr lang="en-US" dirty="0"/>
          </a:p>
        </p:txBody>
      </p:sp>
    </p:spTree>
    <p:extLst>
      <p:ext uri="{BB962C8B-B14F-4D97-AF65-F5344CB8AC3E}">
        <p14:creationId xmlns:p14="http://schemas.microsoft.com/office/powerpoint/2010/main" val="406993644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atum 1"/>
          <p:cNvSpPr>
            <a:spLocks noGrp="1"/>
          </p:cNvSpPr>
          <p:nvPr>
            <p:ph type="dt" sz="half" idx="10"/>
          </p:nvPr>
        </p:nvSpPr>
        <p:spPr/>
        <p:txBody>
          <a:bodyPr/>
          <a:lstStyle/>
          <a:p>
            <a:r>
              <a:rPr lang="nl-NL" noProof="0"/>
              <a:t>&lt;Date&gt;</a:t>
            </a:r>
            <a:endParaRPr lang="en-US" noProof="0"/>
          </a:p>
        </p:txBody>
      </p:sp>
      <p:sp>
        <p:nvSpPr>
          <p:cNvPr id="4" name="Tijdelijke aanduiding voor dianummer 3"/>
          <p:cNvSpPr>
            <a:spLocks noGrp="1"/>
          </p:cNvSpPr>
          <p:nvPr>
            <p:ph type="sldNum" sz="quarter" idx="11"/>
          </p:nvPr>
        </p:nvSpPr>
        <p:spPr/>
        <p:txBody>
          <a:bodyPr/>
          <a:lstStyle/>
          <a:p>
            <a:r>
              <a:rPr lang="en-US" noProof="0"/>
              <a:t>Slide </a:t>
            </a:r>
            <a:fld id="{1D9B13CD-33A0-446D-8703-F89F9F109F54}" type="slidenum">
              <a:rPr lang="en-US" noProof="0" smtClean="0"/>
              <a:pPr/>
              <a:t>32</a:t>
            </a:fld>
            <a:endParaRPr lang="en-US" noProof="0"/>
          </a:p>
        </p:txBody>
      </p:sp>
      <p:sp>
        <p:nvSpPr>
          <p:cNvPr id="3" name="Tijdelijke aanduiding voor voettekst 2"/>
          <p:cNvSpPr>
            <a:spLocks noGrp="1"/>
          </p:cNvSpPr>
          <p:nvPr>
            <p:ph type="ftr" sz="quarter" idx="12"/>
          </p:nvPr>
        </p:nvSpPr>
        <p:spPr/>
        <p:txBody>
          <a:bodyPr/>
          <a:lstStyle/>
          <a:p>
            <a:r>
              <a:rPr lang="en-US" noProof="0"/>
              <a:t>Confidential</a:t>
            </a:r>
          </a:p>
        </p:txBody>
      </p:sp>
      <p:sp>
        <p:nvSpPr>
          <p:cNvPr id="5" name="Titel 4"/>
          <p:cNvSpPr>
            <a:spLocks noGrp="1"/>
          </p:cNvSpPr>
          <p:nvPr>
            <p:ph type="title"/>
          </p:nvPr>
        </p:nvSpPr>
        <p:spPr/>
        <p:txBody>
          <a:bodyPr/>
          <a:lstStyle/>
          <a:p>
            <a:r>
              <a:rPr lang="en-US" dirty="0"/>
              <a:t>High memory usage during HMQ jobs</a:t>
            </a:r>
          </a:p>
        </p:txBody>
      </p:sp>
      <p:sp>
        <p:nvSpPr>
          <p:cNvPr id="6" name="Text Placeholder 5"/>
          <p:cNvSpPr>
            <a:spLocks noGrp="1"/>
          </p:cNvSpPr>
          <p:nvPr>
            <p:ph type="body" sz="quarter" idx="14"/>
          </p:nvPr>
        </p:nvSpPr>
        <p:spPr/>
        <p:txBody>
          <a:bodyPr/>
          <a:lstStyle/>
          <a:p>
            <a:r>
              <a:rPr lang="en-US" dirty="0"/>
              <a:t>Solutions</a:t>
            </a:r>
          </a:p>
        </p:txBody>
      </p:sp>
      <p:sp>
        <p:nvSpPr>
          <p:cNvPr id="11" name="Tijdelijke aanduiding voor tekst 6"/>
          <p:cNvSpPr>
            <a:spLocks noGrp="1"/>
          </p:cNvSpPr>
          <p:nvPr>
            <p:ph type="body" sz="quarter" idx="13"/>
          </p:nvPr>
        </p:nvSpPr>
        <p:spPr>
          <a:xfrm>
            <a:off x="475247" y="842211"/>
            <a:ext cx="8010024" cy="3845536"/>
          </a:xfrm>
        </p:spPr>
        <p:txBody>
          <a:bodyPr numCol="1">
            <a:normAutofit lnSpcReduction="10000"/>
          </a:bodyPr>
          <a:lstStyle/>
          <a:p>
            <a:pPr fontAlgn="auto"/>
            <a:r>
              <a:rPr lang="en-US" dirty="0"/>
              <a:t>Desired solution was quite simple: Ensure that </a:t>
            </a:r>
            <a:r>
              <a:rPr lang="en-US" dirty="0" err="1"/>
              <a:t>RecipeContainers</a:t>
            </a:r>
            <a:r>
              <a:rPr lang="en-US" dirty="0"/>
              <a:t> are disposed when they are no longer needed.</a:t>
            </a:r>
          </a:p>
          <a:p>
            <a:pPr fontAlgn="auto"/>
            <a:r>
              <a:rPr lang="en-US" dirty="0"/>
              <a:t>Actual implementation of this solution took a lot of effort, because the </a:t>
            </a:r>
            <a:r>
              <a:rPr lang="en-US" dirty="0" err="1"/>
              <a:t>WaferProcessingInstructionContext</a:t>
            </a:r>
            <a:r>
              <a:rPr lang="en-US" dirty="0"/>
              <a:t> held a reference to this </a:t>
            </a:r>
            <a:r>
              <a:rPr lang="en-US" dirty="0" err="1"/>
              <a:t>RecipeContainer</a:t>
            </a:r>
            <a:r>
              <a:rPr lang="en-US" dirty="0"/>
              <a:t> and many components took advantage of that fact.</a:t>
            </a:r>
          </a:p>
          <a:p>
            <a:pPr fontAlgn="auto"/>
            <a:endParaRPr lang="en-US" dirty="0"/>
          </a:p>
          <a:p>
            <a:pPr fontAlgn="auto"/>
            <a:r>
              <a:rPr lang="en-US" dirty="0"/>
              <a:t>This case illustrates that we hold a lot of data (potentially) during PJs. Ask yourself: Is this needed? </a:t>
            </a:r>
          </a:p>
          <a:p>
            <a:pPr fontAlgn="auto"/>
            <a:r>
              <a:rPr lang="en-US" dirty="0"/>
              <a:t>Lessons learned:</a:t>
            </a:r>
          </a:p>
          <a:p>
            <a:pPr marL="285750" indent="-285750" fontAlgn="auto">
              <a:buFont typeface="Arial" panose="020B0604020202020204" pitchFamily="34" charset="0"/>
              <a:buChar char="•"/>
            </a:pPr>
            <a:r>
              <a:rPr lang="en-US" dirty="0"/>
              <a:t>Dispose of objects when you don’t need them anymore. The Garbage Collection can’t collect that which is still being held.</a:t>
            </a:r>
          </a:p>
          <a:p>
            <a:pPr marL="285750" indent="-285750" fontAlgn="auto">
              <a:buFont typeface="Arial" panose="020B0604020202020204" pitchFamily="34" charset="0"/>
              <a:buChar char="•"/>
            </a:pPr>
            <a:r>
              <a:rPr lang="en-US" dirty="0"/>
              <a:t>Run memory tests when you introduce new large functionality or epic stories.</a:t>
            </a:r>
          </a:p>
        </p:txBody>
      </p:sp>
    </p:spTree>
    <p:extLst>
      <p:ext uri="{BB962C8B-B14F-4D97-AF65-F5344CB8AC3E}">
        <p14:creationId xmlns:p14="http://schemas.microsoft.com/office/powerpoint/2010/main" val="360746348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jdelijke aanduiding voor tekst 3"/>
          <p:cNvSpPr>
            <a:spLocks noGrp="1"/>
          </p:cNvSpPr>
          <p:nvPr>
            <p:ph type="body" sz="quarter" idx="10"/>
          </p:nvPr>
        </p:nvSpPr>
        <p:spPr/>
        <p:txBody>
          <a:bodyPr/>
          <a:lstStyle/>
          <a:p>
            <a:r>
              <a:rPr lang="nl-NL" dirty="0"/>
              <a:t>Prevention</a:t>
            </a:r>
          </a:p>
        </p:txBody>
      </p:sp>
      <p:sp>
        <p:nvSpPr>
          <p:cNvPr id="7" name="Tijdelijke aanduiding voor datum 6"/>
          <p:cNvSpPr>
            <a:spLocks noGrp="1"/>
          </p:cNvSpPr>
          <p:nvPr>
            <p:ph type="dt" sz="half" idx="2"/>
          </p:nvPr>
        </p:nvSpPr>
        <p:spPr/>
        <p:txBody>
          <a:bodyPr/>
          <a:lstStyle/>
          <a:p>
            <a:r>
              <a:rPr lang="nl-NL"/>
              <a:t>&lt;Date&gt;</a:t>
            </a:r>
            <a:endParaRPr lang="en-US"/>
          </a:p>
        </p:txBody>
      </p:sp>
      <p:sp>
        <p:nvSpPr>
          <p:cNvPr id="3" name="Tijdelijke aanduiding voor dianummer 2"/>
          <p:cNvSpPr>
            <a:spLocks noGrp="1"/>
          </p:cNvSpPr>
          <p:nvPr>
            <p:ph type="sldNum" sz="quarter" idx="4"/>
          </p:nvPr>
        </p:nvSpPr>
        <p:spPr/>
        <p:txBody>
          <a:bodyPr/>
          <a:lstStyle/>
          <a:p>
            <a:r>
              <a:rPr lang="en-US"/>
              <a:t>Slide </a:t>
            </a:r>
            <a:fld id="{2BF23E3A-8558-42B9-AEEE-59D910584A16}" type="slidenum">
              <a:rPr lang="en-US" smtClean="0"/>
              <a:pPr/>
              <a:t>33</a:t>
            </a:fld>
            <a:endParaRPr lang="en-US"/>
          </a:p>
        </p:txBody>
      </p:sp>
      <p:sp>
        <p:nvSpPr>
          <p:cNvPr id="6" name="Footer Placeholder 5"/>
          <p:cNvSpPr>
            <a:spLocks noGrp="1"/>
          </p:cNvSpPr>
          <p:nvPr>
            <p:ph type="ftr" sz="quarter" idx="3"/>
          </p:nvPr>
        </p:nvSpPr>
        <p:spPr>
          <a:prstGeom prst="rect">
            <a:avLst/>
          </a:prstGeom>
        </p:spPr>
        <p:txBody>
          <a:bodyPr/>
          <a:lstStyle/>
          <a:p>
            <a:r>
              <a:rPr lang="en-US"/>
              <a:t>Confidential</a:t>
            </a:r>
          </a:p>
        </p:txBody>
      </p:sp>
      <p:sp>
        <p:nvSpPr>
          <p:cNvPr id="8" name="Rectangle 7"/>
          <p:cNvSpPr/>
          <p:nvPr/>
        </p:nvSpPr>
        <p:spPr>
          <a:xfrm>
            <a:off x="2695074" y="2791326"/>
            <a:ext cx="1654341" cy="914400"/>
          </a:xfrm>
          <a:prstGeom prst="rect">
            <a:avLst/>
          </a:prstGeom>
          <a:solidFill>
            <a:schemeClr val="accent3">
              <a:lumMod val="75000"/>
            </a:schemeClr>
          </a:solidFill>
          <a:ln w="19050" cap="sq">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dirty="0"/>
              <a:t>1 day</a:t>
            </a:r>
          </a:p>
        </p:txBody>
      </p:sp>
    </p:spTree>
    <p:extLst>
      <p:ext uri="{BB962C8B-B14F-4D97-AF65-F5344CB8AC3E}">
        <p14:creationId xmlns:p14="http://schemas.microsoft.com/office/powerpoint/2010/main" val="9637706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jdelijke aanduiding voor datum 1"/>
          <p:cNvSpPr>
            <a:spLocks noGrp="1"/>
          </p:cNvSpPr>
          <p:nvPr>
            <p:ph type="dt" sz="half" idx="10"/>
          </p:nvPr>
        </p:nvSpPr>
        <p:spPr/>
        <p:txBody>
          <a:bodyPr/>
          <a:lstStyle/>
          <a:p>
            <a:r>
              <a:rPr lang="nl-NL" noProof="0"/>
              <a:t>&lt;Date&gt;</a:t>
            </a:r>
            <a:endParaRPr lang="en-US" noProof="0"/>
          </a:p>
        </p:txBody>
      </p:sp>
      <p:sp>
        <p:nvSpPr>
          <p:cNvPr id="4" name="Tijdelijke aanduiding voor dianummer 3"/>
          <p:cNvSpPr>
            <a:spLocks noGrp="1"/>
          </p:cNvSpPr>
          <p:nvPr>
            <p:ph type="sldNum" sz="quarter" idx="11"/>
          </p:nvPr>
        </p:nvSpPr>
        <p:spPr/>
        <p:txBody>
          <a:bodyPr/>
          <a:lstStyle/>
          <a:p>
            <a:r>
              <a:rPr lang="en-US" noProof="0"/>
              <a:t>Slide </a:t>
            </a:r>
            <a:fld id="{1D9B13CD-33A0-446D-8703-F89F9F109F54}" type="slidenum">
              <a:rPr lang="en-US" noProof="0" smtClean="0"/>
              <a:pPr/>
              <a:t>34</a:t>
            </a:fld>
            <a:endParaRPr lang="en-US" noProof="0"/>
          </a:p>
        </p:txBody>
      </p:sp>
      <p:sp>
        <p:nvSpPr>
          <p:cNvPr id="3" name="Tijdelijke aanduiding voor voettekst 2"/>
          <p:cNvSpPr>
            <a:spLocks noGrp="1"/>
          </p:cNvSpPr>
          <p:nvPr>
            <p:ph type="ftr" sz="quarter" idx="12"/>
          </p:nvPr>
        </p:nvSpPr>
        <p:spPr/>
        <p:txBody>
          <a:bodyPr/>
          <a:lstStyle/>
          <a:p>
            <a:r>
              <a:rPr lang="en-US" noProof="0"/>
              <a:t>Confidential</a:t>
            </a:r>
          </a:p>
        </p:txBody>
      </p:sp>
      <p:sp>
        <p:nvSpPr>
          <p:cNvPr id="5" name="Titel 4"/>
          <p:cNvSpPr>
            <a:spLocks noGrp="1"/>
          </p:cNvSpPr>
          <p:nvPr>
            <p:ph type="title"/>
          </p:nvPr>
        </p:nvSpPr>
        <p:spPr/>
        <p:txBody>
          <a:bodyPr/>
          <a:lstStyle/>
          <a:p>
            <a:r>
              <a:rPr lang="en-US" dirty="0"/>
              <a:t>Prevention</a:t>
            </a:r>
          </a:p>
        </p:txBody>
      </p:sp>
      <p:sp>
        <p:nvSpPr>
          <p:cNvPr id="7" name="Tijdelijke aanduiding voor tekst 6"/>
          <p:cNvSpPr>
            <a:spLocks noGrp="1"/>
          </p:cNvSpPr>
          <p:nvPr>
            <p:ph type="body" sz="quarter" idx="13"/>
          </p:nvPr>
        </p:nvSpPr>
        <p:spPr>
          <a:xfrm>
            <a:off x="475247" y="842211"/>
            <a:ext cx="8010024" cy="3709539"/>
          </a:xfrm>
        </p:spPr>
        <p:txBody>
          <a:bodyPr numCol="1">
            <a:normAutofit/>
          </a:bodyPr>
          <a:lstStyle/>
          <a:p>
            <a:pPr marL="571500" indent="-571500">
              <a:buFontTx/>
              <a:buChar char="-"/>
            </a:pPr>
            <a:r>
              <a:rPr lang="en-US" dirty="0"/>
              <a:t>How to test</a:t>
            </a:r>
          </a:p>
          <a:p>
            <a:pPr marL="571500" indent="-571500">
              <a:buFontTx/>
              <a:buChar char="-"/>
            </a:pPr>
            <a:r>
              <a:rPr lang="en-US" dirty="0"/>
              <a:t>When to test</a:t>
            </a:r>
          </a:p>
          <a:p>
            <a:pPr marL="571500" indent="-571500">
              <a:buFontTx/>
              <a:buChar char="-"/>
            </a:pPr>
            <a:r>
              <a:rPr lang="en-US" dirty="0"/>
              <a:t>What test cases (R061) are available off the shelf?</a:t>
            </a:r>
          </a:p>
        </p:txBody>
      </p:sp>
      <p:sp>
        <p:nvSpPr>
          <p:cNvPr id="6" name="Text Placeholder 5"/>
          <p:cNvSpPr>
            <a:spLocks noGrp="1"/>
          </p:cNvSpPr>
          <p:nvPr>
            <p:ph type="body" sz="quarter" idx="14"/>
          </p:nvPr>
        </p:nvSpPr>
        <p:spPr/>
        <p:txBody>
          <a:bodyPr/>
          <a:lstStyle/>
          <a:p>
            <a:r>
              <a:rPr lang="en-US" dirty="0"/>
              <a:t>PRE/POST testing</a:t>
            </a:r>
          </a:p>
        </p:txBody>
      </p:sp>
    </p:spTree>
    <p:extLst>
      <p:ext uri="{BB962C8B-B14F-4D97-AF65-F5344CB8AC3E}">
        <p14:creationId xmlns:p14="http://schemas.microsoft.com/office/powerpoint/2010/main" val="32737350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anim calcmode="lin" valueType="num">
                                      <p:cBhvr>
                                        <p:cTn id="8"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1000"/>
                                        <p:tgtEl>
                                          <p:spTgt spid="7">
                                            <p:txEl>
                                              <p:pRg st="1" end="1"/>
                                            </p:txEl>
                                          </p:spTgt>
                                        </p:tgtEl>
                                      </p:cBhvr>
                                    </p:animEffect>
                                    <p:anim calcmode="lin" valueType="num">
                                      <p:cBhvr>
                                        <p:cTn id="13"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7">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fade">
                                      <p:cBhvr>
                                        <p:cTn id="17" dur="1000"/>
                                        <p:tgtEl>
                                          <p:spTgt spid="7">
                                            <p:txEl>
                                              <p:pRg st="2" end="2"/>
                                            </p:txEl>
                                          </p:spTgt>
                                        </p:tgtEl>
                                      </p:cBhvr>
                                    </p:animEffect>
                                    <p:anim calcmode="lin" valueType="num">
                                      <p:cBhvr>
                                        <p:cTn id="18"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7">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jdelijke aanduiding voor datum 1"/>
          <p:cNvSpPr>
            <a:spLocks noGrp="1"/>
          </p:cNvSpPr>
          <p:nvPr>
            <p:ph type="dt" sz="half" idx="10"/>
          </p:nvPr>
        </p:nvSpPr>
        <p:spPr/>
        <p:txBody>
          <a:bodyPr/>
          <a:lstStyle/>
          <a:p>
            <a:r>
              <a:rPr lang="nl-NL" noProof="0"/>
              <a:t>&lt;Date&gt;</a:t>
            </a:r>
            <a:endParaRPr lang="en-US" noProof="0"/>
          </a:p>
        </p:txBody>
      </p:sp>
      <p:sp>
        <p:nvSpPr>
          <p:cNvPr id="4" name="Tijdelijke aanduiding voor dianummer 3"/>
          <p:cNvSpPr>
            <a:spLocks noGrp="1"/>
          </p:cNvSpPr>
          <p:nvPr>
            <p:ph type="sldNum" sz="quarter" idx="11"/>
          </p:nvPr>
        </p:nvSpPr>
        <p:spPr/>
        <p:txBody>
          <a:bodyPr/>
          <a:lstStyle/>
          <a:p>
            <a:r>
              <a:rPr lang="en-US" noProof="0"/>
              <a:t>Slide </a:t>
            </a:r>
            <a:fld id="{1D9B13CD-33A0-446D-8703-F89F9F109F54}" type="slidenum">
              <a:rPr lang="en-US" noProof="0" smtClean="0"/>
              <a:pPr/>
              <a:t>35</a:t>
            </a:fld>
            <a:endParaRPr lang="en-US" noProof="0"/>
          </a:p>
        </p:txBody>
      </p:sp>
      <p:sp>
        <p:nvSpPr>
          <p:cNvPr id="3" name="Tijdelijke aanduiding voor voettekst 2"/>
          <p:cNvSpPr>
            <a:spLocks noGrp="1"/>
          </p:cNvSpPr>
          <p:nvPr>
            <p:ph type="ftr" sz="quarter" idx="12"/>
          </p:nvPr>
        </p:nvSpPr>
        <p:spPr/>
        <p:txBody>
          <a:bodyPr/>
          <a:lstStyle/>
          <a:p>
            <a:r>
              <a:rPr lang="en-US" noProof="0"/>
              <a:t>Confidential</a:t>
            </a:r>
          </a:p>
        </p:txBody>
      </p:sp>
      <p:sp>
        <p:nvSpPr>
          <p:cNvPr id="5" name="Titel 4"/>
          <p:cNvSpPr>
            <a:spLocks noGrp="1"/>
          </p:cNvSpPr>
          <p:nvPr>
            <p:ph type="title"/>
          </p:nvPr>
        </p:nvSpPr>
        <p:spPr/>
        <p:txBody>
          <a:bodyPr/>
          <a:lstStyle/>
          <a:p>
            <a:r>
              <a:rPr lang="en-US" dirty="0"/>
              <a:t>Prevention</a:t>
            </a:r>
          </a:p>
        </p:txBody>
      </p:sp>
      <p:sp>
        <p:nvSpPr>
          <p:cNvPr id="7" name="Tijdelijke aanduiding voor tekst 6"/>
          <p:cNvSpPr>
            <a:spLocks noGrp="1"/>
          </p:cNvSpPr>
          <p:nvPr>
            <p:ph type="body" sz="quarter" idx="13"/>
          </p:nvPr>
        </p:nvSpPr>
        <p:spPr>
          <a:xfrm>
            <a:off x="475247" y="842211"/>
            <a:ext cx="8010024" cy="3709539"/>
          </a:xfrm>
        </p:spPr>
        <p:txBody>
          <a:bodyPr numCol="1">
            <a:normAutofit/>
          </a:bodyPr>
          <a:lstStyle/>
          <a:p>
            <a:pPr marL="571500" indent="-571500">
              <a:buFontTx/>
              <a:buChar char="-"/>
            </a:pPr>
            <a:endParaRPr lang="en-US" dirty="0"/>
          </a:p>
        </p:txBody>
      </p:sp>
      <p:sp>
        <p:nvSpPr>
          <p:cNvPr id="6" name="Text Placeholder 5"/>
          <p:cNvSpPr>
            <a:spLocks noGrp="1"/>
          </p:cNvSpPr>
          <p:nvPr>
            <p:ph type="body" sz="quarter" idx="14"/>
          </p:nvPr>
        </p:nvSpPr>
        <p:spPr/>
        <p:txBody>
          <a:bodyPr/>
          <a:lstStyle/>
          <a:p>
            <a:r>
              <a:rPr lang="en-US" dirty="0"/>
              <a:t>STI &amp; KPI’s</a:t>
            </a:r>
          </a:p>
        </p:txBody>
      </p:sp>
    </p:spTree>
    <p:extLst>
      <p:ext uri="{BB962C8B-B14F-4D97-AF65-F5344CB8AC3E}">
        <p14:creationId xmlns:p14="http://schemas.microsoft.com/office/powerpoint/2010/main" val="890842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nodePh="1">
                                  <p:stCondLst>
                                    <p:cond delay="0"/>
                                  </p:stCondLst>
                                  <p:endCondLst>
                                    <p:cond evt="begin" delay="0">
                                      <p:tn val="5"/>
                                    </p:cond>
                                  </p:end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anim calcmode="lin" valueType="num">
                                      <p:cBhvr>
                                        <p:cTn id="8"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jdelijke aanduiding voor tekst 3"/>
          <p:cNvSpPr>
            <a:spLocks noGrp="1"/>
          </p:cNvSpPr>
          <p:nvPr>
            <p:ph type="body" sz="quarter" idx="10"/>
          </p:nvPr>
        </p:nvSpPr>
        <p:spPr/>
        <p:txBody>
          <a:bodyPr/>
          <a:lstStyle/>
          <a:p>
            <a:r>
              <a:rPr lang="nl-NL" dirty="0"/>
              <a:t>Tips </a:t>
            </a:r>
            <a:r>
              <a:rPr lang="nl-NL" dirty="0" err="1"/>
              <a:t>and</a:t>
            </a:r>
            <a:r>
              <a:rPr lang="nl-NL" dirty="0"/>
              <a:t> tricks</a:t>
            </a:r>
          </a:p>
        </p:txBody>
      </p:sp>
      <p:sp>
        <p:nvSpPr>
          <p:cNvPr id="7" name="Tijdelijke aanduiding voor datum 6"/>
          <p:cNvSpPr>
            <a:spLocks noGrp="1"/>
          </p:cNvSpPr>
          <p:nvPr>
            <p:ph type="dt" sz="half" idx="2"/>
          </p:nvPr>
        </p:nvSpPr>
        <p:spPr/>
        <p:txBody>
          <a:bodyPr/>
          <a:lstStyle/>
          <a:p>
            <a:r>
              <a:rPr lang="nl-NL"/>
              <a:t>&lt;Date&gt;</a:t>
            </a:r>
            <a:endParaRPr lang="en-US"/>
          </a:p>
        </p:txBody>
      </p:sp>
      <p:sp>
        <p:nvSpPr>
          <p:cNvPr id="3" name="Tijdelijke aanduiding voor dianummer 2"/>
          <p:cNvSpPr>
            <a:spLocks noGrp="1"/>
          </p:cNvSpPr>
          <p:nvPr>
            <p:ph type="sldNum" sz="quarter" idx="4"/>
          </p:nvPr>
        </p:nvSpPr>
        <p:spPr/>
        <p:txBody>
          <a:bodyPr/>
          <a:lstStyle/>
          <a:p>
            <a:r>
              <a:rPr lang="en-US"/>
              <a:t>Slide </a:t>
            </a:r>
            <a:fld id="{2BF23E3A-8558-42B9-AEEE-59D910584A16}" type="slidenum">
              <a:rPr lang="en-US" smtClean="0"/>
              <a:pPr/>
              <a:t>36</a:t>
            </a:fld>
            <a:endParaRPr lang="en-US"/>
          </a:p>
        </p:txBody>
      </p:sp>
      <p:sp>
        <p:nvSpPr>
          <p:cNvPr id="6" name="Footer Placeholder 5"/>
          <p:cNvSpPr>
            <a:spLocks noGrp="1"/>
          </p:cNvSpPr>
          <p:nvPr>
            <p:ph type="ftr" sz="quarter" idx="3"/>
          </p:nvPr>
        </p:nvSpPr>
        <p:spPr>
          <a:prstGeom prst="rect">
            <a:avLst/>
          </a:prstGeom>
        </p:spPr>
        <p:txBody>
          <a:bodyPr/>
          <a:lstStyle/>
          <a:p>
            <a:r>
              <a:rPr lang="en-US"/>
              <a:t>Confidential</a:t>
            </a:r>
          </a:p>
        </p:txBody>
      </p:sp>
      <p:sp>
        <p:nvSpPr>
          <p:cNvPr id="8" name="Rectangle 7"/>
          <p:cNvSpPr/>
          <p:nvPr/>
        </p:nvSpPr>
        <p:spPr>
          <a:xfrm>
            <a:off x="2695074" y="2791326"/>
            <a:ext cx="1654341" cy="914400"/>
          </a:xfrm>
          <a:prstGeom prst="rect">
            <a:avLst/>
          </a:prstGeom>
          <a:solidFill>
            <a:schemeClr val="accent3">
              <a:lumMod val="75000"/>
            </a:schemeClr>
          </a:solidFill>
          <a:ln w="19050" cap="sq">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dirty="0"/>
              <a:t>2 days</a:t>
            </a:r>
          </a:p>
        </p:txBody>
      </p:sp>
    </p:spTree>
    <p:extLst>
      <p:ext uri="{BB962C8B-B14F-4D97-AF65-F5344CB8AC3E}">
        <p14:creationId xmlns:p14="http://schemas.microsoft.com/office/powerpoint/2010/main" val="82493839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jdelijke aanduiding voor datum 1"/>
          <p:cNvSpPr>
            <a:spLocks noGrp="1"/>
          </p:cNvSpPr>
          <p:nvPr>
            <p:ph type="dt" sz="half" idx="10"/>
          </p:nvPr>
        </p:nvSpPr>
        <p:spPr/>
        <p:txBody>
          <a:bodyPr/>
          <a:lstStyle/>
          <a:p>
            <a:r>
              <a:rPr lang="nl-NL" noProof="0"/>
              <a:t>&lt;Date&gt;</a:t>
            </a:r>
            <a:endParaRPr lang="en-US" noProof="0"/>
          </a:p>
        </p:txBody>
      </p:sp>
      <p:sp>
        <p:nvSpPr>
          <p:cNvPr id="4" name="Tijdelijke aanduiding voor dianummer 3"/>
          <p:cNvSpPr>
            <a:spLocks noGrp="1"/>
          </p:cNvSpPr>
          <p:nvPr>
            <p:ph type="sldNum" sz="quarter" idx="11"/>
          </p:nvPr>
        </p:nvSpPr>
        <p:spPr/>
        <p:txBody>
          <a:bodyPr/>
          <a:lstStyle/>
          <a:p>
            <a:r>
              <a:rPr lang="en-US" noProof="0"/>
              <a:t>Slide </a:t>
            </a:r>
            <a:fld id="{1D9B13CD-33A0-446D-8703-F89F9F109F54}" type="slidenum">
              <a:rPr lang="en-US" noProof="0" smtClean="0"/>
              <a:pPr/>
              <a:t>37</a:t>
            </a:fld>
            <a:endParaRPr lang="en-US" noProof="0"/>
          </a:p>
        </p:txBody>
      </p:sp>
      <p:sp>
        <p:nvSpPr>
          <p:cNvPr id="3" name="Tijdelijke aanduiding voor voettekst 2"/>
          <p:cNvSpPr>
            <a:spLocks noGrp="1"/>
          </p:cNvSpPr>
          <p:nvPr>
            <p:ph type="ftr" sz="quarter" idx="12"/>
          </p:nvPr>
        </p:nvSpPr>
        <p:spPr/>
        <p:txBody>
          <a:bodyPr/>
          <a:lstStyle/>
          <a:p>
            <a:r>
              <a:rPr lang="en-US" noProof="0"/>
              <a:t>Confidential</a:t>
            </a:r>
          </a:p>
        </p:txBody>
      </p:sp>
      <p:sp>
        <p:nvSpPr>
          <p:cNvPr id="5" name="Titel 4"/>
          <p:cNvSpPr>
            <a:spLocks noGrp="1"/>
          </p:cNvSpPr>
          <p:nvPr>
            <p:ph type="title"/>
          </p:nvPr>
        </p:nvSpPr>
        <p:spPr/>
        <p:txBody>
          <a:bodyPr/>
          <a:lstStyle/>
          <a:p>
            <a:r>
              <a:rPr lang="en-US" dirty="0"/>
              <a:t>Tips &amp; Tricks</a:t>
            </a:r>
          </a:p>
        </p:txBody>
      </p:sp>
      <p:sp>
        <p:nvSpPr>
          <p:cNvPr id="7" name="Tijdelijke aanduiding voor tekst 6"/>
          <p:cNvSpPr>
            <a:spLocks noGrp="1"/>
          </p:cNvSpPr>
          <p:nvPr>
            <p:ph type="body" sz="quarter" idx="13"/>
          </p:nvPr>
        </p:nvSpPr>
        <p:spPr>
          <a:xfrm>
            <a:off x="475247" y="842211"/>
            <a:ext cx="8010024" cy="3709539"/>
          </a:xfrm>
        </p:spPr>
        <p:txBody>
          <a:bodyPr numCol="1">
            <a:normAutofit lnSpcReduction="10000"/>
          </a:bodyPr>
          <a:lstStyle/>
          <a:p>
            <a:pPr marL="571500" indent="-571500">
              <a:buFontTx/>
              <a:buChar char="-"/>
            </a:pPr>
            <a:r>
              <a:rPr lang="en-US" dirty="0"/>
              <a:t>Virtual bytes, what is it?</a:t>
            </a:r>
          </a:p>
          <a:p>
            <a:pPr marL="571500" indent="-571500">
              <a:buFontTx/>
              <a:buChar char="-"/>
            </a:pPr>
            <a:r>
              <a:rPr lang="en-US" dirty="0"/>
              <a:t>private bytes, what is it?</a:t>
            </a:r>
          </a:p>
          <a:p>
            <a:pPr marL="571500" indent="-571500">
              <a:buFontTx/>
              <a:buChar char="-"/>
            </a:pPr>
            <a:r>
              <a:rPr lang="en-US" dirty="0"/>
              <a:t>large object heap and managed heap, what are they?</a:t>
            </a:r>
          </a:p>
          <a:p>
            <a:pPr marL="571500" indent="-571500">
              <a:buFontTx/>
              <a:buChar char="-"/>
            </a:pPr>
            <a:r>
              <a:rPr lang="en-US" dirty="0"/>
              <a:t>Large object heap fragmentation</a:t>
            </a:r>
          </a:p>
          <a:p>
            <a:pPr marL="571500" indent="-571500">
              <a:buFontTx/>
              <a:buChar char="-"/>
            </a:pPr>
            <a:r>
              <a:rPr lang="en-US" dirty="0"/>
              <a:t>Large object heap cleaned by GC </a:t>
            </a:r>
            <a:r>
              <a:rPr lang="en-US" u="sng" dirty="0"/>
              <a:t>last</a:t>
            </a:r>
          </a:p>
          <a:p>
            <a:pPr marL="571500" indent="-571500">
              <a:buFontTx/>
              <a:buChar char="-"/>
            </a:pPr>
            <a:endParaRPr lang="en-US" u="sng" dirty="0"/>
          </a:p>
          <a:p>
            <a:pPr marL="571500" indent="-571500">
              <a:buFontTx/>
              <a:buChar char="-"/>
            </a:pPr>
            <a:endParaRPr lang="en-US" u="sng" dirty="0"/>
          </a:p>
          <a:p>
            <a:pPr marL="571500" indent="-571500">
              <a:buFontTx/>
              <a:buChar char="-"/>
            </a:pPr>
            <a:endParaRPr lang="en-US" u="sng" dirty="0"/>
          </a:p>
          <a:p>
            <a:pPr marL="571500" indent="-571500">
              <a:buFontTx/>
              <a:buChar char="-"/>
            </a:pPr>
            <a:r>
              <a:rPr lang="en-US" dirty="0"/>
              <a:t>Objects larger than 85kb end up on the LOH. Also, double arrays of more than 1000 elements do. The LOH is visited by the Garbage Collector very infrequently and, unlike the other heaps, The Large Object Heap is </a:t>
            </a:r>
            <a:r>
              <a:rPr lang="en-US" b="1" dirty="0"/>
              <a:t>never</a:t>
            </a:r>
            <a:r>
              <a:rPr lang="en-US" dirty="0"/>
              <a:t> defragmented. </a:t>
            </a:r>
          </a:p>
          <a:p>
            <a:pPr marL="571500" indent="-571500">
              <a:buFontTx/>
              <a:buChar char="-"/>
            </a:pPr>
            <a:endParaRPr lang="en-US" dirty="0"/>
          </a:p>
        </p:txBody>
      </p:sp>
      <p:sp>
        <p:nvSpPr>
          <p:cNvPr id="6" name="Text Placeholder 5"/>
          <p:cNvSpPr>
            <a:spLocks noGrp="1"/>
          </p:cNvSpPr>
          <p:nvPr>
            <p:ph type="body" sz="quarter" idx="14"/>
          </p:nvPr>
        </p:nvSpPr>
        <p:spPr/>
        <p:txBody>
          <a:bodyPr/>
          <a:lstStyle/>
          <a:p>
            <a:endParaRPr lang="en-US" dirty="0"/>
          </a:p>
        </p:txBody>
      </p:sp>
    </p:spTree>
    <p:extLst>
      <p:ext uri="{BB962C8B-B14F-4D97-AF65-F5344CB8AC3E}">
        <p14:creationId xmlns:p14="http://schemas.microsoft.com/office/powerpoint/2010/main" val="2113021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7">
                                            <p:txEl>
                                              <p:pRg st="3" end="3"/>
                                            </p:txEl>
                                          </p:spTgt>
                                        </p:tgtEl>
                                        <p:attrNameLst>
                                          <p:attrName>style.visibility</p:attrName>
                                        </p:attrNameLst>
                                      </p:cBhvr>
                                      <p:to>
                                        <p:strVal val="visible"/>
                                      </p:to>
                                    </p:set>
                                    <p:animEffect transition="in" filter="fade">
                                      <p:cBhvr>
                                        <p:cTn id="7" dur="1000"/>
                                        <p:tgtEl>
                                          <p:spTgt spid="7">
                                            <p:txEl>
                                              <p:pRg st="3" end="3"/>
                                            </p:txEl>
                                          </p:spTgt>
                                        </p:tgtEl>
                                      </p:cBhvr>
                                    </p:animEffect>
                                    <p:anim calcmode="lin" valueType="num">
                                      <p:cBhvr>
                                        <p:cTn id="8" dur="10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3" end="3"/>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7">
                                            <p:txEl>
                                              <p:pRg st="4" end="4"/>
                                            </p:txEl>
                                          </p:spTgt>
                                        </p:tgtEl>
                                        <p:attrNameLst>
                                          <p:attrName>style.visibility</p:attrName>
                                        </p:attrNameLst>
                                      </p:cBhvr>
                                      <p:to>
                                        <p:strVal val="visible"/>
                                      </p:to>
                                    </p:set>
                                    <p:animEffect transition="in" filter="fade">
                                      <p:cBhvr>
                                        <p:cTn id="12" dur="1000"/>
                                        <p:tgtEl>
                                          <p:spTgt spid="7">
                                            <p:txEl>
                                              <p:pRg st="4" end="4"/>
                                            </p:txEl>
                                          </p:spTgt>
                                        </p:tgtEl>
                                      </p:cBhvr>
                                    </p:animEffect>
                                    <p:anim calcmode="lin" valueType="num">
                                      <p:cBhvr>
                                        <p:cTn id="13"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14" dur="1000" fill="hold"/>
                                        <p:tgtEl>
                                          <p:spTgt spid="7">
                                            <p:txEl>
                                              <p:pRg st="4" end="4"/>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7">
                                            <p:txEl>
                                              <p:pRg st="8" end="8"/>
                                            </p:txEl>
                                          </p:spTgt>
                                        </p:tgtEl>
                                        <p:attrNameLst>
                                          <p:attrName>style.visibility</p:attrName>
                                        </p:attrNameLst>
                                      </p:cBhvr>
                                      <p:to>
                                        <p:strVal val="visible"/>
                                      </p:to>
                                    </p:set>
                                    <p:animEffect transition="in" filter="fade">
                                      <p:cBhvr>
                                        <p:cTn id="17" dur="1000"/>
                                        <p:tgtEl>
                                          <p:spTgt spid="7">
                                            <p:txEl>
                                              <p:pRg st="8" end="8"/>
                                            </p:txEl>
                                          </p:spTgt>
                                        </p:tgtEl>
                                      </p:cBhvr>
                                    </p:animEffect>
                                    <p:anim calcmode="lin" valueType="num">
                                      <p:cBhvr>
                                        <p:cTn id="18" dur="1000" fill="hold"/>
                                        <p:tgtEl>
                                          <p:spTgt spid="7">
                                            <p:txEl>
                                              <p:pRg st="8" end="8"/>
                                            </p:txEl>
                                          </p:spTgt>
                                        </p:tgtEl>
                                        <p:attrNameLst>
                                          <p:attrName>ppt_x</p:attrName>
                                        </p:attrNameLst>
                                      </p:cBhvr>
                                      <p:tavLst>
                                        <p:tav tm="0">
                                          <p:val>
                                            <p:strVal val="#ppt_x"/>
                                          </p:val>
                                        </p:tav>
                                        <p:tav tm="100000">
                                          <p:val>
                                            <p:strVal val="#ppt_x"/>
                                          </p:val>
                                        </p:tav>
                                      </p:tavLst>
                                    </p:anim>
                                    <p:anim calcmode="lin" valueType="num">
                                      <p:cBhvr>
                                        <p:cTn id="19" dur="1000" fill="hold"/>
                                        <p:tgtEl>
                                          <p:spTgt spid="7">
                                            <p:txEl>
                                              <p:pRg st="8" end="8"/>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7">
                                            <p:txEl>
                                              <p:pRg st="0" end="0"/>
                                            </p:txEl>
                                          </p:spTgt>
                                        </p:tgtEl>
                                        <p:attrNameLst>
                                          <p:attrName>style.visibility</p:attrName>
                                        </p:attrNameLst>
                                      </p:cBhvr>
                                      <p:to>
                                        <p:strVal val="visible"/>
                                      </p:to>
                                    </p:set>
                                    <p:animEffect transition="in" filter="fade">
                                      <p:cBhvr>
                                        <p:cTn id="22" dur="1000"/>
                                        <p:tgtEl>
                                          <p:spTgt spid="7">
                                            <p:txEl>
                                              <p:pRg st="0" end="0"/>
                                            </p:txEl>
                                          </p:spTgt>
                                        </p:tgtEl>
                                      </p:cBhvr>
                                    </p:animEffect>
                                    <p:anim calcmode="lin" valueType="num">
                                      <p:cBhvr>
                                        <p:cTn id="23"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24" dur="1000" fill="hold"/>
                                        <p:tgtEl>
                                          <p:spTgt spid="7">
                                            <p:txEl>
                                              <p:pRg st="0" end="0"/>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7">
                                            <p:txEl>
                                              <p:pRg st="1" end="1"/>
                                            </p:txEl>
                                          </p:spTgt>
                                        </p:tgtEl>
                                        <p:attrNameLst>
                                          <p:attrName>style.visibility</p:attrName>
                                        </p:attrNameLst>
                                      </p:cBhvr>
                                      <p:to>
                                        <p:strVal val="visible"/>
                                      </p:to>
                                    </p:set>
                                    <p:animEffect transition="in" filter="fade">
                                      <p:cBhvr>
                                        <p:cTn id="27" dur="1000"/>
                                        <p:tgtEl>
                                          <p:spTgt spid="7">
                                            <p:txEl>
                                              <p:pRg st="1" end="1"/>
                                            </p:txEl>
                                          </p:spTgt>
                                        </p:tgtEl>
                                      </p:cBhvr>
                                    </p:animEffect>
                                    <p:anim calcmode="lin" valueType="num">
                                      <p:cBhvr>
                                        <p:cTn id="28"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29" dur="1000" fill="hold"/>
                                        <p:tgtEl>
                                          <p:spTgt spid="7">
                                            <p:txEl>
                                              <p:pRg st="1" end="1"/>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7">
                                            <p:txEl>
                                              <p:pRg st="2" end="2"/>
                                            </p:txEl>
                                          </p:spTgt>
                                        </p:tgtEl>
                                        <p:attrNameLst>
                                          <p:attrName>style.visibility</p:attrName>
                                        </p:attrNameLst>
                                      </p:cBhvr>
                                      <p:to>
                                        <p:strVal val="visible"/>
                                      </p:to>
                                    </p:set>
                                    <p:animEffect transition="in" filter="fade">
                                      <p:cBhvr>
                                        <p:cTn id="32" dur="1000"/>
                                        <p:tgtEl>
                                          <p:spTgt spid="7">
                                            <p:txEl>
                                              <p:pRg st="2" end="2"/>
                                            </p:txEl>
                                          </p:spTgt>
                                        </p:tgtEl>
                                      </p:cBhvr>
                                    </p:animEffect>
                                    <p:anim calcmode="lin" valueType="num">
                                      <p:cBhvr>
                                        <p:cTn id="33"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34" dur="1000" fill="hold"/>
                                        <p:tgtEl>
                                          <p:spTgt spid="7">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jdelijke aanduiding voor datum 1"/>
          <p:cNvSpPr>
            <a:spLocks noGrp="1"/>
          </p:cNvSpPr>
          <p:nvPr>
            <p:ph type="dt" sz="half" idx="10"/>
          </p:nvPr>
        </p:nvSpPr>
        <p:spPr/>
        <p:txBody>
          <a:bodyPr/>
          <a:lstStyle/>
          <a:p>
            <a:r>
              <a:rPr lang="nl-NL" noProof="0"/>
              <a:t>&lt;Date&gt;</a:t>
            </a:r>
            <a:endParaRPr lang="en-US" noProof="0"/>
          </a:p>
        </p:txBody>
      </p:sp>
      <p:sp>
        <p:nvSpPr>
          <p:cNvPr id="4" name="Tijdelijke aanduiding voor dianummer 3"/>
          <p:cNvSpPr>
            <a:spLocks noGrp="1"/>
          </p:cNvSpPr>
          <p:nvPr>
            <p:ph type="sldNum" sz="quarter" idx="11"/>
          </p:nvPr>
        </p:nvSpPr>
        <p:spPr/>
        <p:txBody>
          <a:bodyPr/>
          <a:lstStyle/>
          <a:p>
            <a:r>
              <a:rPr lang="en-US" noProof="0"/>
              <a:t>Slide </a:t>
            </a:r>
            <a:fld id="{1D9B13CD-33A0-446D-8703-F89F9F109F54}" type="slidenum">
              <a:rPr lang="en-US" noProof="0" smtClean="0"/>
              <a:pPr/>
              <a:t>38</a:t>
            </a:fld>
            <a:endParaRPr lang="en-US" noProof="0"/>
          </a:p>
        </p:txBody>
      </p:sp>
      <p:sp>
        <p:nvSpPr>
          <p:cNvPr id="3" name="Tijdelijke aanduiding voor voettekst 2"/>
          <p:cNvSpPr>
            <a:spLocks noGrp="1"/>
          </p:cNvSpPr>
          <p:nvPr>
            <p:ph type="ftr" sz="quarter" idx="12"/>
          </p:nvPr>
        </p:nvSpPr>
        <p:spPr/>
        <p:txBody>
          <a:bodyPr/>
          <a:lstStyle/>
          <a:p>
            <a:r>
              <a:rPr lang="en-US" noProof="0"/>
              <a:t>Confidential</a:t>
            </a:r>
          </a:p>
        </p:txBody>
      </p:sp>
      <p:sp>
        <p:nvSpPr>
          <p:cNvPr id="5" name="Titel 4"/>
          <p:cNvSpPr>
            <a:spLocks noGrp="1"/>
          </p:cNvSpPr>
          <p:nvPr>
            <p:ph type="title"/>
          </p:nvPr>
        </p:nvSpPr>
        <p:spPr/>
        <p:txBody>
          <a:bodyPr/>
          <a:lstStyle/>
          <a:p>
            <a:r>
              <a:rPr lang="en-US" dirty="0"/>
              <a:t>Tips &amp; Tricks</a:t>
            </a:r>
          </a:p>
        </p:txBody>
      </p:sp>
      <p:sp>
        <p:nvSpPr>
          <p:cNvPr id="7" name="Tijdelijke aanduiding voor tekst 6"/>
          <p:cNvSpPr>
            <a:spLocks noGrp="1"/>
          </p:cNvSpPr>
          <p:nvPr>
            <p:ph type="body" sz="quarter" idx="13"/>
          </p:nvPr>
        </p:nvSpPr>
        <p:spPr>
          <a:xfrm>
            <a:off x="475247" y="842211"/>
            <a:ext cx="8010024" cy="3709539"/>
          </a:xfrm>
        </p:spPr>
        <p:txBody>
          <a:bodyPr numCol="1">
            <a:normAutofit/>
          </a:bodyPr>
          <a:lstStyle/>
          <a:p>
            <a:pPr marL="571500" indent="-571500">
              <a:buFontTx/>
              <a:buChar char="-"/>
            </a:pPr>
            <a:r>
              <a:rPr lang="en-US" dirty="0"/>
              <a:t>Unmanaged memory, what is it, what are the pitfalls (small native object with a lot of unmanaged memory behind it may not be cleared)</a:t>
            </a:r>
          </a:p>
        </p:txBody>
      </p:sp>
      <p:sp>
        <p:nvSpPr>
          <p:cNvPr id="6" name="Text Placeholder 5"/>
          <p:cNvSpPr>
            <a:spLocks noGrp="1"/>
          </p:cNvSpPr>
          <p:nvPr>
            <p:ph type="body" sz="quarter" idx="14"/>
          </p:nvPr>
        </p:nvSpPr>
        <p:spPr/>
        <p:txBody>
          <a:bodyPr/>
          <a:lstStyle/>
          <a:p>
            <a:r>
              <a:rPr lang="en-US" dirty="0"/>
              <a:t>Unmanaged memory</a:t>
            </a:r>
          </a:p>
        </p:txBody>
      </p:sp>
    </p:spTree>
    <p:extLst>
      <p:ext uri="{BB962C8B-B14F-4D97-AF65-F5344CB8AC3E}">
        <p14:creationId xmlns:p14="http://schemas.microsoft.com/office/powerpoint/2010/main" val="5771755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anim calcmode="lin" valueType="num">
                                      <p:cBhvr>
                                        <p:cTn id="8"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jdelijke aanduiding voor datum 1"/>
          <p:cNvSpPr>
            <a:spLocks noGrp="1"/>
          </p:cNvSpPr>
          <p:nvPr>
            <p:ph type="dt" sz="half" idx="10"/>
          </p:nvPr>
        </p:nvSpPr>
        <p:spPr/>
        <p:txBody>
          <a:bodyPr/>
          <a:lstStyle/>
          <a:p>
            <a:r>
              <a:rPr lang="nl-NL" noProof="0"/>
              <a:t>&lt;Date&gt;</a:t>
            </a:r>
            <a:endParaRPr lang="en-US" noProof="0"/>
          </a:p>
        </p:txBody>
      </p:sp>
      <p:sp>
        <p:nvSpPr>
          <p:cNvPr id="4" name="Tijdelijke aanduiding voor dianummer 3"/>
          <p:cNvSpPr>
            <a:spLocks noGrp="1"/>
          </p:cNvSpPr>
          <p:nvPr>
            <p:ph type="sldNum" sz="quarter" idx="11"/>
          </p:nvPr>
        </p:nvSpPr>
        <p:spPr/>
        <p:txBody>
          <a:bodyPr/>
          <a:lstStyle/>
          <a:p>
            <a:r>
              <a:rPr lang="en-US" noProof="0"/>
              <a:t>Slide </a:t>
            </a:r>
            <a:fld id="{1D9B13CD-33A0-446D-8703-F89F9F109F54}" type="slidenum">
              <a:rPr lang="en-US" noProof="0" smtClean="0"/>
              <a:pPr/>
              <a:t>39</a:t>
            </a:fld>
            <a:endParaRPr lang="en-US" noProof="0"/>
          </a:p>
        </p:txBody>
      </p:sp>
      <p:sp>
        <p:nvSpPr>
          <p:cNvPr id="3" name="Tijdelijke aanduiding voor voettekst 2"/>
          <p:cNvSpPr>
            <a:spLocks noGrp="1"/>
          </p:cNvSpPr>
          <p:nvPr>
            <p:ph type="ftr" sz="quarter" idx="12"/>
          </p:nvPr>
        </p:nvSpPr>
        <p:spPr/>
        <p:txBody>
          <a:bodyPr/>
          <a:lstStyle/>
          <a:p>
            <a:r>
              <a:rPr lang="en-US" noProof="0"/>
              <a:t>Confidential</a:t>
            </a:r>
          </a:p>
        </p:txBody>
      </p:sp>
      <p:sp>
        <p:nvSpPr>
          <p:cNvPr id="5" name="Titel 4"/>
          <p:cNvSpPr>
            <a:spLocks noGrp="1"/>
          </p:cNvSpPr>
          <p:nvPr>
            <p:ph type="title"/>
          </p:nvPr>
        </p:nvSpPr>
        <p:spPr/>
        <p:txBody>
          <a:bodyPr/>
          <a:lstStyle/>
          <a:p>
            <a:r>
              <a:rPr lang="en-US" dirty="0"/>
              <a:t>Tips &amp; Tricks</a:t>
            </a:r>
          </a:p>
        </p:txBody>
      </p:sp>
      <p:sp>
        <p:nvSpPr>
          <p:cNvPr id="7" name="Tijdelijke aanduiding voor tekst 6"/>
          <p:cNvSpPr>
            <a:spLocks noGrp="1"/>
          </p:cNvSpPr>
          <p:nvPr>
            <p:ph type="body" sz="quarter" idx="13"/>
          </p:nvPr>
        </p:nvSpPr>
        <p:spPr>
          <a:xfrm>
            <a:off x="475247" y="842211"/>
            <a:ext cx="8010024" cy="3709539"/>
          </a:xfrm>
        </p:spPr>
        <p:txBody>
          <a:bodyPr numCol="1">
            <a:normAutofit/>
          </a:bodyPr>
          <a:lstStyle/>
          <a:p>
            <a:pPr marL="571500" indent="-571500">
              <a:buFontTx/>
              <a:buChar char="-"/>
            </a:pPr>
            <a:r>
              <a:rPr lang="en-US" dirty="0"/>
              <a:t>Gen0, gen1, gen2 and large object heap</a:t>
            </a:r>
          </a:p>
        </p:txBody>
      </p:sp>
      <p:sp>
        <p:nvSpPr>
          <p:cNvPr id="6" name="Text Placeholder 5"/>
          <p:cNvSpPr>
            <a:spLocks noGrp="1"/>
          </p:cNvSpPr>
          <p:nvPr>
            <p:ph type="body" sz="quarter" idx="14"/>
          </p:nvPr>
        </p:nvSpPr>
        <p:spPr/>
        <p:txBody>
          <a:bodyPr/>
          <a:lstStyle/>
          <a:p>
            <a:r>
              <a:rPr lang="en-US" dirty="0"/>
              <a:t>The garbage collector, how does it work anyway?</a:t>
            </a:r>
          </a:p>
        </p:txBody>
      </p:sp>
    </p:spTree>
    <p:extLst>
      <p:ext uri="{BB962C8B-B14F-4D97-AF65-F5344CB8AC3E}">
        <p14:creationId xmlns:p14="http://schemas.microsoft.com/office/powerpoint/2010/main" val="21373308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anim calcmode="lin" valueType="num">
                                      <p:cBhvr>
                                        <p:cTn id="8"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jdelijke aanduiding voor tekst 3"/>
          <p:cNvSpPr>
            <a:spLocks noGrp="1"/>
          </p:cNvSpPr>
          <p:nvPr>
            <p:ph type="body" sz="quarter" idx="10"/>
          </p:nvPr>
        </p:nvSpPr>
        <p:spPr/>
        <p:txBody>
          <a:bodyPr/>
          <a:lstStyle/>
          <a:p>
            <a:r>
              <a:rPr lang="nl-NL" dirty="0"/>
              <a:t>Analysis of memory issues</a:t>
            </a:r>
          </a:p>
        </p:txBody>
      </p:sp>
      <p:sp>
        <p:nvSpPr>
          <p:cNvPr id="7" name="Tijdelijke aanduiding voor datum 6"/>
          <p:cNvSpPr>
            <a:spLocks noGrp="1"/>
          </p:cNvSpPr>
          <p:nvPr>
            <p:ph type="dt" sz="half" idx="2"/>
          </p:nvPr>
        </p:nvSpPr>
        <p:spPr/>
        <p:txBody>
          <a:bodyPr/>
          <a:lstStyle/>
          <a:p>
            <a:r>
              <a:rPr lang="nl-NL"/>
              <a:t>&lt;Date&gt;</a:t>
            </a:r>
            <a:endParaRPr lang="en-US"/>
          </a:p>
        </p:txBody>
      </p:sp>
      <p:sp>
        <p:nvSpPr>
          <p:cNvPr id="3" name="Tijdelijke aanduiding voor dianummer 2"/>
          <p:cNvSpPr>
            <a:spLocks noGrp="1"/>
          </p:cNvSpPr>
          <p:nvPr>
            <p:ph type="sldNum" sz="quarter" idx="4"/>
          </p:nvPr>
        </p:nvSpPr>
        <p:spPr/>
        <p:txBody>
          <a:bodyPr/>
          <a:lstStyle/>
          <a:p>
            <a:r>
              <a:rPr lang="en-US"/>
              <a:t>Slide </a:t>
            </a:r>
            <a:fld id="{2BF23E3A-8558-42B9-AEEE-59D910584A16}" type="slidenum">
              <a:rPr lang="en-US" smtClean="0"/>
              <a:pPr/>
              <a:t>4</a:t>
            </a:fld>
            <a:endParaRPr lang="en-US"/>
          </a:p>
        </p:txBody>
      </p:sp>
      <p:sp>
        <p:nvSpPr>
          <p:cNvPr id="6" name="Footer Placeholder 5"/>
          <p:cNvSpPr>
            <a:spLocks noGrp="1"/>
          </p:cNvSpPr>
          <p:nvPr>
            <p:ph type="ftr" sz="quarter" idx="3"/>
          </p:nvPr>
        </p:nvSpPr>
        <p:spPr>
          <a:prstGeom prst="rect">
            <a:avLst/>
          </a:prstGeom>
        </p:spPr>
        <p:txBody>
          <a:bodyPr/>
          <a:lstStyle/>
          <a:p>
            <a:r>
              <a:rPr lang="en-US"/>
              <a:t>Confidential</a:t>
            </a:r>
          </a:p>
        </p:txBody>
      </p:sp>
    </p:spTree>
    <p:extLst>
      <p:ext uri="{BB962C8B-B14F-4D97-AF65-F5344CB8AC3E}">
        <p14:creationId xmlns:p14="http://schemas.microsoft.com/office/powerpoint/2010/main" val="128946945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jdelijke aanduiding voor tekst 3"/>
          <p:cNvSpPr>
            <a:spLocks noGrp="1"/>
          </p:cNvSpPr>
          <p:nvPr>
            <p:ph type="body" sz="quarter" idx="10"/>
          </p:nvPr>
        </p:nvSpPr>
        <p:spPr>
          <a:xfrm>
            <a:off x="1097280" y="2011680"/>
            <a:ext cx="4572000" cy="861774"/>
          </a:xfrm>
        </p:spPr>
        <p:txBody>
          <a:bodyPr/>
          <a:lstStyle/>
          <a:p>
            <a:r>
              <a:rPr lang="nl-NL" dirty="0"/>
              <a:t>Links </a:t>
            </a:r>
            <a:r>
              <a:rPr lang="nl-NL" dirty="0" err="1"/>
              <a:t>and</a:t>
            </a:r>
            <a:r>
              <a:rPr lang="nl-NL" dirty="0"/>
              <a:t> </a:t>
            </a:r>
            <a:r>
              <a:rPr lang="nl-NL" dirty="0" err="1"/>
              <a:t>additional</a:t>
            </a:r>
            <a:r>
              <a:rPr lang="nl-NL" dirty="0"/>
              <a:t> information</a:t>
            </a:r>
          </a:p>
        </p:txBody>
      </p:sp>
      <p:sp>
        <p:nvSpPr>
          <p:cNvPr id="7" name="Tijdelijke aanduiding voor datum 6"/>
          <p:cNvSpPr>
            <a:spLocks noGrp="1"/>
          </p:cNvSpPr>
          <p:nvPr>
            <p:ph type="dt" sz="half" idx="2"/>
          </p:nvPr>
        </p:nvSpPr>
        <p:spPr/>
        <p:txBody>
          <a:bodyPr/>
          <a:lstStyle/>
          <a:p>
            <a:r>
              <a:rPr lang="nl-NL"/>
              <a:t>&lt;Date&gt;</a:t>
            </a:r>
            <a:endParaRPr lang="en-US"/>
          </a:p>
        </p:txBody>
      </p:sp>
      <p:sp>
        <p:nvSpPr>
          <p:cNvPr id="3" name="Tijdelijke aanduiding voor dianummer 2"/>
          <p:cNvSpPr>
            <a:spLocks noGrp="1"/>
          </p:cNvSpPr>
          <p:nvPr>
            <p:ph type="sldNum" sz="quarter" idx="4"/>
          </p:nvPr>
        </p:nvSpPr>
        <p:spPr/>
        <p:txBody>
          <a:bodyPr/>
          <a:lstStyle/>
          <a:p>
            <a:r>
              <a:rPr lang="en-US"/>
              <a:t>Slide </a:t>
            </a:r>
            <a:fld id="{2BF23E3A-8558-42B9-AEEE-59D910584A16}" type="slidenum">
              <a:rPr lang="en-US" smtClean="0"/>
              <a:pPr/>
              <a:t>40</a:t>
            </a:fld>
            <a:endParaRPr lang="en-US"/>
          </a:p>
        </p:txBody>
      </p:sp>
      <p:sp>
        <p:nvSpPr>
          <p:cNvPr id="6" name="Footer Placeholder 5"/>
          <p:cNvSpPr>
            <a:spLocks noGrp="1"/>
          </p:cNvSpPr>
          <p:nvPr>
            <p:ph type="ftr" sz="quarter" idx="3"/>
          </p:nvPr>
        </p:nvSpPr>
        <p:spPr>
          <a:prstGeom prst="rect">
            <a:avLst/>
          </a:prstGeom>
        </p:spPr>
        <p:txBody>
          <a:bodyPr/>
          <a:lstStyle/>
          <a:p>
            <a:r>
              <a:rPr lang="en-US"/>
              <a:t>Confidential</a:t>
            </a:r>
          </a:p>
        </p:txBody>
      </p:sp>
    </p:spTree>
    <p:extLst>
      <p:ext uri="{BB962C8B-B14F-4D97-AF65-F5344CB8AC3E}">
        <p14:creationId xmlns:p14="http://schemas.microsoft.com/office/powerpoint/2010/main" val="24914040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atum 1"/>
          <p:cNvSpPr>
            <a:spLocks noGrp="1"/>
          </p:cNvSpPr>
          <p:nvPr>
            <p:ph type="dt" sz="half" idx="10"/>
          </p:nvPr>
        </p:nvSpPr>
        <p:spPr/>
        <p:txBody>
          <a:bodyPr/>
          <a:lstStyle/>
          <a:p>
            <a:r>
              <a:rPr lang="nl-NL" noProof="0"/>
              <a:t>&lt;Date&gt;</a:t>
            </a:r>
            <a:endParaRPr lang="en-US" noProof="0"/>
          </a:p>
        </p:txBody>
      </p:sp>
      <p:sp>
        <p:nvSpPr>
          <p:cNvPr id="4" name="Tijdelijke aanduiding voor dianummer 3"/>
          <p:cNvSpPr>
            <a:spLocks noGrp="1"/>
          </p:cNvSpPr>
          <p:nvPr>
            <p:ph type="sldNum" sz="quarter" idx="11"/>
          </p:nvPr>
        </p:nvSpPr>
        <p:spPr/>
        <p:txBody>
          <a:bodyPr/>
          <a:lstStyle/>
          <a:p>
            <a:r>
              <a:rPr lang="en-US" noProof="0"/>
              <a:t>Slide </a:t>
            </a:r>
            <a:fld id="{1D9B13CD-33A0-446D-8703-F89F9F109F54}" type="slidenum">
              <a:rPr lang="en-US" noProof="0" smtClean="0"/>
              <a:pPr/>
              <a:t>41</a:t>
            </a:fld>
            <a:endParaRPr lang="en-US" noProof="0"/>
          </a:p>
        </p:txBody>
      </p:sp>
      <p:sp>
        <p:nvSpPr>
          <p:cNvPr id="3" name="Tijdelijke aanduiding voor voettekst 2"/>
          <p:cNvSpPr>
            <a:spLocks noGrp="1"/>
          </p:cNvSpPr>
          <p:nvPr>
            <p:ph type="ftr" sz="quarter" idx="12"/>
          </p:nvPr>
        </p:nvSpPr>
        <p:spPr/>
        <p:txBody>
          <a:bodyPr/>
          <a:lstStyle/>
          <a:p>
            <a:r>
              <a:rPr lang="en-US" noProof="0"/>
              <a:t>Confidential</a:t>
            </a:r>
          </a:p>
        </p:txBody>
      </p:sp>
      <p:sp>
        <p:nvSpPr>
          <p:cNvPr id="5" name="Titel 4"/>
          <p:cNvSpPr>
            <a:spLocks noGrp="1"/>
          </p:cNvSpPr>
          <p:nvPr>
            <p:ph type="title"/>
          </p:nvPr>
        </p:nvSpPr>
        <p:spPr/>
        <p:txBody>
          <a:bodyPr/>
          <a:lstStyle/>
          <a:p>
            <a:r>
              <a:rPr lang="en-US" dirty="0"/>
              <a:t>Links and additional information</a:t>
            </a:r>
          </a:p>
        </p:txBody>
      </p:sp>
      <p:sp>
        <p:nvSpPr>
          <p:cNvPr id="9" name="Text Placeholder 8"/>
          <p:cNvSpPr>
            <a:spLocks noGrp="1"/>
          </p:cNvSpPr>
          <p:nvPr>
            <p:ph type="body" sz="quarter" idx="14"/>
          </p:nvPr>
        </p:nvSpPr>
        <p:spPr/>
        <p:txBody>
          <a:bodyPr/>
          <a:lstStyle/>
          <a:p>
            <a:endParaRPr lang="en-US" dirty="0"/>
          </a:p>
        </p:txBody>
      </p:sp>
      <p:sp>
        <p:nvSpPr>
          <p:cNvPr id="6" name="Text Placeholder 5"/>
          <p:cNvSpPr>
            <a:spLocks noGrp="1"/>
          </p:cNvSpPr>
          <p:nvPr>
            <p:ph type="body" sz="quarter" idx="13"/>
          </p:nvPr>
        </p:nvSpPr>
        <p:spPr/>
        <p:txBody>
          <a:bodyPr/>
          <a:lstStyle/>
          <a:p>
            <a:pPr marL="285750" indent="-285750">
              <a:buFont typeface="Arial" panose="020B0604020202020204" pitchFamily="34" charset="0"/>
              <a:buChar char="•"/>
            </a:pPr>
            <a:r>
              <a:rPr lang="en-US" dirty="0">
                <a:hlinkClick r:id="rId3"/>
              </a:rPr>
              <a:t>http://techwiki.asml.com/index.php/SDT</a:t>
            </a:r>
            <a:endParaRPr lang="en-US" dirty="0">
              <a:hlinkClick r:id="rId4"/>
            </a:endParaRPr>
          </a:p>
          <a:p>
            <a:pPr marL="285750" indent="-285750">
              <a:buFont typeface="Arial" panose="020B0604020202020204" pitchFamily="34" charset="0"/>
              <a:buChar char="•"/>
            </a:pPr>
            <a:r>
              <a:rPr lang="en-US" dirty="0">
                <a:hlinkClick r:id="rId4"/>
              </a:rPr>
              <a:t>http://techwiki.asml.com/index.php/Memory_Leaks_-_1_-_Setup_for_memory_leak_investigation</a:t>
            </a: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solidFill>
                  <a:srgbClr val="FF0000"/>
                </a:solidFill>
              </a:rPr>
              <a:t>TODO</a:t>
            </a:r>
          </a:p>
        </p:txBody>
      </p:sp>
    </p:spTree>
    <p:extLst>
      <p:ext uri="{BB962C8B-B14F-4D97-AF65-F5344CB8AC3E}">
        <p14:creationId xmlns:p14="http://schemas.microsoft.com/office/powerpoint/2010/main" val="25374595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jdelijke aanduiding voor tekst 3"/>
          <p:cNvSpPr>
            <a:spLocks noGrp="1"/>
          </p:cNvSpPr>
          <p:nvPr>
            <p:ph type="body" sz="quarter" idx="10"/>
          </p:nvPr>
        </p:nvSpPr>
        <p:spPr/>
        <p:txBody>
          <a:bodyPr/>
          <a:lstStyle/>
          <a:p>
            <a:r>
              <a:rPr lang="nl-NL" dirty="0" err="1"/>
              <a:t>And</a:t>
            </a:r>
            <a:r>
              <a:rPr lang="nl-NL" dirty="0"/>
              <a:t> </a:t>
            </a:r>
            <a:r>
              <a:rPr lang="nl-NL" dirty="0" err="1"/>
              <a:t>lastly</a:t>
            </a:r>
            <a:r>
              <a:rPr lang="nl-NL" dirty="0"/>
              <a:t>…</a:t>
            </a:r>
          </a:p>
        </p:txBody>
      </p:sp>
      <p:sp>
        <p:nvSpPr>
          <p:cNvPr id="7" name="Tijdelijke aanduiding voor datum 6"/>
          <p:cNvSpPr>
            <a:spLocks noGrp="1"/>
          </p:cNvSpPr>
          <p:nvPr>
            <p:ph type="dt" sz="half" idx="2"/>
          </p:nvPr>
        </p:nvSpPr>
        <p:spPr/>
        <p:txBody>
          <a:bodyPr/>
          <a:lstStyle/>
          <a:p>
            <a:r>
              <a:rPr lang="nl-NL"/>
              <a:t>&lt;Date&gt;</a:t>
            </a:r>
            <a:endParaRPr lang="en-US"/>
          </a:p>
        </p:txBody>
      </p:sp>
      <p:sp>
        <p:nvSpPr>
          <p:cNvPr id="3" name="Tijdelijke aanduiding voor dianummer 2"/>
          <p:cNvSpPr>
            <a:spLocks noGrp="1"/>
          </p:cNvSpPr>
          <p:nvPr>
            <p:ph type="sldNum" sz="quarter" idx="4"/>
          </p:nvPr>
        </p:nvSpPr>
        <p:spPr/>
        <p:txBody>
          <a:bodyPr/>
          <a:lstStyle/>
          <a:p>
            <a:r>
              <a:rPr lang="en-US"/>
              <a:t>Slide </a:t>
            </a:r>
            <a:fld id="{2BF23E3A-8558-42B9-AEEE-59D910584A16}" type="slidenum">
              <a:rPr lang="en-US" smtClean="0"/>
              <a:pPr/>
              <a:t>42</a:t>
            </a:fld>
            <a:endParaRPr lang="en-US"/>
          </a:p>
        </p:txBody>
      </p:sp>
      <p:sp>
        <p:nvSpPr>
          <p:cNvPr id="6" name="Footer Placeholder 5"/>
          <p:cNvSpPr>
            <a:spLocks noGrp="1"/>
          </p:cNvSpPr>
          <p:nvPr>
            <p:ph type="ftr" sz="quarter" idx="3"/>
          </p:nvPr>
        </p:nvSpPr>
        <p:spPr>
          <a:prstGeom prst="rect">
            <a:avLst/>
          </a:prstGeom>
        </p:spPr>
        <p:txBody>
          <a:bodyPr/>
          <a:lstStyle/>
          <a:p>
            <a:r>
              <a:rPr lang="en-US"/>
              <a:t>Confidential</a:t>
            </a:r>
          </a:p>
        </p:txBody>
      </p:sp>
    </p:spTree>
    <p:extLst>
      <p:ext uri="{BB962C8B-B14F-4D97-AF65-F5344CB8AC3E}">
        <p14:creationId xmlns:p14="http://schemas.microsoft.com/office/powerpoint/2010/main" val="206400261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atum 1"/>
          <p:cNvSpPr>
            <a:spLocks noGrp="1"/>
          </p:cNvSpPr>
          <p:nvPr>
            <p:ph type="dt" sz="half" idx="10"/>
          </p:nvPr>
        </p:nvSpPr>
        <p:spPr/>
        <p:txBody>
          <a:bodyPr/>
          <a:lstStyle/>
          <a:p>
            <a:r>
              <a:rPr lang="nl-NL" noProof="0"/>
              <a:t>&lt;Date&gt;</a:t>
            </a:r>
            <a:endParaRPr lang="en-US" noProof="0"/>
          </a:p>
        </p:txBody>
      </p:sp>
      <p:sp>
        <p:nvSpPr>
          <p:cNvPr id="4" name="Tijdelijke aanduiding voor dianummer 3"/>
          <p:cNvSpPr>
            <a:spLocks noGrp="1"/>
          </p:cNvSpPr>
          <p:nvPr>
            <p:ph type="sldNum" sz="quarter" idx="11"/>
          </p:nvPr>
        </p:nvSpPr>
        <p:spPr/>
        <p:txBody>
          <a:bodyPr/>
          <a:lstStyle/>
          <a:p>
            <a:r>
              <a:rPr lang="en-US" noProof="0"/>
              <a:t>Slide </a:t>
            </a:r>
            <a:fld id="{1D9B13CD-33A0-446D-8703-F89F9F109F54}" type="slidenum">
              <a:rPr lang="en-US" noProof="0" smtClean="0"/>
              <a:pPr/>
              <a:t>43</a:t>
            </a:fld>
            <a:endParaRPr lang="en-US" noProof="0"/>
          </a:p>
        </p:txBody>
      </p:sp>
      <p:sp>
        <p:nvSpPr>
          <p:cNvPr id="3" name="Tijdelijke aanduiding voor voettekst 2"/>
          <p:cNvSpPr>
            <a:spLocks noGrp="1"/>
          </p:cNvSpPr>
          <p:nvPr>
            <p:ph type="ftr" sz="quarter" idx="12"/>
          </p:nvPr>
        </p:nvSpPr>
        <p:spPr/>
        <p:txBody>
          <a:bodyPr/>
          <a:lstStyle/>
          <a:p>
            <a:r>
              <a:rPr lang="en-US" noProof="0"/>
              <a:t>Confidential</a:t>
            </a:r>
          </a:p>
        </p:txBody>
      </p:sp>
      <p:sp>
        <p:nvSpPr>
          <p:cNvPr id="5" name="Titel 4"/>
          <p:cNvSpPr>
            <a:spLocks noGrp="1"/>
          </p:cNvSpPr>
          <p:nvPr>
            <p:ph type="title"/>
          </p:nvPr>
        </p:nvSpPr>
        <p:spPr/>
        <p:txBody>
          <a:bodyPr/>
          <a:lstStyle/>
          <a:p>
            <a:r>
              <a:rPr lang="en-US" dirty="0"/>
              <a:t>64 bits</a:t>
            </a:r>
          </a:p>
        </p:txBody>
      </p:sp>
      <p:sp>
        <p:nvSpPr>
          <p:cNvPr id="7" name="Tijdelijke aanduiding voor tekst 6"/>
          <p:cNvSpPr>
            <a:spLocks noGrp="1"/>
          </p:cNvSpPr>
          <p:nvPr>
            <p:ph type="body" sz="quarter" idx="13"/>
          </p:nvPr>
        </p:nvSpPr>
        <p:spPr>
          <a:xfrm>
            <a:off x="2544679" y="1714500"/>
            <a:ext cx="5940592" cy="2837250"/>
          </a:xfrm>
        </p:spPr>
        <p:txBody>
          <a:bodyPr numCol="2">
            <a:normAutofit/>
          </a:bodyPr>
          <a:lstStyle/>
          <a:p>
            <a:r>
              <a:rPr lang="en-US" sz="4000" dirty="0"/>
              <a:t>The ceiling is HIGHER, not GONE!</a:t>
            </a:r>
          </a:p>
        </p:txBody>
      </p:sp>
      <p:sp>
        <p:nvSpPr>
          <p:cNvPr id="9" name="Text Placeholder 8"/>
          <p:cNvSpPr>
            <a:spLocks noGrp="1"/>
          </p:cNvSpPr>
          <p:nvPr>
            <p:ph type="body" sz="quarter" idx="14"/>
          </p:nvPr>
        </p:nvSpPr>
        <p:spPr/>
        <p:txBody>
          <a:bodyPr/>
          <a:lstStyle/>
          <a:p>
            <a:r>
              <a:rPr lang="en-US" dirty="0"/>
              <a:t>Is NOT the </a:t>
            </a:r>
            <a:r>
              <a:rPr lang="en-US" i="1" dirty="0"/>
              <a:t>solution</a:t>
            </a:r>
            <a:r>
              <a:rPr lang="en-US" dirty="0"/>
              <a:t> to memory issues</a:t>
            </a:r>
          </a:p>
        </p:txBody>
      </p:sp>
    </p:spTree>
    <p:extLst>
      <p:ext uri="{BB962C8B-B14F-4D97-AF65-F5344CB8AC3E}">
        <p14:creationId xmlns:p14="http://schemas.microsoft.com/office/powerpoint/2010/main" val="12703788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mph" presetSubtype="0" grpId="0" nodeType="clickEffect">
                                  <p:stCondLst>
                                    <p:cond delay="0"/>
                                  </p:stCondLst>
                                  <p:iterate type="lt">
                                    <p:tmAbs val="25"/>
                                  </p:iterate>
                                  <p:childTnLst>
                                    <p:set>
                                      <p:cBhvr override="childStyle">
                                        <p:cTn id="6" dur="indefinite"/>
                                        <p:tgtEl>
                                          <p:spTgt spid="7">
                                            <p:txEl>
                                              <p:pRg st="0" end="0"/>
                                            </p:txEl>
                                          </p:spTgt>
                                        </p:tgtEl>
                                        <p:attrNameLst>
                                          <p:attrName>style.fontWeight</p:attrName>
                                        </p:attrNameLst>
                                      </p:cBhvr>
                                      <p:to>
                                        <p:strVal val="bol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8888106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noProof="0"/>
              <a:t>&lt;Date&gt;</a:t>
            </a:r>
            <a:endParaRPr lang="en-US" noProof="0" dirty="0"/>
          </a:p>
        </p:txBody>
      </p:sp>
      <p:sp>
        <p:nvSpPr>
          <p:cNvPr id="3" name="Slide Number Placeholder 2"/>
          <p:cNvSpPr>
            <a:spLocks noGrp="1"/>
          </p:cNvSpPr>
          <p:nvPr>
            <p:ph type="sldNum" sz="quarter" idx="11"/>
          </p:nvPr>
        </p:nvSpPr>
        <p:spPr/>
        <p:txBody>
          <a:bodyPr/>
          <a:lstStyle/>
          <a:p>
            <a:r>
              <a:rPr lang="en-US" noProof="0"/>
              <a:t>Slide </a:t>
            </a:r>
            <a:fld id="{1D9B13CD-33A0-446D-8703-F89F9F109F54}" type="slidenum">
              <a:rPr lang="en-US" noProof="0" smtClean="0"/>
              <a:pPr/>
              <a:t>5</a:t>
            </a:fld>
            <a:endParaRPr lang="en-US" noProof="0" dirty="0"/>
          </a:p>
        </p:txBody>
      </p:sp>
      <p:sp>
        <p:nvSpPr>
          <p:cNvPr id="4" name="Footer Placeholder 3"/>
          <p:cNvSpPr>
            <a:spLocks noGrp="1"/>
          </p:cNvSpPr>
          <p:nvPr>
            <p:ph type="ftr" sz="quarter" idx="12"/>
          </p:nvPr>
        </p:nvSpPr>
        <p:spPr/>
        <p:txBody>
          <a:bodyPr/>
          <a:lstStyle/>
          <a:p>
            <a:r>
              <a:rPr lang="en-US" noProof="0"/>
              <a:t>Confidential</a:t>
            </a:r>
            <a:endParaRPr lang="en-US" noProof="0" dirty="0"/>
          </a:p>
        </p:txBody>
      </p:sp>
      <p:sp>
        <p:nvSpPr>
          <p:cNvPr id="5" name="Title 4"/>
          <p:cNvSpPr>
            <a:spLocks noGrp="1"/>
          </p:cNvSpPr>
          <p:nvPr>
            <p:ph type="title"/>
          </p:nvPr>
        </p:nvSpPr>
        <p:spPr/>
        <p:txBody>
          <a:bodyPr/>
          <a:lstStyle/>
          <a:p>
            <a:r>
              <a:rPr lang="en-US" dirty="0"/>
              <a:t>Analysis</a:t>
            </a:r>
          </a:p>
        </p:txBody>
      </p:sp>
      <p:sp>
        <p:nvSpPr>
          <p:cNvPr id="6" name="Text Placeholder 5"/>
          <p:cNvSpPr>
            <a:spLocks noGrp="1"/>
          </p:cNvSpPr>
          <p:nvPr>
            <p:ph type="body" sz="quarter" idx="13"/>
          </p:nvPr>
        </p:nvSpPr>
        <p:spPr/>
        <p:txBody>
          <a:bodyPr>
            <a:normAutofit lnSpcReduction="10000"/>
          </a:bodyPr>
          <a:lstStyle/>
          <a:p>
            <a:r>
              <a:rPr lang="en-US" dirty="0"/>
              <a:t>Mostly, STI will do the first quick analysis. </a:t>
            </a:r>
          </a:p>
          <a:p>
            <a:r>
              <a:rPr lang="en-US" dirty="0"/>
              <a:t>First opportunity to find memory issues is via SDT (System Diagnostics Tool, can be installed via ITMS). </a:t>
            </a:r>
          </a:p>
          <a:p>
            <a:r>
              <a:rPr lang="en-US" dirty="0"/>
              <a:t>SDT gives insight in logging and parameters of our and customer’s machines, including memory usage. (Note: </a:t>
            </a:r>
            <a:r>
              <a:rPr lang="en-US" dirty="0" err="1"/>
              <a:t>DrYieldStar</a:t>
            </a:r>
            <a:r>
              <a:rPr lang="en-US" dirty="0"/>
              <a:t> also offers </a:t>
            </a:r>
            <a:r>
              <a:rPr lang="en-US" dirty="0" err="1"/>
              <a:t>ParameterHistory</a:t>
            </a:r>
            <a:r>
              <a:rPr lang="en-US" dirty="0"/>
              <a:t>.)</a:t>
            </a:r>
          </a:p>
          <a:p>
            <a:r>
              <a:rPr lang="en-US" dirty="0"/>
              <a:t>For customer machine data requires access to PMA. </a:t>
            </a:r>
          </a:p>
          <a:p>
            <a:endParaRPr lang="en-US" dirty="0"/>
          </a:p>
          <a:p>
            <a:pPr marL="285750" indent="-285750">
              <a:buFont typeface="Arial" panose="020B0604020202020204" pitchFamily="34" charset="0"/>
              <a:buChar char="•"/>
            </a:pPr>
            <a:r>
              <a:rPr lang="en-US" dirty="0"/>
              <a:t>SL_SERV = </a:t>
            </a:r>
            <a:r>
              <a:rPr lang="en-US" dirty="0" err="1"/>
              <a:t>WinServiceForm</a:t>
            </a:r>
            <a:endParaRPr lang="en-US" dirty="0"/>
          </a:p>
          <a:p>
            <a:pPr marL="285750" indent="-285750">
              <a:buFont typeface="Arial" panose="020B0604020202020204" pitchFamily="34" charset="0"/>
              <a:buChar char="•"/>
            </a:pPr>
            <a:r>
              <a:rPr lang="en-US" dirty="0"/>
              <a:t>SL_SHELL = UI</a:t>
            </a:r>
          </a:p>
          <a:p>
            <a:endParaRPr lang="en-US" dirty="0"/>
          </a:p>
          <a:p>
            <a:r>
              <a:rPr lang="en-US" dirty="0"/>
              <a:t>Available memory parameters: private bytes, virtual bytes, managed and LOH (32bit)</a:t>
            </a:r>
          </a:p>
        </p:txBody>
      </p:sp>
      <p:sp>
        <p:nvSpPr>
          <p:cNvPr id="7" name="Text Placeholder 6"/>
          <p:cNvSpPr>
            <a:spLocks noGrp="1"/>
          </p:cNvSpPr>
          <p:nvPr>
            <p:ph type="body" sz="quarter" idx="14"/>
          </p:nvPr>
        </p:nvSpPr>
        <p:spPr/>
        <p:txBody>
          <a:bodyPr/>
          <a:lstStyle/>
          <a:p>
            <a:r>
              <a:rPr lang="en-US" dirty="0"/>
              <a:t>SDT</a:t>
            </a:r>
          </a:p>
        </p:txBody>
      </p:sp>
    </p:spTree>
    <p:extLst>
      <p:ext uri="{BB962C8B-B14F-4D97-AF65-F5344CB8AC3E}">
        <p14:creationId xmlns:p14="http://schemas.microsoft.com/office/powerpoint/2010/main" val="16753767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atum 1"/>
          <p:cNvSpPr>
            <a:spLocks noGrp="1"/>
          </p:cNvSpPr>
          <p:nvPr>
            <p:ph type="dt" sz="half" idx="10"/>
          </p:nvPr>
        </p:nvSpPr>
        <p:spPr/>
        <p:txBody>
          <a:bodyPr/>
          <a:lstStyle/>
          <a:p>
            <a:r>
              <a:rPr lang="nl-NL" noProof="0"/>
              <a:t>&lt;Date&gt;</a:t>
            </a:r>
            <a:endParaRPr lang="en-US" noProof="0"/>
          </a:p>
        </p:txBody>
      </p:sp>
      <p:sp>
        <p:nvSpPr>
          <p:cNvPr id="4" name="Tijdelijke aanduiding voor dianummer 3"/>
          <p:cNvSpPr>
            <a:spLocks noGrp="1"/>
          </p:cNvSpPr>
          <p:nvPr>
            <p:ph type="sldNum" sz="quarter" idx="11"/>
          </p:nvPr>
        </p:nvSpPr>
        <p:spPr/>
        <p:txBody>
          <a:bodyPr/>
          <a:lstStyle/>
          <a:p>
            <a:r>
              <a:rPr lang="en-US" noProof="0"/>
              <a:t>Slide </a:t>
            </a:r>
            <a:fld id="{1D9B13CD-33A0-446D-8703-F89F9F109F54}" type="slidenum">
              <a:rPr lang="en-US" noProof="0" smtClean="0"/>
              <a:pPr/>
              <a:t>6</a:t>
            </a:fld>
            <a:endParaRPr lang="en-US" noProof="0"/>
          </a:p>
        </p:txBody>
      </p:sp>
      <p:sp>
        <p:nvSpPr>
          <p:cNvPr id="3" name="Tijdelijke aanduiding voor voettekst 2"/>
          <p:cNvSpPr>
            <a:spLocks noGrp="1"/>
          </p:cNvSpPr>
          <p:nvPr>
            <p:ph type="ftr" sz="quarter" idx="12"/>
          </p:nvPr>
        </p:nvSpPr>
        <p:spPr/>
        <p:txBody>
          <a:bodyPr/>
          <a:lstStyle/>
          <a:p>
            <a:r>
              <a:rPr lang="en-US" noProof="0"/>
              <a:t>Confidential</a:t>
            </a:r>
          </a:p>
        </p:txBody>
      </p:sp>
      <p:sp>
        <p:nvSpPr>
          <p:cNvPr id="5" name="Titel 4"/>
          <p:cNvSpPr>
            <a:spLocks noGrp="1"/>
          </p:cNvSpPr>
          <p:nvPr>
            <p:ph type="title"/>
          </p:nvPr>
        </p:nvSpPr>
        <p:spPr/>
        <p:txBody>
          <a:bodyPr/>
          <a:lstStyle/>
          <a:p>
            <a:r>
              <a:rPr lang="en-US" dirty="0"/>
              <a:t>Analysis</a:t>
            </a:r>
          </a:p>
        </p:txBody>
      </p:sp>
      <p:sp>
        <p:nvSpPr>
          <p:cNvPr id="7" name="Tijdelijke aanduiding voor tekst 6"/>
          <p:cNvSpPr>
            <a:spLocks noGrp="1"/>
          </p:cNvSpPr>
          <p:nvPr>
            <p:ph type="body" sz="quarter" idx="13"/>
          </p:nvPr>
        </p:nvSpPr>
        <p:spPr>
          <a:xfrm>
            <a:off x="475247" y="842211"/>
            <a:ext cx="8010024" cy="3709539"/>
          </a:xfrm>
        </p:spPr>
        <p:txBody>
          <a:bodyPr numCol="1">
            <a:normAutofit/>
          </a:bodyPr>
          <a:lstStyle/>
          <a:p>
            <a:r>
              <a:rPr lang="en-US" sz="1600" dirty="0" err="1"/>
              <a:t>YieldStar</a:t>
            </a:r>
            <a:r>
              <a:rPr lang="en-US" sz="1600" dirty="0"/>
              <a:t> has an option to create memory dumps automatically at a set interval. </a:t>
            </a:r>
          </a:p>
          <a:p>
            <a:endParaRPr lang="en-US" sz="1600" dirty="0"/>
          </a:p>
          <a:p>
            <a:r>
              <a:rPr lang="en-US" sz="1600" dirty="0">
                <a:solidFill>
                  <a:srgbClr val="FF0000"/>
                </a:solidFill>
              </a:rPr>
              <a:t>TODO screenshot</a:t>
            </a:r>
          </a:p>
          <a:p>
            <a:endParaRPr lang="en-US" sz="1600" dirty="0"/>
          </a:p>
        </p:txBody>
      </p:sp>
      <p:sp>
        <p:nvSpPr>
          <p:cNvPr id="6" name="Text Placeholder 5"/>
          <p:cNvSpPr>
            <a:spLocks noGrp="1"/>
          </p:cNvSpPr>
          <p:nvPr>
            <p:ph type="body" sz="quarter" idx="14"/>
          </p:nvPr>
        </p:nvSpPr>
        <p:spPr/>
        <p:txBody>
          <a:bodyPr/>
          <a:lstStyle/>
          <a:p>
            <a:r>
              <a:rPr lang="en-US" dirty="0"/>
              <a:t>Create memory dumps</a:t>
            </a:r>
          </a:p>
        </p:txBody>
      </p:sp>
    </p:spTree>
    <p:extLst>
      <p:ext uri="{BB962C8B-B14F-4D97-AF65-F5344CB8AC3E}">
        <p14:creationId xmlns:p14="http://schemas.microsoft.com/office/powerpoint/2010/main" val="29238595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atum 1"/>
          <p:cNvSpPr>
            <a:spLocks noGrp="1"/>
          </p:cNvSpPr>
          <p:nvPr>
            <p:ph type="dt" sz="half" idx="10"/>
          </p:nvPr>
        </p:nvSpPr>
        <p:spPr/>
        <p:txBody>
          <a:bodyPr/>
          <a:lstStyle/>
          <a:p>
            <a:r>
              <a:rPr lang="nl-NL" noProof="0"/>
              <a:t>&lt;Date&gt;</a:t>
            </a:r>
            <a:endParaRPr lang="en-US" noProof="0"/>
          </a:p>
        </p:txBody>
      </p:sp>
      <p:sp>
        <p:nvSpPr>
          <p:cNvPr id="4" name="Tijdelijke aanduiding voor dianummer 3"/>
          <p:cNvSpPr>
            <a:spLocks noGrp="1"/>
          </p:cNvSpPr>
          <p:nvPr>
            <p:ph type="sldNum" sz="quarter" idx="11"/>
          </p:nvPr>
        </p:nvSpPr>
        <p:spPr/>
        <p:txBody>
          <a:bodyPr/>
          <a:lstStyle/>
          <a:p>
            <a:r>
              <a:rPr lang="en-US" noProof="0"/>
              <a:t>Slide </a:t>
            </a:r>
            <a:fld id="{1D9B13CD-33A0-446D-8703-F89F9F109F54}" type="slidenum">
              <a:rPr lang="en-US" noProof="0" smtClean="0"/>
              <a:pPr/>
              <a:t>7</a:t>
            </a:fld>
            <a:endParaRPr lang="en-US" noProof="0"/>
          </a:p>
        </p:txBody>
      </p:sp>
      <p:sp>
        <p:nvSpPr>
          <p:cNvPr id="3" name="Tijdelijke aanduiding voor voettekst 2"/>
          <p:cNvSpPr>
            <a:spLocks noGrp="1"/>
          </p:cNvSpPr>
          <p:nvPr>
            <p:ph type="ftr" sz="quarter" idx="12"/>
          </p:nvPr>
        </p:nvSpPr>
        <p:spPr/>
        <p:txBody>
          <a:bodyPr/>
          <a:lstStyle/>
          <a:p>
            <a:r>
              <a:rPr lang="en-US" noProof="0"/>
              <a:t>Confidential</a:t>
            </a:r>
          </a:p>
        </p:txBody>
      </p:sp>
      <p:sp>
        <p:nvSpPr>
          <p:cNvPr id="5" name="Titel 4"/>
          <p:cNvSpPr>
            <a:spLocks noGrp="1"/>
          </p:cNvSpPr>
          <p:nvPr>
            <p:ph type="title"/>
          </p:nvPr>
        </p:nvSpPr>
        <p:spPr/>
        <p:txBody>
          <a:bodyPr/>
          <a:lstStyle/>
          <a:p>
            <a:r>
              <a:rPr lang="en-US" dirty="0"/>
              <a:t>Analysis</a:t>
            </a:r>
          </a:p>
        </p:txBody>
      </p:sp>
      <p:sp>
        <p:nvSpPr>
          <p:cNvPr id="7" name="Tijdelijke aanduiding voor tekst 6"/>
          <p:cNvSpPr>
            <a:spLocks noGrp="1"/>
          </p:cNvSpPr>
          <p:nvPr>
            <p:ph type="body" sz="quarter" idx="13"/>
          </p:nvPr>
        </p:nvSpPr>
        <p:spPr>
          <a:xfrm>
            <a:off x="475247" y="842211"/>
            <a:ext cx="8010024" cy="3709539"/>
          </a:xfrm>
        </p:spPr>
        <p:txBody>
          <a:bodyPr numCol="1">
            <a:normAutofit fontScale="85000" lnSpcReduction="20000"/>
          </a:bodyPr>
          <a:lstStyle/>
          <a:p>
            <a:r>
              <a:rPr lang="en-US" sz="1600" dirty="0" err="1"/>
              <a:t>LeakAnalyzerGUI</a:t>
            </a:r>
            <a:r>
              <a:rPr lang="en-US" sz="1600" dirty="0"/>
              <a:t>: Tool that shows ‘leakiness’ of objects. Requires .</a:t>
            </a:r>
            <a:r>
              <a:rPr lang="en-US" sz="1600" dirty="0" err="1"/>
              <a:t>csv</a:t>
            </a:r>
            <a:r>
              <a:rPr lang="en-US" sz="1600" dirty="0"/>
              <a:t> input.</a:t>
            </a:r>
          </a:p>
          <a:p>
            <a:r>
              <a:rPr lang="en-US" sz="1600" dirty="0" err="1"/>
              <a:t>MemoryDumpConverter</a:t>
            </a:r>
            <a:r>
              <a:rPr lang="en-US" sz="1600" dirty="0"/>
              <a:t>: </a:t>
            </a:r>
            <a:r>
              <a:rPr lang="en-US" sz="1600" dirty="0" err="1"/>
              <a:t>Commandline</a:t>
            </a:r>
            <a:r>
              <a:rPr lang="en-US" sz="1600" dirty="0"/>
              <a:t> tool to extract general data from memory dump to .</a:t>
            </a:r>
            <a:r>
              <a:rPr lang="en-US" sz="1600" dirty="0" err="1"/>
              <a:t>csv</a:t>
            </a:r>
            <a:r>
              <a:rPr lang="en-US" sz="1600" dirty="0"/>
              <a:t> for usage in </a:t>
            </a:r>
            <a:r>
              <a:rPr lang="en-US" sz="1600" dirty="0" err="1"/>
              <a:t>LeakAnalyzerGUI</a:t>
            </a:r>
            <a:r>
              <a:rPr lang="en-US" sz="1600" dirty="0"/>
              <a:t>. </a:t>
            </a:r>
          </a:p>
          <a:p>
            <a:endParaRPr lang="en-US" sz="1600" dirty="0"/>
          </a:p>
          <a:p>
            <a:r>
              <a:rPr lang="en-US" sz="1600" dirty="0"/>
              <a:t>If objects are suspect, involve STI. They know which memory usages are accepted. For example, caching mechanisms.</a:t>
            </a:r>
          </a:p>
          <a:p>
            <a:endParaRPr lang="en-US" sz="1600" dirty="0"/>
          </a:p>
          <a:p>
            <a:r>
              <a:rPr lang="en-US" sz="1600" dirty="0"/>
              <a:t>Caveats:</a:t>
            </a:r>
          </a:p>
          <a:p>
            <a:pPr marL="285750" indent="-285750">
              <a:buFont typeface="Arial" panose="020B0604020202020204" pitchFamily="34" charset="0"/>
              <a:buChar char="•"/>
            </a:pPr>
            <a:r>
              <a:rPr lang="en-US" sz="1600" dirty="0" err="1"/>
              <a:t>LeakAnalyzerGUI</a:t>
            </a:r>
            <a:r>
              <a:rPr lang="en-US" sz="1600" dirty="0"/>
              <a:t> gives indicators of potential ‘leaks’. It doesn’t provide a root cause. For this, you need an actual memory dump. (=More data and more difficult to get out of the fab.)</a:t>
            </a:r>
          </a:p>
          <a:p>
            <a:pPr marL="285750" indent="-285750">
              <a:buFont typeface="Arial" panose="020B0604020202020204" pitchFamily="34" charset="0"/>
              <a:buChar char="•"/>
            </a:pPr>
            <a:r>
              <a:rPr lang="en-US" sz="1600" dirty="0"/>
              <a:t>This only applies to managed memory.</a:t>
            </a:r>
          </a:p>
          <a:p>
            <a:pPr marL="285750" indent="-285750">
              <a:buFont typeface="Arial" panose="020B0604020202020204" pitchFamily="34" charset="0"/>
              <a:buChar char="•"/>
            </a:pPr>
            <a:r>
              <a:rPr lang="en-US" sz="1600" dirty="0"/>
              <a:t>Objects that have a reference to </a:t>
            </a:r>
            <a:r>
              <a:rPr lang="en-US" sz="1600" dirty="0" err="1"/>
              <a:t>eachother</a:t>
            </a:r>
            <a:r>
              <a:rPr lang="en-US" sz="1600" dirty="0"/>
              <a:t> show similar graphs.</a:t>
            </a:r>
          </a:p>
          <a:p>
            <a:pPr marL="285750" indent="-285750">
              <a:buFont typeface="Arial" panose="020B0604020202020204" pitchFamily="34" charset="0"/>
              <a:buChar char="•"/>
            </a:pPr>
            <a:r>
              <a:rPr lang="en-US" sz="1600" dirty="0"/>
              <a:t>Total bytes does not include references objects, only the data in the object itself.</a:t>
            </a:r>
          </a:p>
          <a:p>
            <a:endParaRPr lang="en-US" sz="1600" dirty="0"/>
          </a:p>
          <a:p>
            <a:r>
              <a:rPr lang="en-US" sz="2100" dirty="0"/>
              <a:t>Focus on Instance Regression. The closer to 1, the larger the ‘leak’.</a:t>
            </a:r>
          </a:p>
        </p:txBody>
      </p:sp>
      <p:sp>
        <p:nvSpPr>
          <p:cNvPr id="6" name="Text Placeholder 5"/>
          <p:cNvSpPr>
            <a:spLocks noGrp="1"/>
          </p:cNvSpPr>
          <p:nvPr>
            <p:ph type="body" sz="quarter" idx="14"/>
          </p:nvPr>
        </p:nvSpPr>
        <p:spPr/>
        <p:txBody>
          <a:bodyPr/>
          <a:lstStyle/>
          <a:p>
            <a:r>
              <a:rPr lang="en-US" dirty="0" err="1"/>
              <a:t>MemoryDumpConverter</a:t>
            </a:r>
            <a:r>
              <a:rPr lang="en-US" dirty="0"/>
              <a:t> and </a:t>
            </a:r>
            <a:r>
              <a:rPr lang="en-US" dirty="0" err="1"/>
              <a:t>LeakAnalyzerGUI</a:t>
            </a:r>
            <a:endParaRPr lang="en-US" dirty="0"/>
          </a:p>
        </p:txBody>
      </p:sp>
    </p:spTree>
    <p:extLst>
      <p:ext uri="{BB962C8B-B14F-4D97-AF65-F5344CB8AC3E}">
        <p14:creationId xmlns:p14="http://schemas.microsoft.com/office/powerpoint/2010/main" val="11793445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noProof="0"/>
              <a:t>&lt;Date&gt;</a:t>
            </a:r>
            <a:endParaRPr lang="en-US" noProof="0" dirty="0"/>
          </a:p>
        </p:txBody>
      </p:sp>
      <p:sp>
        <p:nvSpPr>
          <p:cNvPr id="3" name="Slide Number Placeholder 2"/>
          <p:cNvSpPr>
            <a:spLocks noGrp="1"/>
          </p:cNvSpPr>
          <p:nvPr>
            <p:ph type="sldNum" sz="quarter" idx="11"/>
          </p:nvPr>
        </p:nvSpPr>
        <p:spPr/>
        <p:txBody>
          <a:bodyPr/>
          <a:lstStyle/>
          <a:p>
            <a:r>
              <a:rPr lang="en-US" noProof="0"/>
              <a:t>Slide </a:t>
            </a:r>
            <a:fld id="{1D9B13CD-33A0-446D-8703-F89F9F109F54}" type="slidenum">
              <a:rPr lang="en-US" noProof="0" smtClean="0"/>
              <a:pPr/>
              <a:t>8</a:t>
            </a:fld>
            <a:endParaRPr lang="en-US" noProof="0" dirty="0"/>
          </a:p>
        </p:txBody>
      </p:sp>
      <p:sp>
        <p:nvSpPr>
          <p:cNvPr id="4" name="Footer Placeholder 3"/>
          <p:cNvSpPr>
            <a:spLocks noGrp="1"/>
          </p:cNvSpPr>
          <p:nvPr>
            <p:ph type="ftr" sz="quarter" idx="12"/>
          </p:nvPr>
        </p:nvSpPr>
        <p:spPr/>
        <p:txBody>
          <a:bodyPr/>
          <a:lstStyle/>
          <a:p>
            <a:r>
              <a:rPr lang="en-US" noProof="0"/>
              <a:t>Confidential</a:t>
            </a:r>
            <a:endParaRPr lang="en-US" noProof="0" dirty="0"/>
          </a:p>
        </p:txBody>
      </p:sp>
      <p:sp>
        <p:nvSpPr>
          <p:cNvPr id="5" name="Title 4"/>
          <p:cNvSpPr>
            <a:spLocks noGrp="1"/>
          </p:cNvSpPr>
          <p:nvPr>
            <p:ph type="title"/>
          </p:nvPr>
        </p:nvSpPr>
        <p:spPr/>
        <p:txBody>
          <a:bodyPr/>
          <a:lstStyle/>
          <a:p>
            <a:r>
              <a:rPr lang="en-US" dirty="0"/>
              <a:t>Analysis</a:t>
            </a:r>
          </a:p>
        </p:txBody>
      </p:sp>
      <p:sp>
        <p:nvSpPr>
          <p:cNvPr id="6" name="Text Placeholder 5"/>
          <p:cNvSpPr>
            <a:spLocks noGrp="1"/>
          </p:cNvSpPr>
          <p:nvPr>
            <p:ph type="body" sz="quarter" idx="13"/>
          </p:nvPr>
        </p:nvSpPr>
        <p:spPr/>
        <p:txBody>
          <a:bodyPr>
            <a:normAutofit/>
          </a:bodyPr>
          <a:lstStyle/>
          <a:p>
            <a:r>
              <a:rPr lang="en-US" dirty="0"/>
              <a:t>Shows all instances of a type, properties and fields of those instances and paths to root.</a:t>
            </a:r>
          </a:p>
          <a:p>
            <a:r>
              <a:rPr lang="en-US" dirty="0">
                <a:solidFill>
                  <a:srgbClr val="FF0000"/>
                </a:solidFill>
              </a:rPr>
              <a:t>TODO wiki </a:t>
            </a:r>
            <a:r>
              <a:rPr lang="en-US" dirty="0" err="1">
                <a:solidFill>
                  <a:srgbClr val="FF0000"/>
                </a:solidFill>
              </a:rPr>
              <a:t>pagina</a:t>
            </a:r>
            <a:endParaRPr lang="en-US" dirty="0">
              <a:solidFill>
                <a:srgbClr val="FF0000"/>
              </a:solidFill>
            </a:endParaRPr>
          </a:p>
          <a:p>
            <a:endParaRPr lang="en-US" dirty="0"/>
          </a:p>
          <a:p>
            <a:r>
              <a:rPr lang="en-US" dirty="0"/>
              <a:t>Used to:</a:t>
            </a:r>
          </a:p>
          <a:p>
            <a:pPr marL="285750" indent="-285750">
              <a:buFont typeface="Arial" panose="020B0604020202020204" pitchFamily="34" charset="0"/>
              <a:buChar char="•"/>
            </a:pPr>
            <a:r>
              <a:rPr lang="en-US" dirty="0"/>
              <a:t>Inspect data in an object and references it holds</a:t>
            </a:r>
          </a:p>
          <a:p>
            <a:pPr marL="285750" indent="-285750">
              <a:buFont typeface="Arial" panose="020B0604020202020204" pitchFamily="34" charset="0"/>
              <a:buChar char="•"/>
            </a:pPr>
            <a:r>
              <a:rPr lang="en-US" dirty="0"/>
              <a:t>Find ‘roots’, other objects that hold a direct or indirect reference to the inspected object.</a:t>
            </a:r>
          </a:p>
          <a:p>
            <a:endParaRPr lang="en-US" dirty="0"/>
          </a:p>
          <a:p>
            <a:r>
              <a:rPr lang="en-US" dirty="0"/>
              <a:t>Caveat:</a:t>
            </a:r>
          </a:p>
          <a:p>
            <a:pPr marL="285750" indent="-285750">
              <a:buFont typeface="Arial" panose="020B0604020202020204" pitchFamily="34" charset="0"/>
              <a:buChar char="•"/>
            </a:pPr>
            <a:r>
              <a:rPr lang="en-US" dirty="0"/>
              <a:t>Requires an actual memory dump, not a .</a:t>
            </a:r>
            <a:r>
              <a:rPr lang="en-US" dirty="0" err="1"/>
              <a:t>csv</a:t>
            </a:r>
            <a:endParaRPr lang="en-US" dirty="0"/>
          </a:p>
        </p:txBody>
      </p:sp>
      <p:sp>
        <p:nvSpPr>
          <p:cNvPr id="7" name="Text Placeholder 6"/>
          <p:cNvSpPr>
            <a:spLocks noGrp="1"/>
          </p:cNvSpPr>
          <p:nvPr>
            <p:ph type="body" sz="quarter" idx="14"/>
          </p:nvPr>
        </p:nvSpPr>
        <p:spPr/>
        <p:txBody>
          <a:bodyPr/>
          <a:lstStyle/>
          <a:p>
            <a:r>
              <a:rPr lang="en-US" dirty="0"/>
              <a:t>Memory Diagnostics and Memory Analysis Toolkit</a:t>
            </a:r>
          </a:p>
        </p:txBody>
      </p:sp>
    </p:spTree>
    <p:extLst>
      <p:ext uri="{BB962C8B-B14F-4D97-AF65-F5344CB8AC3E}">
        <p14:creationId xmlns:p14="http://schemas.microsoft.com/office/powerpoint/2010/main" val="34490538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jdelijke aanduiding voor tekst 3"/>
          <p:cNvSpPr>
            <a:spLocks noGrp="1"/>
          </p:cNvSpPr>
          <p:nvPr>
            <p:ph type="body" sz="quarter" idx="10"/>
          </p:nvPr>
        </p:nvSpPr>
        <p:spPr>
          <a:xfrm>
            <a:off x="1097280" y="2011680"/>
            <a:ext cx="4572000" cy="861774"/>
          </a:xfrm>
        </p:spPr>
        <p:txBody>
          <a:bodyPr/>
          <a:lstStyle/>
          <a:p>
            <a:r>
              <a:rPr lang="nl-NL" dirty="0" err="1"/>
              <a:t>Some</a:t>
            </a:r>
            <a:r>
              <a:rPr lang="nl-NL" dirty="0"/>
              <a:t> </a:t>
            </a:r>
            <a:r>
              <a:rPr lang="nl-NL" dirty="0" err="1"/>
              <a:t>specific</a:t>
            </a:r>
            <a:r>
              <a:rPr lang="nl-NL" dirty="0"/>
              <a:t> cases we </a:t>
            </a:r>
            <a:r>
              <a:rPr lang="nl-NL" dirty="0" err="1"/>
              <a:t>analysed</a:t>
            </a:r>
            <a:endParaRPr lang="nl-NL" dirty="0"/>
          </a:p>
        </p:txBody>
      </p:sp>
      <p:sp>
        <p:nvSpPr>
          <p:cNvPr id="7" name="Tijdelijke aanduiding voor datum 6"/>
          <p:cNvSpPr>
            <a:spLocks noGrp="1"/>
          </p:cNvSpPr>
          <p:nvPr>
            <p:ph type="dt" sz="half" idx="2"/>
          </p:nvPr>
        </p:nvSpPr>
        <p:spPr/>
        <p:txBody>
          <a:bodyPr/>
          <a:lstStyle/>
          <a:p>
            <a:r>
              <a:rPr lang="nl-NL"/>
              <a:t>&lt;Date&gt;</a:t>
            </a:r>
            <a:endParaRPr lang="en-US"/>
          </a:p>
        </p:txBody>
      </p:sp>
      <p:sp>
        <p:nvSpPr>
          <p:cNvPr id="3" name="Tijdelijke aanduiding voor dianummer 2"/>
          <p:cNvSpPr>
            <a:spLocks noGrp="1"/>
          </p:cNvSpPr>
          <p:nvPr>
            <p:ph type="sldNum" sz="quarter" idx="4"/>
          </p:nvPr>
        </p:nvSpPr>
        <p:spPr/>
        <p:txBody>
          <a:bodyPr/>
          <a:lstStyle/>
          <a:p>
            <a:r>
              <a:rPr lang="en-US"/>
              <a:t>Slide </a:t>
            </a:r>
            <a:fld id="{2BF23E3A-8558-42B9-AEEE-59D910584A16}" type="slidenum">
              <a:rPr lang="en-US" smtClean="0"/>
              <a:pPr/>
              <a:t>9</a:t>
            </a:fld>
            <a:endParaRPr lang="en-US"/>
          </a:p>
        </p:txBody>
      </p:sp>
      <p:sp>
        <p:nvSpPr>
          <p:cNvPr id="6" name="Footer Placeholder 5"/>
          <p:cNvSpPr>
            <a:spLocks noGrp="1"/>
          </p:cNvSpPr>
          <p:nvPr>
            <p:ph type="ftr" sz="quarter" idx="3"/>
          </p:nvPr>
        </p:nvSpPr>
        <p:spPr>
          <a:prstGeom prst="rect">
            <a:avLst/>
          </a:prstGeom>
        </p:spPr>
        <p:txBody>
          <a:bodyPr/>
          <a:lstStyle/>
          <a:p>
            <a:r>
              <a:rPr lang="en-US"/>
              <a:t>Confidential</a:t>
            </a:r>
          </a:p>
        </p:txBody>
      </p:sp>
    </p:spTree>
    <p:extLst>
      <p:ext uri="{BB962C8B-B14F-4D97-AF65-F5344CB8AC3E}">
        <p14:creationId xmlns:p14="http://schemas.microsoft.com/office/powerpoint/2010/main" val="1074348708"/>
      </p:ext>
    </p:extLst>
  </p:cSld>
  <p:clrMapOvr>
    <a:masterClrMapping/>
  </p:clrMapOvr>
</p:sld>
</file>

<file path=ppt/theme/theme1.xml><?xml version="1.0" encoding="utf-8"?>
<a:theme xmlns:a="http://schemas.openxmlformats.org/drawingml/2006/main" name="ASML_POWERPOINT for presentation purposes">
  <a:themeElements>
    <a:clrScheme name="ASML Colors">
      <a:dk1>
        <a:srgbClr val="0F238C"/>
      </a:dk1>
      <a:lt1>
        <a:srgbClr val="FFFFFF"/>
      </a:lt1>
      <a:dk2>
        <a:srgbClr val="1C7DDB"/>
      </a:dk2>
      <a:lt2>
        <a:srgbClr val="86CEF4"/>
      </a:lt2>
      <a:accent1>
        <a:srgbClr val="0F238C"/>
      </a:accent1>
      <a:accent2>
        <a:srgbClr val="8E8E8E"/>
      </a:accent2>
      <a:accent3>
        <a:srgbClr val="FF7F45"/>
      </a:accent3>
      <a:accent4>
        <a:srgbClr val="34B233"/>
      </a:accent4>
      <a:accent5>
        <a:srgbClr val="FED100"/>
      </a:accent5>
      <a:accent6>
        <a:srgbClr val="1C7DDB"/>
      </a:accent6>
      <a:hlink>
        <a:srgbClr val="8E8E8E"/>
      </a:hlink>
      <a:folHlink>
        <a:srgbClr val="474747"/>
      </a:folHlink>
    </a:clrScheme>
    <a:fontScheme name="Aangepast 1">
      <a:majorFont>
        <a:latin typeface="Arial"/>
        <a:ea typeface=""/>
        <a:cs typeface=""/>
      </a:majorFont>
      <a:minorFont>
        <a:latin typeface="Arial"/>
        <a:ea typeface=""/>
        <a:cs typeface=""/>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w="19050" cap="sq">
          <a:noFill/>
        </a:ln>
        <a:effectLst/>
      </a:spPr>
      <a:bodyPr rot="0" spcFirstLastPara="0" vertOverflow="overflow" horzOverflow="overflow" vert="horz" wrap="square" lIns="0" tIns="0" rIns="0" bIns="0" numCol="1" spcCol="0" rtlCol="0" fromWordArt="0" anchor="ctr" anchorCtr="0" forceAA="0" compatLnSpc="1">
        <a:prstTxWarp prst="textNoShape">
          <a:avLst/>
        </a:prstTxWarp>
        <a:noAutofit/>
      </a:bodyPr>
      <a:lstStyle>
        <a:defPPr algn="ctr">
          <a:defRPr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spcAft>
            <a:spcPts val="900"/>
          </a:spcAft>
          <a:defRPr sz="1800" dirty="0" err="1" smtClean="0">
            <a:solidFill>
              <a:schemeClr val="tx2"/>
            </a:solidFill>
            <a:latin typeface="+mn-lt"/>
          </a:defRPr>
        </a:defPPr>
      </a:lstStyle>
    </a:txDef>
  </a:objectDefaults>
  <a:extraClrSchemeLst/>
  <a:extLst>
    <a:ext uri="{05A4C25C-085E-4340-85A3-A5531E510DB2}">
      <thm15:themeFamily xmlns:thm15="http://schemas.microsoft.com/office/thememl/2012/main" name="Presentatie1" id="{68A878C0-4000-40CC-B1D8-FAEB5FAECB02}" vid="{1F62965E-1472-41DC-ABCD-6594DEA9554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KeywordTaxHTField xmlns="725a7f71-669e-46b3-8983-6f4fd2b4bd15">
      <Terms xmlns="http://schemas.microsoft.com/office/infopath/2007/PartnerControls">
        <TermInfo xmlns="http://schemas.microsoft.com/office/infopath/2007/PartnerControls">
          <TermName xmlns="http://schemas.microsoft.com/office/infopath/2007/PartnerControls">KT session</TermName>
          <TermId xmlns="http://schemas.microsoft.com/office/infopath/2007/PartnerControls">499c7df8-9af9-42cd-a2e2-287fe39316a8</TermId>
        </TermInfo>
        <TermInfo xmlns="http://schemas.microsoft.com/office/infopath/2007/PartnerControls">
          <TermName xmlns="http://schemas.microsoft.com/office/infopath/2007/PartnerControls">MachineSW group meeting</TermName>
          <TermId xmlns="http://schemas.microsoft.com/office/infopath/2007/PartnerControls">b19697fb-5496-43ac-aaab-017fe6aba45c</TermId>
        </TermInfo>
      </Terms>
    </TaxKeywordTaxHTField>
    <TaxCatchAll xmlns="665c44e8-82e0-472a-a146-da60c58e68e1">
      <Value>11</Value>
      <Value>10</Value>
      <Value>1</Value>
    </TaxCatchAll>
    <h299cf7589dc4b75bcd2bf9f19243c76 xmlns="665c44e8-82e0-472a-a146-da60c58e68e1">
      <Terms xmlns="http://schemas.microsoft.com/office/infopath/2007/PartnerControls">
        <TermInfo xmlns="http://schemas.microsoft.com/office/infopath/2007/PartnerControls">
          <TermName xmlns="http://schemas.microsoft.com/office/infopath/2007/PartnerControls">Confidential</TermName>
          <TermId xmlns="http://schemas.microsoft.com/office/infopath/2007/PartnerControls">63d8087f-0ad7-466f-a903-1ada192c6917</TermId>
        </TermInfo>
      </Terms>
    </h299cf7589dc4b75bcd2bf9f19243c76>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ACFEAF3BF282FA43B568D5F8DBF74AD4" ma:contentTypeVersion="19" ma:contentTypeDescription="Create a new document." ma:contentTypeScope="" ma:versionID="981633755362468ec51730ec7dd074d4">
  <xsd:schema xmlns:xsd="http://www.w3.org/2001/XMLSchema" xmlns:xs="http://www.w3.org/2001/XMLSchema" xmlns:p="http://schemas.microsoft.com/office/2006/metadata/properties" xmlns:ns2="665c44e8-82e0-472a-a146-da60c58e68e1" xmlns:ns4="725a7f71-669e-46b3-8983-6f4fd2b4bd15" targetNamespace="http://schemas.microsoft.com/office/2006/metadata/properties" ma:root="true" ma:fieldsID="89f2786eea018143161f19a91aaa9417" ns2:_="" ns4:_="">
    <xsd:import namespace="665c44e8-82e0-472a-a146-da60c58e68e1"/>
    <xsd:import namespace="725a7f71-669e-46b3-8983-6f4fd2b4bd15"/>
    <xsd:element name="properties">
      <xsd:complexType>
        <xsd:sequence>
          <xsd:element name="documentManagement">
            <xsd:complexType>
              <xsd:all>
                <xsd:element ref="ns2:TaxCatchAll" minOccurs="0"/>
                <xsd:element ref="ns2:TaxCatchAllLabel" minOccurs="0"/>
                <xsd:element ref="ns4:TaxKeywordTaxHTField" minOccurs="0"/>
                <xsd:element ref="ns2:h299cf7589dc4b75bcd2bf9f19243c76"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65c44e8-82e0-472a-a146-da60c58e68e1" elementFormDefault="qualified">
    <xsd:import namespace="http://schemas.microsoft.com/office/2006/documentManagement/types"/>
    <xsd:import namespace="http://schemas.microsoft.com/office/infopath/2007/PartnerControls"/>
    <xsd:element name="TaxCatchAll" ma:index="8" nillable="true" ma:displayName="Taxonomy Catch All Column" ma:description="" ma:hidden="true" ma:list="{e3ef5ab4-c792-4e5d-93f8-9aa1c8796dd6}" ma:internalName="TaxCatchAll" ma:showField="CatchAllData" ma:web="725a7f71-669e-46b3-8983-6f4fd2b4bd15">
      <xsd:complexType>
        <xsd:complexContent>
          <xsd:extension base="dms:MultiChoiceLookup">
            <xsd:sequence>
              <xsd:element name="Value" type="dms:Lookup" maxOccurs="unbounded" minOccurs="0" nillable="true"/>
            </xsd:sequence>
          </xsd:extension>
        </xsd:complexContent>
      </xsd:complexType>
    </xsd:element>
    <xsd:element name="TaxCatchAllLabel" ma:index="9" nillable="true" ma:displayName="Taxonomy Catch All Column1" ma:description="" ma:hidden="true" ma:list="{e3ef5ab4-c792-4e5d-93f8-9aa1c8796dd6}" ma:internalName="TaxCatchAllLabel" ma:readOnly="true" ma:showField="CatchAllDataLabel" ma:web="725a7f71-669e-46b3-8983-6f4fd2b4bd15">
      <xsd:complexType>
        <xsd:complexContent>
          <xsd:extension base="dms:MultiChoiceLookup">
            <xsd:sequence>
              <xsd:element name="Value" type="dms:Lookup" maxOccurs="unbounded" minOccurs="0" nillable="true"/>
            </xsd:sequence>
          </xsd:extension>
        </xsd:complexContent>
      </xsd:complexType>
    </xsd:element>
    <xsd:element name="h299cf7589dc4b75bcd2bf9f19243c76" ma:index="13" nillable="true" ma:taxonomy="true" ma:internalName="h299cf7589dc4b75bcd2bf9f19243c76" ma:taxonomyFieldName="InformationClassification" ma:displayName="Information Classification" ma:readOnly="false" ma:fieldId="{1299cf75-89dc-4b75-bcd2-bf9f19243c76}" ma:sspId="9bb7800a-9dd4-4efa-9404-7ac564e64633" ma:termSetId="15e70205-4b68-455f-98cc-31f0c369727b"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725a7f71-669e-46b3-8983-6f4fd2b4bd15" elementFormDefault="qualified">
    <xsd:import namespace="http://schemas.microsoft.com/office/2006/documentManagement/types"/>
    <xsd:import namespace="http://schemas.microsoft.com/office/infopath/2007/PartnerControls"/>
    <xsd:element name="TaxKeywordTaxHTField" ma:index="11" nillable="true" ma:taxonomy="true" ma:internalName="TaxKeywordTaxHTField" ma:taxonomyFieldName="TaxKeyword" ma:displayName="Enterprise Keywords" ma:fieldId="{23f27201-bee3-471e-b2e7-b64fd8b7ca38}" ma:taxonomyMulti="true" ma:sspId="9bb7800a-9dd4-4efa-9404-7ac564e64633" ma:termSetId="00000000-0000-0000-0000-000000000000" ma:anchorId="00000000-0000-0000-0000-000000000000" ma:open="true" ma:isKeyword="tru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A6D2A6E-EC91-4BBC-8DE5-B2295B78575C}">
  <ds:schemaRefs>
    <ds:schemaRef ds:uri="http://schemas.microsoft.com/office/2006/metadata/properties"/>
    <ds:schemaRef ds:uri="http://schemas.microsoft.com/office/infopath/2007/PartnerControls"/>
    <ds:schemaRef ds:uri="725a7f71-669e-46b3-8983-6f4fd2b4bd15"/>
    <ds:schemaRef ds:uri="665c44e8-82e0-472a-a146-da60c58e68e1"/>
  </ds:schemaRefs>
</ds:datastoreItem>
</file>

<file path=customXml/itemProps2.xml><?xml version="1.0" encoding="utf-8"?>
<ds:datastoreItem xmlns:ds="http://schemas.openxmlformats.org/officeDocument/2006/customXml" ds:itemID="{67B7A13D-2930-4E25-BD39-2E6CCA66FCD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65c44e8-82e0-472a-a146-da60c58e68e1"/>
    <ds:schemaRef ds:uri="725a7f71-669e-46b3-8983-6f4fd2b4bd1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8064846-64DA-4978-894D-48291C610C9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ASML_POWERPOINT for presentation purposes</Template>
  <TotalTime>846</TotalTime>
  <Words>2127</Words>
  <Application>Microsoft Office PowerPoint</Application>
  <PresentationFormat>On-screen Show (16:9)</PresentationFormat>
  <Paragraphs>365</Paragraphs>
  <Slides>44</Slides>
  <Notes>25</Notes>
  <HiddenSlides>7</HiddenSlides>
  <MMClips>0</MMClips>
  <ScaleCrop>false</ScaleCrop>
  <HeadingPairs>
    <vt:vector size="4" baseType="variant">
      <vt:variant>
        <vt:lpstr>Theme</vt:lpstr>
      </vt:variant>
      <vt:variant>
        <vt:i4>1</vt:i4>
      </vt:variant>
      <vt:variant>
        <vt:lpstr>Slide Titles</vt:lpstr>
      </vt:variant>
      <vt:variant>
        <vt:i4>44</vt:i4>
      </vt:variant>
    </vt:vector>
  </HeadingPairs>
  <TitlesOfParts>
    <vt:vector size="45" baseType="lpstr">
      <vt:lpstr>ASML_POWERPOINT for presentation purposes</vt:lpstr>
      <vt:lpstr>PowerPoint Presentation</vt:lpstr>
      <vt:lpstr>PowerPoint Presentation</vt:lpstr>
      <vt:lpstr>64 bits</vt:lpstr>
      <vt:lpstr>PowerPoint Presentation</vt:lpstr>
      <vt:lpstr>Analysis</vt:lpstr>
      <vt:lpstr>Analysis</vt:lpstr>
      <vt:lpstr>Analysis</vt:lpstr>
      <vt:lpstr>Analysis</vt:lpstr>
      <vt:lpstr>PowerPoint Presentation</vt:lpstr>
      <vt:lpstr>PowerPoint Presentation</vt:lpstr>
      <vt:lpstr>StarsContext</vt:lpstr>
      <vt:lpstr>StarsContext</vt:lpstr>
      <vt:lpstr>StarsContext</vt:lpstr>
      <vt:lpstr>PowerPoint Presentation</vt:lpstr>
      <vt:lpstr>Unmanaged memory usage in third party library</vt:lpstr>
      <vt:lpstr>Unmanaged memory usage in third party library</vt:lpstr>
      <vt:lpstr>Unmanaged memory usage in third party library</vt:lpstr>
      <vt:lpstr>PowerPoint Presentation</vt:lpstr>
      <vt:lpstr>Garbage Collector is blind to unmanaged data</vt:lpstr>
      <vt:lpstr>Garbage Collector is blind to unmanaged data</vt:lpstr>
      <vt:lpstr>Garbage Collector is blind to unmanaged data</vt:lpstr>
      <vt:lpstr>Garbage Collector is blind to unmanaged data</vt:lpstr>
      <vt:lpstr>PowerPoint Presentation</vt:lpstr>
      <vt:lpstr>Memory Leak found with System.IO.FileInfo  </vt:lpstr>
      <vt:lpstr>Memory Leak found with System.IO.FileInfo  </vt:lpstr>
      <vt:lpstr>Memory Leak found with System.IO.FileInfo  </vt:lpstr>
      <vt:lpstr>Memory problems with System.IO.FileInfo  </vt:lpstr>
      <vt:lpstr>Memory Leak found in System.IO.FileInfo  </vt:lpstr>
      <vt:lpstr>PowerPoint Presentation</vt:lpstr>
      <vt:lpstr>High memory usage during HMQ jobs</vt:lpstr>
      <vt:lpstr>High memory usage during HMQ jobs</vt:lpstr>
      <vt:lpstr>High memory usage during HMQ jobs</vt:lpstr>
      <vt:lpstr>PowerPoint Presentation</vt:lpstr>
      <vt:lpstr>Prevention</vt:lpstr>
      <vt:lpstr>Prevention</vt:lpstr>
      <vt:lpstr>PowerPoint Presentation</vt:lpstr>
      <vt:lpstr>Tips &amp; Tricks</vt:lpstr>
      <vt:lpstr>Tips &amp; Tricks</vt:lpstr>
      <vt:lpstr>Tips &amp; Tricks</vt:lpstr>
      <vt:lpstr>PowerPoint Presentation</vt:lpstr>
      <vt:lpstr>Links and additional information</vt:lpstr>
      <vt:lpstr>PowerPoint Presentation</vt:lpstr>
      <vt:lpstr>64 bits</vt:lpstr>
      <vt:lpstr>PowerPoint Presentation</vt:lpstr>
    </vt:vector>
  </TitlesOfParts>
  <Company>ASML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KT Prevention and analysis of memory issues</dc:title>
  <dc:creator>Rik Peeters</dc:creator>
  <cp:keywords>MachineSW group meeting; KT session</cp:keywords>
  <cp:lastModifiedBy>Albert-Jan Nijsten</cp:lastModifiedBy>
  <cp:revision>518</cp:revision>
  <cp:lastPrinted>2012-05-24T09:26:57Z</cp:lastPrinted>
  <dcterms:created xsi:type="dcterms:W3CDTF">2016-10-20T13:43:21Z</dcterms:created>
  <dcterms:modified xsi:type="dcterms:W3CDTF">2019-03-14T13:52:47Z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0x010100ACFEAF3BF282FA43B568D5F8DBF74AD4</vt:lpwstr>
  </property>
  <property fmtid="{D5CDD505-2E9C-101B-9397-08002B2CF9AE}" pid="3" name="InformationClassification">
    <vt:lpwstr>1;#Confidential|63d8087f-0ad7-466f-a903-1ada192c6917</vt:lpwstr>
  </property>
  <property fmtid="{D5CDD505-2E9C-101B-9397-08002B2CF9AE}" pid="4" name="TaxKeyword">
    <vt:lpwstr>10;#KT session|499c7df8-9af9-42cd-a2e2-287fe39316a8;#11;#MachineSW group meeting|b19697fb-5496-43ac-aaab-017fe6aba45c</vt:lpwstr>
  </property>
</Properties>
</file>