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768" r:id="rId5"/>
    <p:sldMasterId id="2147483782" r:id="rId6"/>
  </p:sldMasterIdLst>
  <p:notesMasterIdLst>
    <p:notesMasterId r:id="rId8"/>
  </p:notesMasterIdLst>
  <p:handoutMasterIdLst>
    <p:handoutMasterId r:id="rId9"/>
  </p:handoutMasterIdLst>
  <p:sldIdLst>
    <p:sldId id="464" r:id="rId7"/>
  </p:sldIdLst>
  <p:sldSz cx="9144000" cy="5143500" type="screen16x9"/>
  <p:notesSz cx="7023100" cy="9309100"/>
  <p:embeddedFontLst>
    <p:embeddedFont>
      <p:font typeface="MS PGothic" panose="020B0600070205080204" pitchFamily="34" charset="-128"/>
      <p:regular r:id="rId10"/>
    </p:embeddedFont>
    <p:embeddedFont>
      <p:font typeface="MS PGothic" panose="020B0600070205080204" pitchFamily="34" charset="-128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">
          <p15:clr>
            <a:srgbClr val="A4A3A4"/>
          </p15:clr>
        </p15:guide>
        <p15:guide id="2" pos="4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tafa Cem Unver" initials="MCU" lastIdx="1" clrIdx="0"/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38D"/>
    <a:srgbClr val="FFAF8B"/>
    <a:srgbClr val="FFA279"/>
    <a:srgbClr val="FF7F45"/>
    <a:srgbClr val="1C7DDB"/>
    <a:srgbClr val="34AA34"/>
    <a:srgbClr val="FF7800"/>
    <a:srgbClr val="FED100"/>
    <a:srgbClr val="000000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81157" autoAdjust="0"/>
  </p:normalViewPr>
  <p:slideViewPr>
    <p:cSldViewPr showGuides="1">
      <p:cViewPr>
        <p:scale>
          <a:sx n="125" d="100"/>
          <a:sy n="125" d="100"/>
        </p:scale>
        <p:origin x="1326" y="-108"/>
      </p:cViewPr>
      <p:guideLst>
        <p:guide orient="horz" pos="409"/>
        <p:guide pos="4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3952"/>
    </p:cViewPr>
  </p:sorterViewPr>
  <p:notesViewPr>
    <p:cSldViewPr showGuides="1">
      <p:cViewPr varScale="1">
        <p:scale>
          <a:sx n="63" d="100"/>
          <a:sy n="63" d="100"/>
        </p:scale>
        <p:origin x="-2502" y="-102"/>
      </p:cViewPr>
      <p:guideLst>
        <p:guide orient="horz" pos="2160"/>
        <p:guide pos="2880"/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font" Target="fonts/font2.fntdata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CD8DF2-53D4-4BF6-8978-143C17340C4B}" type="datetimeFigureOut">
              <a:rPr lang="en-US"/>
              <a:pPr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329EE4-9E7B-4DC4-A0B9-464292B802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67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AA24D4-C142-4AD4-AFCF-F7BB80872E9B}" type="datetimeFigureOut">
              <a:rPr lang="en-US"/>
              <a:pPr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975FB5-9214-4EFA-B591-A6F1A7368D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746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243"/>
              </a:spcBef>
            </a:pP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Diagram explanation:</a:t>
            </a:r>
            <a:br>
              <a:rPr lang="en-GB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- it is just a model</a:t>
            </a:r>
            <a:br>
              <a:rPr lang="en-GB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- good points:</a:t>
            </a:r>
            <a:br>
              <a:rPr lang="en-GB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  - what you specify you need to verify/test later</a:t>
            </a:r>
            <a:br>
              <a:rPr lang="en-GB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  - you have decomposition according product breakdown top-down</a:t>
            </a:r>
            <a:br>
              <a:rPr lang="en-GB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  - integration follows product breakdown bottom-up</a:t>
            </a:r>
            <a:br>
              <a:rPr lang="en-GB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- weak points:</a:t>
            </a:r>
            <a:br>
              <a:rPr lang="en-GB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  - there are many iterations, and things run concurrent during decomposition</a:t>
            </a:r>
            <a:br>
              <a:rPr lang="en-GB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You use it as far as it can help you</a:t>
            </a:r>
            <a:br>
              <a:rPr lang="en-GB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243"/>
              </a:spcBef>
            </a:pP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EDS = design specification. Specification = formal definition. Your design = their requirement, requirement for lower level of product breakdown.</a:t>
            </a:r>
          </a:p>
          <a:p>
            <a:pPr>
              <a:spcBef>
                <a:spcPts val="243"/>
              </a:spcBef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243"/>
              </a:spcBef>
            </a:pP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EPS = WHAT, EDS = HOW. If you need to delegate specify the what, and try to keep away from the how. It pulls on the creativity / expertise of the other.</a:t>
            </a:r>
            <a:br>
              <a:rPr lang="en-GB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GB" dirty="0" err="1">
                <a:latin typeface="Arial" charset="0"/>
                <a:ea typeface="ＭＳ Ｐゴシック" charset="0"/>
                <a:cs typeface="ＭＳ Ｐゴシック" charset="0"/>
              </a:rPr>
              <a:t>schilderswinkel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, if you want advice you can ask “I have to paint a wall and what do I need to get this done ?   </a:t>
            </a:r>
          </a:p>
          <a:p>
            <a:pPr>
              <a:spcBef>
                <a:spcPts val="243"/>
              </a:spcBef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243"/>
              </a:spcBef>
            </a:pP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The valley of the V -&gt; after some ‘tours of duty’ you can oversee the complete development V at the start. Not only comfortably rolling down, but you have to climb up.</a:t>
            </a:r>
            <a:br>
              <a:rPr lang="en-GB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So: can I get this manufactured, tested, integrated into module, into proto, operated at customer is part of the total development </a:t>
            </a:r>
          </a:p>
          <a:p>
            <a:pPr>
              <a:spcBef>
                <a:spcPts val="243"/>
              </a:spcBef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defTabSz="466618">
              <a:spcBef>
                <a:spcPts val="243"/>
              </a:spcBef>
              <a:defRPr/>
            </a:pPr>
            <a:r>
              <a:rPr lang="en-US" dirty="0"/>
              <a:t>added </a:t>
            </a:r>
            <a:r>
              <a:rPr lang="en-US" dirty="0" err="1"/>
              <a:t>wk</a:t>
            </a:r>
            <a:r>
              <a:rPr lang="en-US" dirty="0"/>
              <a:t> 1339, session 25</a:t>
            </a:r>
          </a:p>
          <a:p>
            <a:pPr>
              <a:spcBef>
                <a:spcPts val="243"/>
              </a:spcBef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975FB5-9214-4EFA-B591-A6F1A7368D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bg_dark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Afbeelding 7" descr="powerpoint_pres1920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2905497"/>
            <a:ext cx="5306510" cy="25702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5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 of the presenter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0" y="3195874"/>
            <a:ext cx="5306510" cy="26967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  /  place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2228442"/>
            <a:ext cx="5306510" cy="277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 of this presentation</a:t>
            </a:r>
          </a:p>
        </p:txBody>
      </p:sp>
      <p:sp>
        <p:nvSpPr>
          <p:cNvPr id="28" name="Freeform 27"/>
          <p:cNvSpPr/>
          <p:nvPr userDrawn="1"/>
        </p:nvSpPr>
        <p:spPr>
          <a:xfrm>
            <a:off x="6834277" y="1361500"/>
            <a:ext cx="417231" cy="446740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7648693" y="1361015"/>
            <a:ext cx="508209" cy="446742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8218855" y="1361983"/>
            <a:ext cx="285565" cy="445289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7278612" y="1451041"/>
            <a:ext cx="330600" cy="365922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7284854" y="1348704"/>
            <a:ext cx="290370" cy="16816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6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F238C"/>
                </a:solidFill>
              </a:rPr>
              <a:t>&lt;Date&gt;</a:t>
            </a:r>
            <a:endParaRPr lang="nl-NL">
              <a:solidFill>
                <a:srgbClr val="0F238C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>
                <a:solidFill>
                  <a:srgbClr val="0F238C"/>
                </a:solidFill>
              </a:rPr>
              <a:t>Slide </a:t>
            </a:r>
            <a:fld id="{1D9B13CD-33A0-446D-8703-F89F9F109F54}" type="slidenum">
              <a:rPr lang="nl-NL" smtClean="0">
                <a:solidFill>
                  <a:srgbClr val="0F238C"/>
                </a:solidFill>
              </a:rPr>
              <a:pPr/>
              <a:t>‹#›</a:t>
            </a:fld>
            <a:endParaRPr lang="nl-NL" dirty="0">
              <a:solidFill>
                <a:srgbClr val="0F238C"/>
              </a:solidFill>
            </a:endParaRP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457200" y="792000"/>
            <a:ext cx="7610400" cy="396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33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525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F238C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879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F238C"/>
                </a:solidFill>
              </a:rPr>
              <a:t>&lt;Date&gt;</a:t>
            </a:r>
            <a:endParaRPr lang="nl-NL">
              <a:solidFill>
                <a:srgbClr val="0F238C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>
                <a:solidFill>
                  <a:srgbClr val="0F238C"/>
                </a:solidFill>
              </a:rPr>
              <a:t>Slide </a:t>
            </a:r>
            <a:fld id="{1D9B13CD-33A0-446D-8703-F89F9F109F54}" type="slidenum">
              <a:rPr lang="nl-NL" smtClean="0">
                <a:solidFill>
                  <a:srgbClr val="0F238C"/>
                </a:solidFill>
              </a:rPr>
              <a:pPr/>
              <a:t>‹#›</a:t>
            </a:fld>
            <a:endParaRPr lang="nl-NL" dirty="0">
              <a:solidFill>
                <a:srgbClr val="0F238C"/>
              </a:solidFill>
            </a:endParaRP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57200" y="486001"/>
            <a:ext cx="7610400" cy="2540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457200" y="792000"/>
            <a:ext cx="7610400" cy="396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33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525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F238C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40612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 1"/>
          <p:cNvSpPr>
            <a:spLocks noGrp="1"/>
          </p:cNvSpPr>
          <p:nvPr>
            <p:ph type="title"/>
          </p:nvPr>
        </p:nvSpPr>
        <p:spPr>
          <a:xfrm>
            <a:off x="457200" y="108001"/>
            <a:ext cx="7610400" cy="3302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251200" y="774000"/>
            <a:ext cx="752400" cy="90000"/>
          </a:xfrm>
        </p:spPr>
        <p:txBody>
          <a:bodyPr/>
          <a:lstStyle/>
          <a:p>
            <a:r>
              <a:rPr lang="en-US">
                <a:solidFill>
                  <a:srgbClr val="0F238C"/>
                </a:solidFill>
              </a:rPr>
              <a:t>&lt;Date&gt;</a:t>
            </a:r>
            <a:endParaRPr lang="nl-NL">
              <a:solidFill>
                <a:srgbClr val="0F238C"/>
              </a:solidFill>
            </a:endParaRPr>
          </a:p>
        </p:txBody>
      </p:sp>
      <p:sp>
        <p:nvSpPr>
          <p:cNvPr id="3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251200" y="644400"/>
            <a:ext cx="752400" cy="90000"/>
          </a:xfrm>
        </p:spPr>
        <p:txBody>
          <a:bodyPr/>
          <a:lstStyle/>
          <a:p>
            <a:r>
              <a:rPr lang="nl-NL" dirty="0">
                <a:solidFill>
                  <a:srgbClr val="0F238C"/>
                </a:solidFill>
              </a:rPr>
              <a:t>Slide </a:t>
            </a:r>
            <a:fld id="{1D9B13CD-33A0-446D-8703-F89F9F109F54}" type="slidenum">
              <a:rPr lang="nl-NL" smtClean="0">
                <a:solidFill>
                  <a:srgbClr val="0F238C"/>
                </a:solidFill>
              </a:rPr>
              <a:pPr/>
              <a:t>‹#›</a:t>
            </a:fld>
            <a:endParaRPr lang="nl-NL" dirty="0">
              <a:solidFill>
                <a:srgbClr val="0F238C"/>
              </a:solidFill>
            </a:endParaRPr>
          </a:p>
        </p:txBody>
      </p:sp>
      <p:sp>
        <p:nvSpPr>
          <p:cNvPr id="39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57200" y="486001"/>
            <a:ext cx="7610400" cy="2540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0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457200" y="792000"/>
            <a:ext cx="7610400" cy="396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33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525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F238C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5693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041651" y="4817269"/>
            <a:ext cx="1490663" cy="12977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F238C"/>
                </a:solidFill>
              </a:rPr>
              <a:t>Slide </a:t>
            </a:r>
            <a:fld id="{6025C81F-41D0-4B95-9E32-02B7B6239FB9}" type="slidenum">
              <a:rPr lang="en-US">
                <a:solidFill>
                  <a:srgbClr val="0F238C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F238C"/>
                </a:solidFill>
              </a:rPr>
              <a:t>   |</a:t>
            </a:r>
          </a:p>
        </p:txBody>
      </p:sp>
      <p:sp>
        <p:nvSpPr>
          <p:cNvPr id="3" name="Rectangle 15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5D2A7-665F-48EE-898C-18A8D13D1258}" type="datetime5">
              <a:rPr lang="en-US">
                <a:solidFill>
                  <a:srgbClr val="0F238C"/>
                </a:solidFill>
              </a:rPr>
              <a:pPr>
                <a:defRPr/>
              </a:pPr>
              <a:t>16-Jul-18</a:t>
            </a:fld>
            <a:endParaRPr lang="en-US">
              <a:solidFill>
                <a:srgbClr val="0F238C"/>
              </a:solidFill>
            </a:endParaRPr>
          </a:p>
        </p:txBody>
      </p:sp>
      <p:sp>
        <p:nvSpPr>
          <p:cNvPr id="4" name="Rectangle 15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F23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76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041651" y="4817269"/>
            <a:ext cx="1490663" cy="12977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F238C"/>
                </a:solidFill>
              </a:rPr>
              <a:t>Slide </a:t>
            </a:r>
            <a:fld id="{6536A69C-BB33-4081-B1D7-7A3CC80FDF12}" type="slidenum">
              <a:rPr lang="en-US">
                <a:solidFill>
                  <a:srgbClr val="0F238C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F238C"/>
                </a:solidFill>
              </a:rPr>
              <a:t>   |</a:t>
            </a:r>
          </a:p>
        </p:txBody>
      </p:sp>
      <p:sp>
        <p:nvSpPr>
          <p:cNvPr id="4" name="Rectangle 15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B8695-D319-41E6-9183-CC294F0B09AF}" type="datetime5">
              <a:rPr lang="en-US">
                <a:solidFill>
                  <a:srgbClr val="0F238C"/>
                </a:solidFill>
              </a:rPr>
              <a:pPr>
                <a:defRPr/>
              </a:pPr>
              <a:t>16-Jul-18</a:t>
            </a:fld>
            <a:endParaRPr lang="en-US">
              <a:solidFill>
                <a:srgbClr val="0F238C"/>
              </a:solidFill>
            </a:endParaRPr>
          </a:p>
        </p:txBody>
      </p:sp>
      <p:sp>
        <p:nvSpPr>
          <p:cNvPr id="5" name="Rectangle 15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F23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0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SM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65588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80" y="1069848"/>
            <a:ext cx="6999828" cy="371170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2"/>
                </a:solidFill>
              </a:defRPr>
            </a:lvl1pPr>
            <a:lvl2pPr marL="302419" indent="-129779"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•"/>
              <a:tabLst/>
              <a:defRPr sz="1200">
                <a:solidFill>
                  <a:schemeClr val="tx2"/>
                </a:solidFill>
              </a:defRPr>
            </a:lvl2pPr>
            <a:lvl3pPr marL="556022" indent="-129779">
              <a:spcBef>
                <a:spcPts val="0"/>
              </a:spcBef>
              <a:spcAft>
                <a:spcPts val="450"/>
              </a:spcAft>
              <a:defRPr sz="105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Text, Arial </a:t>
            </a:r>
            <a:r>
              <a:rPr lang="en-US" dirty="0" err="1"/>
              <a:t>18pt</a:t>
            </a:r>
            <a:r>
              <a:rPr lang="en-US" dirty="0"/>
              <a:t> middle blue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16pt</a:t>
            </a:r>
            <a:r>
              <a:rPr lang="en-US" dirty="0"/>
              <a:t> middle blue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14pt</a:t>
            </a:r>
            <a:r>
              <a:rPr lang="en-US" dirty="0"/>
              <a:t> middle blue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2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525">
                <a:solidFill>
                  <a:schemeClr val="tx1"/>
                </a:solidFill>
                <a:latin typeface="+mn-lt"/>
              </a:defRPr>
            </a:lvl1pPr>
          </a:lstStyle>
          <a:p>
            <a:fld id="{E505A15B-40EF-48DC-947C-5DE9BA2A4693}" type="datetimeFigureOut">
              <a:rPr lang="en-US" smtClean="0">
                <a:solidFill>
                  <a:srgbClr val="0F238C"/>
                </a:solidFill>
              </a:rPr>
              <a:pPr/>
              <a:t>7/16/2018</a:t>
            </a:fld>
            <a:endParaRPr lang="en-US">
              <a:solidFill>
                <a:srgbClr val="0F238C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31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600" b="1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>
              <a:solidFill>
                <a:srgbClr val="1C7DDB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2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525">
                <a:solidFill>
                  <a:schemeClr val="tx1"/>
                </a:solidFill>
                <a:latin typeface="+mn-lt"/>
              </a:defRPr>
            </a:lvl1pPr>
          </a:lstStyle>
          <a:p>
            <a:fld id="{A6B3AD25-DB44-4269-A668-FEF361D92F04}" type="slidenum">
              <a:rPr lang="en-US" smtClean="0">
                <a:solidFill>
                  <a:srgbClr val="0F238C"/>
                </a:solidFill>
              </a:rPr>
              <a:pPr/>
              <a:t>‹#›</a:t>
            </a:fld>
            <a:endParaRPr lang="en-US">
              <a:solidFill>
                <a:srgbClr val="0F238C"/>
              </a:solidFill>
            </a:endParaRPr>
          </a:p>
        </p:txBody>
      </p:sp>
      <p:pic>
        <p:nvPicPr>
          <p:cNvPr id="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grpSp>
        <p:nvGrpSpPr>
          <p:cNvPr id="9" name="Groep 8"/>
          <p:cNvGrpSpPr/>
          <p:nvPr userDrawn="1"/>
        </p:nvGrpSpPr>
        <p:grpSpPr>
          <a:xfrm>
            <a:off x="8320087" y="175582"/>
            <a:ext cx="684118" cy="155819"/>
            <a:chOff x="8320087" y="159540"/>
            <a:chExt cx="684118" cy="191810"/>
          </a:xfrm>
        </p:grpSpPr>
        <p:sp>
          <p:nvSpPr>
            <p:cNvPr id="10" name="Freeform 30"/>
            <p:cNvSpPr/>
            <p:nvPr userDrawn="1"/>
          </p:nvSpPr>
          <p:spPr>
            <a:xfrm>
              <a:off x="8320087" y="164783"/>
              <a:ext cx="170905" cy="182992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  <p:sp>
          <p:nvSpPr>
            <p:cNvPr id="11" name="Freeform 31"/>
            <p:cNvSpPr/>
            <p:nvPr userDrawn="1"/>
          </p:nvSpPr>
          <p:spPr>
            <a:xfrm>
              <a:off x="8653685" y="164584"/>
              <a:ext cx="208171" cy="182993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  <p:sp>
          <p:nvSpPr>
            <p:cNvPr id="12" name="Freeform 32"/>
            <p:cNvSpPr/>
            <p:nvPr userDrawn="1"/>
          </p:nvSpPr>
          <p:spPr>
            <a:xfrm>
              <a:off x="8887233" y="164981"/>
              <a:ext cx="116972" cy="182397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  <p:sp>
          <p:nvSpPr>
            <p:cNvPr id="13" name="Freeform 33"/>
            <p:cNvSpPr/>
            <p:nvPr userDrawn="1"/>
          </p:nvSpPr>
          <p:spPr>
            <a:xfrm>
              <a:off x="8502102" y="201462"/>
              <a:ext cx="135419" cy="149888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  <p:sp>
          <p:nvSpPr>
            <p:cNvPr id="14" name="Freeform 34"/>
            <p:cNvSpPr/>
            <p:nvPr userDrawn="1"/>
          </p:nvSpPr>
          <p:spPr>
            <a:xfrm>
              <a:off x="8504651" y="159540"/>
              <a:ext cx="118940" cy="68882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</p:grpSp>
      <p:pic>
        <p:nvPicPr>
          <p:cNvPr id="15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71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40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1" y="992982"/>
            <a:ext cx="3756025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6" y="992982"/>
            <a:ext cx="3757613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041651" y="4817269"/>
            <a:ext cx="1490663" cy="12977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F238C"/>
                </a:solidFill>
              </a:rPr>
              <a:t>Slide </a:t>
            </a:r>
            <a:fld id="{938B7247-8C21-4A54-87DD-A1074D713339}" type="slidenum">
              <a:rPr lang="en-US">
                <a:solidFill>
                  <a:srgbClr val="0F238C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F238C"/>
                </a:solidFill>
              </a:rPr>
              <a:t>   |</a:t>
            </a:r>
          </a:p>
        </p:txBody>
      </p:sp>
      <p:sp>
        <p:nvSpPr>
          <p:cNvPr id="6" name="Rectangle 15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E41D5-4E96-47EE-978D-0456AF803B05}" type="datetime5">
              <a:rPr lang="en-US">
                <a:solidFill>
                  <a:srgbClr val="0F238C"/>
                </a:solidFill>
              </a:rPr>
              <a:pPr>
                <a:defRPr/>
              </a:pPr>
              <a:t>16-Jul-18</a:t>
            </a:fld>
            <a:endParaRPr lang="en-US">
              <a:solidFill>
                <a:srgbClr val="0F238C"/>
              </a:solidFill>
            </a:endParaRPr>
          </a:p>
        </p:txBody>
      </p:sp>
      <p:sp>
        <p:nvSpPr>
          <p:cNvPr id="7" name="Rectangle 15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F23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041651" y="4817269"/>
            <a:ext cx="1490663" cy="12977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F238C"/>
                </a:solidFill>
              </a:rPr>
              <a:t>Slide </a:t>
            </a:r>
            <a:fld id="{AD57392C-B0C8-43EF-9288-3D647367D4F9}" type="slidenum">
              <a:rPr lang="en-US">
                <a:solidFill>
                  <a:srgbClr val="0F238C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F238C"/>
                </a:solidFill>
              </a:rPr>
              <a:t>   |</a:t>
            </a:r>
          </a:p>
        </p:txBody>
      </p:sp>
      <p:sp>
        <p:nvSpPr>
          <p:cNvPr id="5" name="Rectangle 15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2A29B-279E-471A-906B-110E0FC738BD}" type="datetime5">
              <a:rPr lang="en-US">
                <a:solidFill>
                  <a:srgbClr val="0F238C"/>
                </a:solidFill>
              </a:rPr>
              <a:pPr>
                <a:defRPr/>
              </a:pPr>
              <a:t>16-Jul-18</a:t>
            </a:fld>
            <a:endParaRPr lang="en-US">
              <a:solidFill>
                <a:srgbClr val="0F238C"/>
              </a:solidFill>
            </a:endParaRPr>
          </a:p>
        </p:txBody>
      </p:sp>
      <p:sp>
        <p:nvSpPr>
          <p:cNvPr id="6" name="Rectangle 15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F23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19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ML 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15200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733427" y="1069848"/>
            <a:ext cx="7267575" cy="3787902"/>
          </a:xfrm>
          <a:prstGeom prst="rect">
            <a:avLst/>
          </a:prstGeom>
          <a:effectLst>
            <a:outerShdw blurRad="127000" dist="50800" dir="2700000" algn="tl" rotWithShape="0">
              <a:schemeClr val="accent3">
                <a:alpha val="80000"/>
              </a:schemeClr>
            </a:outerShdw>
            <a:reflection blurRad="6350" stA="52000" endA="300" endPos="35000" dir="5400000" sy="-100000" algn="bl" rotWithShape="0"/>
          </a:effectLst>
        </p:spPr>
        <p:txBody>
          <a:bodyPr/>
          <a:lstStyle>
            <a:lvl1pPr marL="0" indent="0">
              <a:buNone/>
              <a:defRPr sz="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8" name="Freeform 37"/>
          <p:cNvSpPr/>
          <p:nvPr userDrawn="1"/>
        </p:nvSpPr>
        <p:spPr>
          <a:xfrm>
            <a:off x="8320089" y="164784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00" eaLnBrk="0" hangingPunct="0"/>
            <a:endParaRPr lang="en-US" sz="1800">
              <a:solidFill>
                <a:srgbClr val="0F238C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653687" y="164585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00" eaLnBrk="0" hangingPunct="0"/>
            <a:endParaRPr lang="en-US" sz="1800">
              <a:solidFill>
                <a:srgbClr val="0F238C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00" eaLnBrk="0" hangingPunct="0"/>
            <a:endParaRPr lang="en-US" sz="1800">
              <a:solidFill>
                <a:srgbClr val="0F238C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>
          <a:xfrm>
            <a:off x="8502104" y="201463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00" eaLnBrk="0" hangingPunct="0"/>
            <a:endParaRPr lang="en-US" sz="1800">
              <a:solidFill>
                <a:srgbClr val="0F238C"/>
              </a:solidFill>
            </a:endParaRPr>
          </a:p>
        </p:txBody>
      </p:sp>
      <p:sp>
        <p:nvSpPr>
          <p:cNvPr id="42" name="Freeform 41"/>
          <p:cNvSpPr/>
          <p:nvPr userDrawn="1"/>
        </p:nvSpPr>
        <p:spPr>
          <a:xfrm>
            <a:off x="8504651" y="159541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00" eaLnBrk="0" hangingPunct="0"/>
            <a:endParaRPr lang="en-US" sz="1800">
              <a:solidFill>
                <a:srgbClr val="0F238C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2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525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>
                <a:solidFill>
                  <a:srgbClr val="0F238C"/>
                </a:solidFill>
              </a:rPr>
              <a:pPr/>
              <a:t>16 July 2018</a:t>
            </a:fld>
            <a:endParaRPr lang="en-US" dirty="0">
              <a:solidFill>
                <a:srgbClr val="0F238C"/>
              </a:solidFill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31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6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1C7DDB"/>
                </a:solidFill>
              </a:rPr>
              <a:t>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2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525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F238C"/>
                </a:solidFill>
              </a:rPr>
              <a:t>Slide </a:t>
            </a:r>
            <a:fld id="{2BF23E3A-8558-42B9-AEEE-59D910584A16}" type="slidenum">
              <a:rPr lang="en-US" smtClean="0">
                <a:solidFill>
                  <a:srgbClr val="0F238C"/>
                </a:solidFill>
              </a:rPr>
              <a:pPr/>
              <a:t>‹#›</a:t>
            </a:fld>
            <a:endParaRPr lang="en-US" dirty="0">
              <a:solidFill>
                <a:srgbClr val="0F23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48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M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65588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  <a:br>
              <a:rPr lang="en-US" dirty="0"/>
            </a:b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80" y="1069848"/>
            <a:ext cx="6999828" cy="371170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03225" indent="-17303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Text, Arial </a:t>
            </a:r>
            <a:r>
              <a:rPr lang="en-US" dirty="0" err="1"/>
              <a:t>18pt</a:t>
            </a:r>
            <a:r>
              <a:rPr lang="en-US" dirty="0"/>
              <a:t> middle blue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16pt</a:t>
            </a:r>
            <a:r>
              <a:rPr lang="en-US" dirty="0"/>
              <a:t> middle blue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14pt</a:t>
            </a:r>
            <a:r>
              <a:rPr lang="en-US" dirty="0"/>
              <a:t> middle blue</a:t>
            </a:r>
          </a:p>
        </p:txBody>
      </p:sp>
      <p:sp>
        <p:nvSpPr>
          <p:cNvPr id="31" name="Freeform 30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3" name="Freeform 32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Freeform 33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" name="Freeform 34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16 July 2018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8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ML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63040" y="1463040"/>
            <a:ext cx="6634068" cy="316611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tx2"/>
                </a:solidFill>
              </a:defRPr>
            </a:lvl1pPr>
            <a:lvl2pPr marL="230188" indent="-23018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24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2800">
                <a:solidFill>
                  <a:schemeClr val="tx2"/>
                </a:solidFill>
              </a:defRPr>
            </a:lvl3pPr>
          </a:lstStyle>
          <a:p>
            <a:pPr lvl="1"/>
            <a:r>
              <a:rPr lang="en-US" dirty="0"/>
              <a:t>Agenda items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7280" y="1069848"/>
            <a:ext cx="2362200" cy="2827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9" name="Freeform 38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Freeform 41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3" name="Freeform 42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16 July 2018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1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97280" y="2011680"/>
            <a:ext cx="45720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item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6" name="Freeform 35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" name="Freeform 36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Freeform 37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16 July 2018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0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15200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733425" y="1069848"/>
            <a:ext cx="7267575" cy="3787902"/>
          </a:xfrm>
          <a:prstGeom prst="rect">
            <a:avLst/>
          </a:prstGeom>
          <a:effectLst>
            <a:outerShdw blurRad="127000" dist="50800" dir="2700000" algn="tl" rotWithShape="0">
              <a:schemeClr val="accent3">
                <a:alpha val="80000"/>
              </a:schemeClr>
            </a:outerShdw>
            <a:reflection blurRad="6350" stA="52000" endA="300" endPos="35000" dir="5400000" sy="-100000" algn="bl" rotWithShape="0"/>
          </a:effectLst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8" name="Freeform 37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Freeform 41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16 July 2018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1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Picture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1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02336" y="1"/>
            <a:ext cx="7754112" cy="5148072"/>
          </a:xfrm>
          <a:prstGeom prst="rect">
            <a:avLst/>
          </a:prstGeom>
          <a:noFill/>
          <a:effectLst/>
        </p:spPr>
        <p:txBody>
          <a:bodyPr wrap="none" lIns="0" tIns="0" rIns="0" bIns="0" anchor="ctr" anchorCtr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15200" cy="5486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Freeform 37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16 July 2018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bg_bac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7" name="Freeform 26"/>
          <p:cNvSpPr/>
          <p:nvPr userDrawn="1"/>
        </p:nvSpPr>
        <p:spPr>
          <a:xfrm>
            <a:off x="504443" y="2938356"/>
            <a:ext cx="542378" cy="580739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 27"/>
          <p:cNvSpPr/>
          <p:nvPr userDrawn="1"/>
        </p:nvSpPr>
        <p:spPr>
          <a:xfrm>
            <a:off x="1563140" y="2937726"/>
            <a:ext cx="660645" cy="580741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2304321" y="2938984"/>
            <a:ext cx="371220" cy="578852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1082055" y="3054754"/>
            <a:ext cx="429762" cy="475680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1090169" y="2921722"/>
            <a:ext cx="377466" cy="21860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4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endParaRPr lang="nl-NL" sz="1800">
              <a:solidFill>
                <a:srgbClr val="FFFFFF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77"/>
          <a:stretch/>
        </p:blipFill>
        <p:spPr>
          <a:xfrm rot="10800000">
            <a:off x="0" y="0"/>
            <a:ext cx="4788024" cy="5143500"/>
          </a:xfrm>
          <a:prstGeom prst="rect">
            <a:avLst/>
          </a:prstGeom>
        </p:spPr>
      </p:pic>
      <p:grpSp>
        <p:nvGrpSpPr>
          <p:cNvPr id="11" name="Group 1"/>
          <p:cNvGrpSpPr/>
          <p:nvPr userDrawn="1"/>
        </p:nvGrpSpPr>
        <p:grpSpPr>
          <a:xfrm>
            <a:off x="3131840" y="2067409"/>
            <a:ext cx="2171098" cy="504342"/>
            <a:chOff x="1400522" y="2249688"/>
            <a:chExt cx="2171098" cy="608712"/>
          </a:xfrm>
        </p:grpSpPr>
        <p:sp>
          <p:nvSpPr>
            <p:cNvPr id="12" name="Freeform 26"/>
            <p:cNvSpPr/>
            <p:nvPr userDrawn="1"/>
          </p:nvSpPr>
          <p:spPr>
            <a:xfrm>
              <a:off x="1400522" y="2266322"/>
              <a:ext cx="542378" cy="580739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  <p:sp>
          <p:nvSpPr>
            <p:cNvPr id="20" name="Freeform 27"/>
            <p:cNvSpPr/>
            <p:nvPr userDrawn="1"/>
          </p:nvSpPr>
          <p:spPr>
            <a:xfrm>
              <a:off x="2459219" y="2265692"/>
              <a:ext cx="660645" cy="580741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  <p:sp>
          <p:nvSpPr>
            <p:cNvPr id="21" name="Freeform 28"/>
            <p:cNvSpPr/>
            <p:nvPr userDrawn="1"/>
          </p:nvSpPr>
          <p:spPr>
            <a:xfrm>
              <a:off x="3200400" y="2266950"/>
              <a:ext cx="371220" cy="578852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  <p:sp>
          <p:nvSpPr>
            <p:cNvPr id="22" name="Freeform 29"/>
            <p:cNvSpPr/>
            <p:nvPr userDrawn="1"/>
          </p:nvSpPr>
          <p:spPr>
            <a:xfrm>
              <a:off x="1978134" y="2382720"/>
              <a:ext cx="429762" cy="475680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  <p:sp>
          <p:nvSpPr>
            <p:cNvPr id="23" name="Freeform 30"/>
            <p:cNvSpPr/>
            <p:nvPr userDrawn="1"/>
          </p:nvSpPr>
          <p:spPr>
            <a:xfrm>
              <a:off x="1986248" y="2249688"/>
              <a:ext cx="377466" cy="218603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23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5148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endParaRPr lang="nl-NL" sz="1800">
              <a:solidFill>
                <a:srgbClr val="FFFFFF"/>
              </a:solidFill>
            </a:endParaRPr>
          </a:p>
        </p:txBody>
      </p:sp>
      <p:pic>
        <p:nvPicPr>
          <p:cNvPr id="18" name="Afbeelding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9"/>
          <a:stretch/>
        </p:blipFill>
        <p:spPr>
          <a:xfrm>
            <a:off x="5289550" y="2"/>
            <a:ext cx="3854450" cy="51434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6000" y="2845864"/>
            <a:ext cx="7920000" cy="609600"/>
          </a:xfrm>
        </p:spPr>
        <p:txBody>
          <a:bodyPr anchor="b"/>
          <a:lstStyle>
            <a:lvl1pPr algn="r">
              <a:lnSpc>
                <a:spcPts val="1800"/>
              </a:lnSpc>
              <a:defRPr sz="165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86000" y="3455941"/>
            <a:ext cx="7920000" cy="381000"/>
          </a:xfrm>
        </p:spPr>
        <p:txBody>
          <a:bodyPr anchor="b">
            <a:normAutofit/>
          </a:bodyPr>
          <a:lstStyle>
            <a:lvl1pPr marL="0" indent="0" algn="r">
              <a:lnSpc>
                <a:spcPts val="1125"/>
              </a:lnSpc>
              <a:spcAft>
                <a:spcPts val="0"/>
              </a:spcAft>
              <a:buNone/>
              <a:defRPr sz="975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grpSp>
        <p:nvGrpSpPr>
          <p:cNvPr id="5" name="Groep 4"/>
          <p:cNvGrpSpPr/>
          <p:nvPr userDrawn="1"/>
        </p:nvGrpSpPr>
        <p:grpSpPr>
          <a:xfrm>
            <a:off x="6736424" y="2238432"/>
            <a:ext cx="1670143" cy="335699"/>
            <a:chOff x="6957984" y="1750302"/>
            <a:chExt cx="1670143" cy="468259"/>
          </a:xfrm>
        </p:grpSpPr>
        <p:sp>
          <p:nvSpPr>
            <p:cNvPr id="8" name="Freeform 27"/>
            <p:cNvSpPr/>
            <p:nvPr userDrawn="1"/>
          </p:nvSpPr>
          <p:spPr>
            <a:xfrm>
              <a:off x="6957984" y="1763098"/>
              <a:ext cx="417231" cy="446740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  <p:sp>
          <p:nvSpPr>
            <p:cNvPr id="9" name="Freeform 28"/>
            <p:cNvSpPr/>
            <p:nvPr userDrawn="1"/>
          </p:nvSpPr>
          <p:spPr>
            <a:xfrm>
              <a:off x="7772400" y="1762613"/>
              <a:ext cx="508209" cy="446742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  <p:sp>
          <p:nvSpPr>
            <p:cNvPr id="10" name="Freeform 29"/>
            <p:cNvSpPr/>
            <p:nvPr userDrawn="1"/>
          </p:nvSpPr>
          <p:spPr>
            <a:xfrm>
              <a:off x="8342562" y="1763581"/>
              <a:ext cx="285565" cy="445289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  <p:sp>
          <p:nvSpPr>
            <p:cNvPr id="11" name="Freeform 30"/>
            <p:cNvSpPr/>
            <p:nvPr userDrawn="1"/>
          </p:nvSpPr>
          <p:spPr>
            <a:xfrm>
              <a:off x="7402319" y="1852639"/>
              <a:ext cx="330600" cy="365922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  <p:sp>
          <p:nvSpPr>
            <p:cNvPr id="12" name="Freeform 31"/>
            <p:cNvSpPr/>
            <p:nvPr userDrawn="1"/>
          </p:nvSpPr>
          <p:spPr>
            <a:xfrm>
              <a:off x="7408561" y="1750302"/>
              <a:ext cx="290370" cy="168163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</p:grpSp>
      <p:sp>
        <p:nvSpPr>
          <p:cNvPr id="15" name="Tijdelijke aanduiding voor tekst 14"/>
          <p:cNvSpPr>
            <a:spLocks noGrp="1"/>
          </p:cNvSpPr>
          <p:nvPr>
            <p:ph type="body" sz="quarter" idx="10" hasCustomPrompt="1"/>
          </p:nvPr>
        </p:nvSpPr>
        <p:spPr>
          <a:xfrm>
            <a:off x="478857" y="3918475"/>
            <a:ext cx="7920000" cy="330200"/>
          </a:xfrm>
        </p:spPr>
        <p:txBody>
          <a:bodyPr>
            <a:noAutofit/>
          </a:bodyPr>
          <a:lstStyle>
            <a:lvl1pPr marL="0" indent="0" algn="r">
              <a:lnSpc>
                <a:spcPts val="825"/>
              </a:lnSpc>
              <a:spcAft>
                <a:spcPts val="0"/>
              </a:spcAft>
              <a:buNone/>
              <a:defRPr sz="675" b="0" spc="0" baseline="0"/>
            </a:lvl1pPr>
          </a:lstStyle>
          <a:p>
            <a:pPr lvl="0"/>
            <a:r>
              <a:rPr lang="nl-NL" dirty="0"/>
              <a:t>&lt;</a:t>
            </a:r>
            <a:r>
              <a:rPr lang="nl-NL" dirty="0" err="1"/>
              <a:t>Function</a:t>
            </a:r>
            <a:r>
              <a:rPr lang="nl-NL" dirty="0"/>
              <a:t>&gt;</a:t>
            </a:r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0" y="4409656"/>
            <a:ext cx="7920000" cy="139700"/>
          </a:xfrm>
        </p:spPr>
        <p:txBody>
          <a:bodyPr>
            <a:noAutofit/>
          </a:bodyPr>
          <a:lstStyle>
            <a:lvl1pPr marL="0" indent="0" algn="r">
              <a:lnSpc>
                <a:spcPts val="825"/>
              </a:lnSpc>
              <a:spcAft>
                <a:spcPts val="0"/>
              </a:spcAft>
              <a:buNone/>
              <a:defRPr sz="675" b="0"/>
            </a:lvl1pPr>
          </a:lstStyle>
          <a:p>
            <a:pPr lvl="0"/>
            <a:r>
              <a:rPr lang="nl-NL" dirty="0"/>
              <a:t>&lt;Date&gt; | &lt;</a:t>
            </a:r>
            <a:r>
              <a:rPr lang="nl-NL" dirty="0" err="1"/>
              <a:t>Place</a:t>
            </a:r>
            <a:r>
              <a:rPr lang="nl-NL" dirty="0"/>
              <a:t>&gt;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2001" y="331110"/>
            <a:ext cx="2754566" cy="1651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975"/>
              </a:lnSpc>
              <a:defRPr sz="825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F238C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6394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0" r:id="rId2"/>
    <p:sldLayoutId id="2147483780" r:id="rId3"/>
    <p:sldLayoutId id="2147483771" r:id="rId4"/>
    <p:sldLayoutId id="2147483773" r:id="rId5"/>
    <p:sldLayoutId id="2147483774" r:id="rId6"/>
    <p:sldLayoutId id="2147483778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08001"/>
            <a:ext cx="7610400" cy="330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525"/>
              </a:lnSpc>
              <a:defRPr sz="525">
                <a:solidFill>
                  <a:schemeClr val="tx1"/>
                </a:solidFill>
              </a:defRPr>
            </a:lvl1pPr>
          </a:lstStyle>
          <a:p>
            <a:pPr defTabSz="685800" eaLnBrk="0" hangingPunct="0"/>
            <a:r>
              <a:rPr lang="en-US">
                <a:solidFill>
                  <a:srgbClr val="0F238C"/>
                </a:solidFill>
                <a:latin typeface="Arial" charset="0"/>
                <a:ea typeface="ＭＳ Ｐゴシック" charset="0"/>
              </a:rPr>
              <a:t>&lt;Date&gt;</a:t>
            </a:r>
            <a:endParaRPr lang="nl-NL" dirty="0">
              <a:solidFill>
                <a:srgbClr val="0F238C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600"/>
              </a:lnSpc>
              <a:defRPr sz="525">
                <a:solidFill>
                  <a:schemeClr val="tx1"/>
                </a:solidFill>
              </a:defRPr>
            </a:lvl1pPr>
          </a:lstStyle>
          <a:p>
            <a:pPr defTabSz="685800" eaLnBrk="0" hangingPunct="0"/>
            <a:r>
              <a:rPr lang="nl-NL">
                <a:solidFill>
                  <a:srgbClr val="0F238C"/>
                </a:solidFill>
                <a:latin typeface="Arial" charset="0"/>
                <a:ea typeface="ＭＳ Ｐゴシック" charset="0"/>
              </a:rPr>
              <a:t>Slide </a:t>
            </a:r>
            <a:fld id="{1D9B13CD-33A0-446D-8703-F89F9F109F54}" type="slidenum">
              <a:rPr lang="nl-NL" smtClean="0">
                <a:solidFill>
                  <a:srgbClr val="0F238C"/>
                </a:solidFill>
                <a:latin typeface="Arial" charset="0"/>
                <a:ea typeface="ＭＳ Ｐゴシック" charset="0"/>
              </a:rPr>
              <a:pPr defTabSz="685800" eaLnBrk="0" hangingPunct="0"/>
              <a:t>‹#›</a:t>
            </a:fld>
            <a:endParaRPr lang="nl-NL" dirty="0">
              <a:solidFill>
                <a:srgbClr val="0F238C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7" name="Picture 17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grpSp>
        <p:nvGrpSpPr>
          <p:cNvPr id="18" name="Groep 17"/>
          <p:cNvGrpSpPr/>
          <p:nvPr/>
        </p:nvGrpSpPr>
        <p:grpSpPr>
          <a:xfrm>
            <a:off x="8320087" y="175582"/>
            <a:ext cx="684118" cy="155819"/>
            <a:chOff x="8320087" y="159540"/>
            <a:chExt cx="684118" cy="191810"/>
          </a:xfrm>
        </p:grpSpPr>
        <p:sp>
          <p:nvSpPr>
            <p:cNvPr id="8" name="Freeform 30"/>
            <p:cNvSpPr/>
            <p:nvPr userDrawn="1"/>
          </p:nvSpPr>
          <p:spPr>
            <a:xfrm>
              <a:off x="8320087" y="164783"/>
              <a:ext cx="170905" cy="182992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  <p:sp>
          <p:nvSpPr>
            <p:cNvPr id="9" name="Freeform 31"/>
            <p:cNvSpPr/>
            <p:nvPr userDrawn="1"/>
          </p:nvSpPr>
          <p:spPr>
            <a:xfrm>
              <a:off x="8653685" y="164584"/>
              <a:ext cx="208171" cy="182993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  <p:sp>
          <p:nvSpPr>
            <p:cNvPr id="10" name="Freeform 32"/>
            <p:cNvSpPr/>
            <p:nvPr userDrawn="1"/>
          </p:nvSpPr>
          <p:spPr>
            <a:xfrm>
              <a:off x="8887233" y="164981"/>
              <a:ext cx="116972" cy="182397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  <p:sp>
          <p:nvSpPr>
            <p:cNvPr id="11" name="Freeform 33"/>
            <p:cNvSpPr/>
            <p:nvPr userDrawn="1"/>
          </p:nvSpPr>
          <p:spPr>
            <a:xfrm>
              <a:off x="8502102" y="201462"/>
              <a:ext cx="135419" cy="149888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  <p:sp>
          <p:nvSpPr>
            <p:cNvPr id="12" name="Freeform 34"/>
            <p:cNvSpPr/>
            <p:nvPr userDrawn="1"/>
          </p:nvSpPr>
          <p:spPr>
            <a:xfrm>
              <a:off x="8504651" y="159540"/>
              <a:ext cx="118940" cy="68882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00" eaLnBrk="0" hangingPunct="0"/>
              <a:endParaRPr lang="en-US" sz="1800">
                <a:solidFill>
                  <a:srgbClr val="0F238C"/>
                </a:solidFill>
              </a:endParaRPr>
            </a:p>
          </p:txBody>
        </p:sp>
      </p:grp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792000"/>
            <a:ext cx="7610400" cy="39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sz="600" dirty="0"/>
              <a:t>Zesde niveau</a:t>
            </a:r>
          </a:p>
          <a:p>
            <a:pPr lvl="6"/>
            <a:r>
              <a:rPr lang="nl-NL" sz="450" dirty="0"/>
              <a:t>Zevende niveau</a:t>
            </a:r>
          </a:p>
          <a:p>
            <a:pPr lvl="7"/>
            <a:r>
              <a:rPr lang="nl-NL" sz="300" dirty="0"/>
              <a:t>Achtste niveau</a:t>
            </a:r>
            <a:endParaRPr lang="nl-NL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31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525" b="1">
                <a:solidFill>
                  <a:schemeClr val="tx1"/>
                </a:solidFill>
                <a:latin typeface="+mn-lt"/>
              </a:defRPr>
            </a:lvl1pPr>
          </a:lstStyle>
          <a:p>
            <a:pPr defTabSz="685800" eaLnBrk="0" hangingPunct="0"/>
            <a:r>
              <a:rPr lang="en-US">
                <a:solidFill>
                  <a:srgbClr val="0F238C"/>
                </a:solidFill>
                <a:ea typeface="ＭＳ Ｐゴシック" charset="0"/>
              </a:rPr>
              <a:t>Confidential</a:t>
            </a:r>
            <a:endParaRPr lang="en-US" dirty="0">
              <a:solidFill>
                <a:srgbClr val="0F238C"/>
              </a:solidFill>
              <a:ea typeface="ＭＳ Ｐゴシック" charset="0"/>
            </a:endParaRPr>
          </a:p>
        </p:txBody>
      </p:sp>
      <p:pic>
        <p:nvPicPr>
          <p:cNvPr id="19" name="Picture 15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71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7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itchFamily="34" charset="0"/>
        <a:buNone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5731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407194" indent="-135731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itchFamily="34" charset="0"/>
        <a:buChar char="•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535781" indent="-128588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itchFamily="34" charset="0"/>
        <a:buChar char="•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671513" indent="-135731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itchFamily="34" charset="0"/>
        <a:buChar char="•"/>
        <a:defRPr sz="750" kern="1200">
          <a:solidFill>
            <a:schemeClr val="tx2"/>
          </a:solidFill>
          <a:latin typeface="+mn-lt"/>
          <a:ea typeface="+mn-ea"/>
          <a:cs typeface="+mn-cs"/>
        </a:defRPr>
      </a:lvl5pPr>
      <a:lvl6pPr marL="807244" indent="-134541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itchFamily="34" charset="0"/>
        <a:buChar char="•"/>
        <a:defRPr sz="600" kern="1200">
          <a:solidFill>
            <a:schemeClr val="tx2"/>
          </a:solidFill>
          <a:latin typeface="+mn-lt"/>
          <a:ea typeface="+mn-ea"/>
          <a:cs typeface="+mn-cs"/>
        </a:defRPr>
      </a:lvl6pPr>
      <a:lvl7pPr marL="941785" indent="-134541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itchFamily="34" charset="0"/>
        <a:buChar char="•"/>
        <a:defRPr sz="4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076325" indent="-134541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itchFamily="34" charset="0"/>
        <a:buChar char="•"/>
        <a:defRPr sz="3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way </a:t>
            </a:r>
            <a:r>
              <a:rPr lang="nl-NL" dirty="0" err="1"/>
              <a:t>through</a:t>
            </a:r>
            <a:r>
              <a:rPr lang="nl-NL" dirty="0"/>
              <a:t> the V-diagram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16 July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42975" y="2528001"/>
            <a:ext cx="611505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0" y="542925"/>
            <a:ext cx="11906" cy="420052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3961209" y="1234982"/>
            <a:ext cx="1643937" cy="459581"/>
          </a:xfrm>
          <a:prstGeom prst="wedgeEllipseCallout">
            <a:avLst>
              <a:gd name="adj1" fmla="val -37838"/>
              <a:gd name="adj2" fmla="val 147898"/>
            </a:avLst>
          </a:prstGeom>
          <a:noFill/>
          <a:ln w="63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900">
                <a:solidFill>
                  <a:srgbClr val="FF0000"/>
                </a:solidFill>
                <a:ea typeface="+mn-ea"/>
              </a:rPr>
              <a:t>Qualify design versus requirements at all levels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974518" y="2036272"/>
            <a:ext cx="727472" cy="410766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4290" rIns="0" bIns="0"/>
          <a:lstStyle/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TAR</a:t>
            </a:r>
          </a:p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(Alpha test)</a:t>
            </a:r>
          </a:p>
        </p:txBody>
      </p:sp>
      <p:cxnSp>
        <p:nvCxnSpPr>
          <p:cNvPr id="12" name="AutoShape 6"/>
          <p:cNvCxnSpPr>
            <a:cxnSpLocks noChangeShapeType="1"/>
            <a:stCxn id="11" idx="2"/>
            <a:endCxn id="37" idx="0"/>
          </p:cNvCxnSpPr>
          <p:nvPr>
            <p:custDataLst>
              <p:tags r:id="rId1"/>
            </p:custDataLst>
          </p:nvPr>
        </p:nvCxnSpPr>
        <p:spPr bwMode="auto">
          <a:xfrm rot="5400000">
            <a:off x="6257590" y="2527108"/>
            <a:ext cx="160734" cy="59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accent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239691" y="3180463"/>
            <a:ext cx="479822" cy="409575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4290" rIns="0" bIns="0"/>
          <a:lstStyle/>
          <a:p>
            <a:pPr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1C7DDB"/>
                </a:solidFill>
                <a:ea typeface="+mn-ea"/>
              </a:rPr>
              <a:t>EDS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239691" y="3762678"/>
            <a:ext cx="479822" cy="41076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34290" rIns="0" bIns="0"/>
          <a:lstStyle/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000000"/>
                </a:solidFill>
                <a:ea typeface="+mn-ea"/>
                <a:cs typeface="Arial" charset="0"/>
              </a:rPr>
              <a:t>TPD</a:t>
            </a:r>
          </a:p>
        </p:txBody>
      </p:sp>
      <p:cxnSp>
        <p:nvCxnSpPr>
          <p:cNvPr id="15" name="AutoShape 13"/>
          <p:cNvCxnSpPr>
            <a:cxnSpLocks noChangeShapeType="1"/>
            <a:endCxn id="14" idx="0"/>
          </p:cNvCxnSpPr>
          <p:nvPr/>
        </p:nvCxnSpPr>
        <p:spPr bwMode="auto">
          <a:xfrm>
            <a:off x="3480196" y="3600753"/>
            <a:ext cx="0" cy="161925"/>
          </a:xfrm>
          <a:prstGeom prst="straightConnector1">
            <a:avLst/>
          </a:prstGeom>
          <a:noFill/>
          <a:ln w="63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609975" y="4265122"/>
            <a:ext cx="601265" cy="410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lIns="34290" rIns="0" bIns="0"/>
          <a:lstStyle/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Parts</a:t>
            </a:r>
          </a:p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SW Code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063603" y="3762678"/>
            <a:ext cx="479822" cy="410766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4290" rIns="0" bIns="0"/>
          <a:lstStyle/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TAR</a:t>
            </a:r>
          </a:p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Parts</a:t>
            </a:r>
          </a:p>
        </p:txBody>
      </p:sp>
      <p:cxnSp>
        <p:nvCxnSpPr>
          <p:cNvPr id="18" name="AutoShape 21"/>
          <p:cNvCxnSpPr>
            <a:cxnSpLocks noChangeShapeType="1"/>
            <a:endCxn id="16" idx="1"/>
          </p:cNvCxnSpPr>
          <p:nvPr/>
        </p:nvCxnSpPr>
        <p:spPr bwMode="auto">
          <a:xfrm rot="16200000" flipH="1">
            <a:off x="3396258" y="4257383"/>
            <a:ext cx="297656" cy="129779"/>
          </a:xfrm>
          <a:prstGeom prst="bentConnector2">
            <a:avLst/>
          </a:prstGeom>
          <a:noFill/>
          <a:ln w="6350">
            <a:solidFill>
              <a:schemeClr val="accent1"/>
            </a:solidFill>
            <a:miter lim="800000"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07840" y="2607772"/>
            <a:ext cx="479822" cy="410766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4290" rIns="0" bIns="0"/>
          <a:lstStyle/>
          <a:p>
            <a:pPr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1C7DDB"/>
                </a:solidFill>
                <a:ea typeface="+mn-ea"/>
              </a:rPr>
              <a:t>EDS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2607840" y="3189989"/>
            <a:ext cx="479822" cy="410765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4290" rIns="0" bIns="0"/>
          <a:lstStyle/>
          <a:p>
            <a:pPr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1C7DDB"/>
                </a:solidFill>
                <a:ea typeface="+mn-ea"/>
              </a:rPr>
              <a:t>EPS TPS</a:t>
            </a:r>
          </a:p>
        </p:txBody>
      </p:sp>
      <p:cxnSp>
        <p:nvCxnSpPr>
          <p:cNvPr id="21" name="AutoShape 28"/>
          <p:cNvCxnSpPr>
            <a:cxnSpLocks noChangeShapeType="1"/>
          </p:cNvCxnSpPr>
          <p:nvPr/>
        </p:nvCxnSpPr>
        <p:spPr bwMode="auto">
          <a:xfrm>
            <a:off x="2909887" y="3018538"/>
            <a:ext cx="0" cy="171450"/>
          </a:xfrm>
          <a:prstGeom prst="straightConnector1">
            <a:avLst/>
          </a:prstGeom>
          <a:noFill/>
          <a:ln w="63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9"/>
          <p:cNvCxnSpPr>
            <a:cxnSpLocks noChangeShapeType="1"/>
            <a:stCxn id="20" idx="3"/>
            <a:endCxn id="13" idx="1"/>
          </p:cNvCxnSpPr>
          <p:nvPr/>
        </p:nvCxnSpPr>
        <p:spPr bwMode="auto">
          <a:xfrm flipV="1">
            <a:off x="3087662" y="3385250"/>
            <a:ext cx="152028" cy="10121"/>
          </a:xfrm>
          <a:prstGeom prst="straightConnector1">
            <a:avLst/>
          </a:prstGeom>
          <a:noFill/>
          <a:ln w="6350">
            <a:solidFill>
              <a:schemeClr val="accent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30"/>
          <p:cNvCxnSpPr>
            <a:cxnSpLocks noChangeShapeType="1"/>
            <a:stCxn id="16" idx="3"/>
          </p:cNvCxnSpPr>
          <p:nvPr/>
        </p:nvCxnSpPr>
        <p:spPr bwMode="auto">
          <a:xfrm flipV="1">
            <a:off x="4211240" y="4173445"/>
            <a:ext cx="92869" cy="297656"/>
          </a:xfrm>
          <a:prstGeom prst="bentConnector2">
            <a:avLst/>
          </a:prstGeom>
          <a:noFill/>
          <a:ln w="6350">
            <a:solidFill>
              <a:schemeClr val="accent1"/>
            </a:solidFill>
            <a:miter lim="800000"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utoShape 31"/>
          <p:cNvSpPr>
            <a:spLocks noChangeArrowheads="1"/>
          </p:cNvSpPr>
          <p:nvPr/>
        </p:nvSpPr>
        <p:spPr bwMode="auto">
          <a:xfrm flipH="1">
            <a:off x="2613421" y="2164860"/>
            <a:ext cx="3143250" cy="311944"/>
          </a:xfrm>
          <a:prstGeom prst="curvedDownArrow">
            <a:avLst>
              <a:gd name="adj1" fmla="val 28643"/>
              <a:gd name="adj2" fmla="val 181001"/>
              <a:gd name="adj3" fmla="val 32829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l">
              <a:lnSpc>
                <a:spcPct val="95000"/>
              </a:lnSpc>
            </a:pPr>
            <a:endParaRPr lang="nl-NL" sz="1200">
              <a:solidFill>
                <a:srgbClr val="1C7DDB"/>
              </a:solidFill>
              <a:ea typeface="+mn-ea"/>
            </a:endParaRPr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6361509" y="1464772"/>
            <a:ext cx="727472" cy="410766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4290" rIns="0" bIns="0"/>
          <a:lstStyle/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TAR</a:t>
            </a:r>
          </a:p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(Beta test)</a:t>
            </a:r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1317203" y="2036272"/>
            <a:ext cx="479822" cy="410766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4290" rIns="0" bIns="0"/>
          <a:lstStyle/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SPS</a:t>
            </a: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1974428" y="2036272"/>
            <a:ext cx="479822" cy="410766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4290" rIns="0" bIns="0"/>
          <a:lstStyle/>
          <a:p>
            <a:pPr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1C7DDB"/>
                </a:solidFill>
                <a:ea typeface="+mn-ea"/>
              </a:rPr>
              <a:t>SDS</a:t>
            </a: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1974428" y="2607772"/>
            <a:ext cx="479822" cy="410766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4290" rIns="0" bIns="0"/>
          <a:lstStyle/>
          <a:p>
            <a:pPr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1C7DDB"/>
                </a:solidFill>
                <a:ea typeface="+mn-ea"/>
              </a:rPr>
              <a:t>EPS TPS</a:t>
            </a:r>
          </a:p>
        </p:txBody>
      </p:sp>
      <p:cxnSp>
        <p:nvCxnSpPr>
          <p:cNvPr id="29" name="AutoShape 48"/>
          <p:cNvCxnSpPr>
            <a:cxnSpLocks noChangeShapeType="1"/>
            <a:endCxn id="28" idx="0"/>
          </p:cNvCxnSpPr>
          <p:nvPr/>
        </p:nvCxnSpPr>
        <p:spPr bwMode="auto">
          <a:xfrm>
            <a:off x="2214934" y="2447038"/>
            <a:ext cx="0" cy="160734"/>
          </a:xfrm>
          <a:prstGeom prst="straightConnector1">
            <a:avLst/>
          </a:prstGeom>
          <a:noFill/>
          <a:ln w="63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49"/>
          <p:cNvCxnSpPr>
            <a:cxnSpLocks noChangeShapeType="1"/>
            <a:stCxn id="28" idx="3"/>
            <a:endCxn id="19" idx="1"/>
          </p:cNvCxnSpPr>
          <p:nvPr/>
        </p:nvCxnSpPr>
        <p:spPr bwMode="auto">
          <a:xfrm>
            <a:off x="2454250" y="2813155"/>
            <a:ext cx="153591" cy="0"/>
          </a:xfrm>
          <a:prstGeom prst="straightConnector1">
            <a:avLst/>
          </a:prstGeom>
          <a:noFill/>
          <a:ln w="63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51"/>
          <p:cNvSpPr>
            <a:spLocks noChangeArrowheads="1"/>
          </p:cNvSpPr>
          <p:nvPr/>
        </p:nvSpPr>
        <p:spPr bwMode="auto">
          <a:xfrm>
            <a:off x="1193378" y="1464772"/>
            <a:ext cx="727472" cy="410766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4290" rIns="0" bIns="0"/>
          <a:lstStyle/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PRS</a:t>
            </a:r>
          </a:p>
        </p:txBody>
      </p:sp>
      <p:cxnSp>
        <p:nvCxnSpPr>
          <p:cNvPr id="32" name="AutoShape 5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rot="5400000">
            <a:off x="6423422" y="1733854"/>
            <a:ext cx="160734" cy="444103"/>
          </a:xfrm>
          <a:prstGeom prst="bentConnector3">
            <a:avLst>
              <a:gd name="adj1" fmla="val 49630"/>
            </a:avLst>
          </a:prstGeom>
          <a:noFill/>
          <a:ln w="6350">
            <a:solidFill>
              <a:schemeClr val="accent1"/>
            </a:solidFill>
            <a:miter lim="800000"/>
            <a:headEnd type="triangl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55"/>
          <p:cNvSpPr>
            <a:spLocks noChangeArrowheads="1"/>
          </p:cNvSpPr>
          <p:nvPr/>
        </p:nvSpPr>
        <p:spPr bwMode="auto">
          <a:xfrm>
            <a:off x="4737497" y="3189989"/>
            <a:ext cx="479822" cy="410765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4290" rIns="0" bIns="0"/>
          <a:lstStyle/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TAR</a:t>
            </a:r>
          </a:p>
        </p:txBody>
      </p:sp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4692253" y="3751330"/>
            <a:ext cx="569119" cy="410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lIns="34290" rIns="0" bIns="0"/>
          <a:lstStyle/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Integrate </a:t>
            </a:r>
          </a:p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module</a:t>
            </a:r>
          </a:p>
        </p:txBody>
      </p:sp>
      <p:sp>
        <p:nvSpPr>
          <p:cNvPr id="35" name="Rectangle 61"/>
          <p:cNvSpPr>
            <a:spLocks noChangeArrowheads="1"/>
          </p:cNvSpPr>
          <p:nvPr/>
        </p:nvSpPr>
        <p:spPr bwMode="auto">
          <a:xfrm>
            <a:off x="5380397" y="3189989"/>
            <a:ext cx="569119" cy="410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lIns="34290" rIns="0" bIns="0"/>
          <a:lstStyle/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Integrate </a:t>
            </a:r>
          </a:p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in subsys</a:t>
            </a:r>
          </a:p>
        </p:txBody>
      </p:sp>
      <p:sp>
        <p:nvSpPr>
          <p:cNvPr id="36" name="Rectangle 64"/>
          <p:cNvSpPr>
            <a:spLocks noChangeArrowheads="1"/>
          </p:cNvSpPr>
          <p:nvPr/>
        </p:nvSpPr>
        <p:spPr bwMode="auto">
          <a:xfrm>
            <a:off x="5424450" y="2607772"/>
            <a:ext cx="479822" cy="410766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4290" rIns="0" bIns="0"/>
          <a:lstStyle/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TAR</a:t>
            </a:r>
          </a:p>
        </p:txBody>
      </p:sp>
      <p:sp>
        <p:nvSpPr>
          <p:cNvPr id="37" name="Rectangle 67"/>
          <p:cNvSpPr>
            <a:spLocks noChangeArrowheads="1"/>
          </p:cNvSpPr>
          <p:nvPr/>
        </p:nvSpPr>
        <p:spPr bwMode="auto">
          <a:xfrm>
            <a:off x="6053100" y="2607772"/>
            <a:ext cx="569119" cy="410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lIns="34290" rIns="0" bIns="0"/>
          <a:lstStyle/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Integrate </a:t>
            </a:r>
          </a:p>
          <a:p>
            <a:pPr>
              <a:lnSpc>
                <a:spcPct val="80000"/>
              </a:lnSpc>
              <a:defRPr/>
            </a:pPr>
            <a:r>
              <a:rPr lang="en-US" sz="900" b="1">
                <a:solidFill>
                  <a:srgbClr val="1C7DDB"/>
                </a:solidFill>
                <a:ea typeface="+mn-ea"/>
              </a:rPr>
              <a:t>in proto</a:t>
            </a:r>
          </a:p>
        </p:txBody>
      </p:sp>
      <p:cxnSp>
        <p:nvCxnSpPr>
          <p:cNvPr id="38" name="AutoShape 72"/>
          <p:cNvCxnSpPr>
            <a:cxnSpLocks noChangeShapeType="1"/>
          </p:cNvCxnSpPr>
          <p:nvPr/>
        </p:nvCxnSpPr>
        <p:spPr bwMode="auto">
          <a:xfrm>
            <a:off x="5905089" y="2813751"/>
            <a:ext cx="148829" cy="0"/>
          </a:xfrm>
          <a:prstGeom prst="straightConnector1">
            <a:avLst/>
          </a:prstGeom>
          <a:noFill/>
          <a:ln w="6350">
            <a:solidFill>
              <a:schemeClr val="accent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74"/>
          <p:cNvCxnSpPr>
            <a:cxnSpLocks noChangeShapeType="1"/>
            <a:endCxn id="35" idx="0"/>
          </p:cNvCxnSpPr>
          <p:nvPr>
            <p:custDataLst>
              <p:tags r:id="rId3"/>
            </p:custDataLst>
          </p:nvPr>
        </p:nvCxnSpPr>
        <p:spPr bwMode="auto">
          <a:xfrm>
            <a:off x="5664956" y="3018538"/>
            <a:ext cx="0" cy="171450"/>
          </a:xfrm>
          <a:prstGeom prst="straightConnector1">
            <a:avLst/>
          </a:prstGeom>
          <a:noFill/>
          <a:ln w="63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75"/>
          <p:cNvCxnSpPr>
            <a:cxnSpLocks noChangeShapeType="1"/>
            <a:stCxn id="33" idx="3"/>
            <a:endCxn id="35" idx="1"/>
          </p:cNvCxnSpPr>
          <p:nvPr/>
        </p:nvCxnSpPr>
        <p:spPr bwMode="auto">
          <a:xfrm>
            <a:off x="5217319" y="3395371"/>
            <a:ext cx="163078" cy="0"/>
          </a:xfrm>
          <a:prstGeom prst="straightConnector1">
            <a:avLst/>
          </a:prstGeom>
          <a:noFill/>
          <a:ln w="6350">
            <a:solidFill>
              <a:schemeClr val="accent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76"/>
          <p:cNvCxnSpPr>
            <a:cxnSpLocks noChangeShapeType="1"/>
            <a:stCxn id="33" idx="2"/>
            <a:endCxn id="34" idx="0"/>
          </p:cNvCxnSpPr>
          <p:nvPr>
            <p:custDataLst>
              <p:tags r:id="rId4"/>
            </p:custDataLst>
          </p:nvPr>
        </p:nvCxnSpPr>
        <p:spPr bwMode="auto">
          <a:xfrm rot="5400000">
            <a:off x="4901822" y="3675743"/>
            <a:ext cx="150577" cy="596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accent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77"/>
          <p:cNvCxnSpPr>
            <a:cxnSpLocks noChangeShapeType="1"/>
          </p:cNvCxnSpPr>
          <p:nvPr/>
        </p:nvCxnSpPr>
        <p:spPr bwMode="auto">
          <a:xfrm>
            <a:off x="4543425" y="3968657"/>
            <a:ext cx="148828" cy="0"/>
          </a:xfrm>
          <a:prstGeom prst="straightConnector1">
            <a:avLst/>
          </a:prstGeom>
          <a:noFill/>
          <a:ln w="6350">
            <a:solidFill>
              <a:schemeClr val="accent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8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09700" y="910026"/>
            <a:ext cx="6591300" cy="21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GB" sz="1500" b="1" dirty="0">
                <a:solidFill>
                  <a:srgbClr val="FF0000"/>
                </a:solidFill>
                <a:ea typeface="+mn-ea"/>
                <a:cs typeface="Arial" charset="0"/>
              </a:rPr>
              <a:t>SPECIFY</a:t>
            </a:r>
            <a:r>
              <a:rPr lang="en-GB" sz="1500" b="1" dirty="0">
                <a:solidFill>
                  <a:srgbClr val="0F238C"/>
                </a:solidFill>
                <a:ea typeface="+mn-ea"/>
                <a:cs typeface="Arial" charset="0"/>
              </a:rPr>
              <a:t> from </a:t>
            </a:r>
            <a:r>
              <a:rPr lang="en-GB" sz="1500" b="1" i="1" dirty="0">
                <a:solidFill>
                  <a:srgbClr val="0F238C"/>
                </a:solidFill>
                <a:ea typeface="+mn-ea"/>
                <a:cs typeface="Arial" charset="0"/>
              </a:rPr>
              <a:t>SYSTEM </a:t>
            </a:r>
            <a:r>
              <a:rPr lang="en-GB" sz="1500" b="1" dirty="0">
                <a:solidFill>
                  <a:srgbClr val="0F238C"/>
                </a:solidFill>
                <a:ea typeface="+mn-ea"/>
                <a:cs typeface="Arial" charset="0"/>
              </a:rPr>
              <a:t>to </a:t>
            </a:r>
            <a:r>
              <a:rPr lang="en-GB" sz="1500" b="1" i="1" dirty="0">
                <a:solidFill>
                  <a:srgbClr val="0F238C"/>
                </a:solidFill>
                <a:ea typeface="+mn-ea"/>
                <a:cs typeface="Arial" charset="0"/>
              </a:rPr>
              <a:t>PART</a:t>
            </a:r>
            <a:r>
              <a:rPr lang="en-GB" sz="1500" b="1" dirty="0">
                <a:solidFill>
                  <a:srgbClr val="0F238C"/>
                </a:solidFill>
                <a:ea typeface="+mn-ea"/>
                <a:cs typeface="Arial" charset="0"/>
              </a:rPr>
              <a:t>     </a:t>
            </a:r>
            <a:r>
              <a:rPr lang="en-GB" sz="1500" b="1" dirty="0">
                <a:solidFill>
                  <a:srgbClr val="FF0000"/>
                </a:solidFill>
                <a:ea typeface="+mn-ea"/>
                <a:cs typeface="Arial" charset="0"/>
              </a:rPr>
              <a:t> QUALIFY </a:t>
            </a:r>
            <a:r>
              <a:rPr lang="en-GB" sz="1500" b="1" dirty="0">
                <a:solidFill>
                  <a:srgbClr val="0F238C"/>
                </a:solidFill>
                <a:ea typeface="+mn-ea"/>
                <a:cs typeface="Arial" charset="0"/>
              </a:rPr>
              <a:t>from </a:t>
            </a:r>
            <a:r>
              <a:rPr lang="en-GB" sz="1500" b="1" i="1" dirty="0">
                <a:solidFill>
                  <a:srgbClr val="0F238C"/>
                </a:solidFill>
                <a:ea typeface="+mn-ea"/>
                <a:cs typeface="Arial" charset="0"/>
              </a:rPr>
              <a:t>PART </a:t>
            </a:r>
            <a:r>
              <a:rPr lang="en-GB" sz="1500" b="1" dirty="0">
                <a:solidFill>
                  <a:srgbClr val="0F238C"/>
                </a:solidFill>
                <a:ea typeface="+mn-ea"/>
                <a:cs typeface="Arial" charset="0"/>
              </a:rPr>
              <a:t>to </a:t>
            </a:r>
            <a:r>
              <a:rPr lang="en-GB" sz="1500" b="1" i="1" dirty="0">
                <a:solidFill>
                  <a:srgbClr val="0F238C"/>
                </a:solidFill>
                <a:ea typeface="+mn-ea"/>
                <a:cs typeface="Arial" charset="0"/>
              </a:rPr>
              <a:t>SYSTEM</a:t>
            </a:r>
            <a:endParaRPr lang="en-GB" sz="1500" dirty="0">
              <a:solidFill>
                <a:srgbClr val="1C7DDB"/>
              </a:solidFill>
              <a:ea typeface="+mn-ea"/>
              <a:cs typeface="Arial" charset="0"/>
            </a:endParaRPr>
          </a:p>
        </p:txBody>
      </p:sp>
      <p:cxnSp>
        <p:nvCxnSpPr>
          <p:cNvPr id="44" name="AutoShape 85"/>
          <p:cNvCxnSpPr>
            <a:cxnSpLocks noChangeShapeType="1"/>
            <a:stCxn id="26" idx="3"/>
            <a:endCxn id="27" idx="1"/>
          </p:cNvCxnSpPr>
          <p:nvPr/>
        </p:nvCxnSpPr>
        <p:spPr bwMode="auto">
          <a:xfrm>
            <a:off x="1797024" y="2241655"/>
            <a:ext cx="177404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86"/>
          <p:cNvCxnSpPr>
            <a:cxnSpLocks noChangeShapeType="1"/>
          </p:cNvCxnSpPr>
          <p:nvPr/>
        </p:nvCxnSpPr>
        <p:spPr bwMode="auto">
          <a:xfrm rot="5400000">
            <a:off x="1538883" y="1955905"/>
            <a:ext cx="160734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>
          <a:xfrm>
            <a:off x="902494" y="3112597"/>
            <a:ext cx="611505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614363" y="3263807"/>
            <a:ext cx="586978" cy="2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90513" indent="-290513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charset="0"/>
              <a:buChar char="•"/>
              <a:defRPr sz="2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55663" indent="-288925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charset="0"/>
              <a:buChar char="•"/>
              <a:defRPr sz="2100">
                <a:solidFill>
                  <a:schemeClr val="accent1"/>
                </a:solidFill>
                <a:latin typeface="+mn-lt"/>
              </a:defRPr>
            </a:lvl2pPr>
            <a:lvl3pPr marL="1422400" indent="-276225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chemeClr val="accent1"/>
                </a:solidFill>
                <a:latin typeface="+mn-lt"/>
              </a:defRPr>
            </a:lvl3pPr>
            <a:lvl4pPr marL="2003425" indent="-290513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charset="0"/>
              <a:buChar char="•"/>
              <a:defRPr sz="1600">
                <a:solidFill>
                  <a:schemeClr val="accent1"/>
                </a:solidFill>
                <a:latin typeface="+mn-lt"/>
              </a:defRPr>
            </a:lvl4pPr>
            <a:lvl5pPr marL="2740025" indent="231775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5pPr>
            <a:lvl6pPr marL="3197225" indent="231775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6pPr>
            <a:lvl7pPr marL="3654425" indent="231775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7pPr>
            <a:lvl8pPr marL="4111625" indent="231775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8pPr>
            <a:lvl9pPr marL="4568825" indent="231775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 algn="ctr">
              <a:lnSpc>
                <a:spcPct val="95000"/>
              </a:lnSpc>
              <a:buClr>
                <a:srgbClr val="1C7DDB"/>
              </a:buClr>
              <a:buNone/>
              <a:defRPr/>
            </a:pPr>
            <a:r>
              <a:rPr lang="en-US" sz="1200" dirty="0">
                <a:solidFill>
                  <a:srgbClr val="FF0000"/>
                </a:solidFill>
              </a:rPr>
              <a:t>Module</a:t>
            </a:r>
          </a:p>
          <a:p>
            <a:pPr algn="ctr">
              <a:lnSpc>
                <a:spcPct val="95000"/>
              </a:lnSpc>
              <a:buClr>
                <a:srgbClr val="1C7DDB"/>
              </a:buClr>
              <a:defRPr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609600" y="2619678"/>
            <a:ext cx="64889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90513" indent="-290513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charset="0"/>
              <a:buChar char="•"/>
              <a:defRPr sz="2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55663" indent="-288925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charset="0"/>
              <a:buChar char="•"/>
              <a:defRPr sz="2100">
                <a:solidFill>
                  <a:schemeClr val="accent1"/>
                </a:solidFill>
                <a:latin typeface="+mn-lt"/>
              </a:defRPr>
            </a:lvl2pPr>
            <a:lvl3pPr marL="1422400" indent="-276225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chemeClr val="accent1"/>
                </a:solidFill>
                <a:latin typeface="+mn-lt"/>
              </a:defRPr>
            </a:lvl3pPr>
            <a:lvl4pPr marL="2003425" indent="-290513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charset="0"/>
              <a:buChar char="•"/>
              <a:defRPr sz="1600">
                <a:solidFill>
                  <a:schemeClr val="accent1"/>
                </a:solidFill>
                <a:latin typeface="+mn-lt"/>
              </a:defRPr>
            </a:lvl4pPr>
            <a:lvl5pPr marL="2740025" indent="231775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5pPr>
            <a:lvl6pPr marL="3197225" indent="231775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6pPr>
            <a:lvl7pPr marL="3654425" indent="231775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7pPr>
            <a:lvl8pPr marL="4111625" indent="231775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8pPr>
            <a:lvl9pPr marL="4568825" indent="231775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 algn="ctr">
              <a:lnSpc>
                <a:spcPct val="95000"/>
              </a:lnSpc>
              <a:buClr>
                <a:srgbClr val="1C7DDB"/>
              </a:buClr>
              <a:buNone/>
              <a:defRPr/>
            </a:pPr>
            <a:r>
              <a:rPr lang="en-US" sz="1200" dirty="0">
                <a:solidFill>
                  <a:srgbClr val="FF0000"/>
                </a:solidFill>
              </a:rPr>
              <a:t>Sub</a:t>
            </a:r>
          </a:p>
          <a:p>
            <a:pPr marL="0" indent="0" algn="ctr">
              <a:lnSpc>
                <a:spcPct val="95000"/>
              </a:lnSpc>
              <a:buClr>
                <a:srgbClr val="1C7DDB"/>
              </a:buClr>
              <a:buNone/>
              <a:defRPr/>
            </a:pPr>
            <a:r>
              <a:rPr lang="en-US" sz="1200" dirty="0">
                <a:solidFill>
                  <a:srgbClr val="FF0000"/>
                </a:solidFill>
              </a:rPr>
              <a:t>system</a:t>
            </a:r>
          </a:p>
          <a:p>
            <a:pPr algn="ctr">
              <a:lnSpc>
                <a:spcPct val="95000"/>
              </a:lnSpc>
              <a:buClr>
                <a:srgbClr val="1C7DDB"/>
              </a:buClr>
              <a:defRPr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619125" y="2164860"/>
            <a:ext cx="628650" cy="24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90513" indent="-290513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charset="0"/>
              <a:buChar char="•"/>
              <a:defRPr sz="2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55663" indent="-288925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charset="0"/>
              <a:buChar char="•"/>
              <a:defRPr sz="2100">
                <a:solidFill>
                  <a:schemeClr val="accent1"/>
                </a:solidFill>
                <a:latin typeface="+mn-lt"/>
              </a:defRPr>
            </a:lvl2pPr>
            <a:lvl3pPr marL="1422400" indent="-276225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chemeClr val="accent1"/>
                </a:solidFill>
                <a:latin typeface="+mn-lt"/>
              </a:defRPr>
            </a:lvl3pPr>
            <a:lvl4pPr marL="2003425" indent="-290513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charset="0"/>
              <a:buChar char="•"/>
              <a:defRPr sz="1600">
                <a:solidFill>
                  <a:schemeClr val="accent1"/>
                </a:solidFill>
                <a:latin typeface="+mn-lt"/>
              </a:defRPr>
            </a:lvl4pPr>
            <a:lvl5pPr marL="2740025" indent="231775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5pPr>
            <a:lvl6pPr marL="3197225" indent="231775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6pPr>
            <a:lvl7pPr marL="3654425" indent="231775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7pPr>
            <a:lvl8pPr marL="4111625" indent="231775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8pPr>
            <a:lvl9pPr marL="4568825" indent="231775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 algn="ctr">
              <a:lnSpc>
                <a:spcPct val="95000"/>
              </a:lnSpc>
              <a:buClr>
                <a:srgbClr val="1C7DDB"/>
              </a:buClr>
              <a:buNone/>
              <a:defRPr/>
            </a:pPr>
            <a:r>
              <a:rPr lang="en-US" sz="1200" dirty="0">
                <a:solidFill>
                  <a:srgbClr val="FF0000"/>
                </a:solidFill>
              </a:rPr>
              <a:t>System</a:t>
            </a:r>
          </a:p>
          <a:p>
            <a:pPr algn="ctr">
              <a:lnSpc>
                <a:spcPct val="95000"/>
              </a:lnSpc>
              <a:buClr>
                <a:srgbClr val="1C7DDB"/>
              </a:buClr>
              <a:defRPr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rot="2785958">
            <a:off x="1516128" y="2252126"/>
            <a:ext cx="3082529" cy="557213"/>
          </a:xfrm>
          <a:prstGeom prst="rightArrow">
            <a:avLst/>
          </a:prstGeom>
          <a:solidFill>
            <a:srgbClr val="FF0000">
              <a:alpha val="20000"/>
            </a:srgb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5000"/>
              </a:lnSpc>
              <a:defRPr/>
            </a:pP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 rot="18767837">
            <a:off x="3804573" y="2188876"/>
            <a:ext cx="2882572" cy="565547"/>
          </a:xfrm>
          <a:prstGeom prst="rightArrow">
            <a:avLst/>
          </a:prstGeom>
          <a:solidFill>
            <a:srgbClr val="FF0000">
              <a:alpha val="20000"/>
            </a:srgb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5000"/>
              </a:lnSpc>
              <a:defRPr/>
            </a:pP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6592370" y="3580665"/>
            <a:ext cx="2519363" cy="155376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sx="99001" sy="99001" algn="ctr" rotWithShape="0">
              <a:schemeClr val="tx1">
                <a:alpha val="43999"/>
              </a:schemeClr>
            </a:outerShdw>
          </a:effectLst>
        </p:spPr>
        <p:txBody>
          <a:bodyPr wrap="none" lIns="13716" tIns="13716" rIns="0" bIns="0" anchor="ctr"/>
          <a:lstStyle/>
          <a:p>
            <a:pPr>
              <a:lnSpc>
                <a:spcPct val="90000"/>
              </a:lnSpc>
            </a:pPr>
            <a:endParaRPr lang="en-US" sz="750" b="1">
              <a:solidFill>
                <a:srgbClr val="1C7DDB"/>
              </a:solidFill>
              <a:ea typeface="+mn-ea"/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828033" y="1175473"/>
            <a:ext cx="1458162" cy="19900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lIns="0" tIns="0" rIns="0" bIns="0"/>
          <a:lstStyle>
            <a:lvl1pPr marL="290513" indent="-290513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charset="0"/>
              <a:buChar char="•"/>
              <a:defRPr sz="2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55663" indent="-288925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charset="0"/>
              <a:buChar char="•"/>
              <a:defRPr sz="2100">
                <a:solidFill>
                  <a:schemeClr val="accent1"/>
                </a:solidFill>
                <a:latin typeface="+mn-lt"/>
              </a:defRPr>
            </a:lvl2pPr>
            <a:lvl3pPr marL="1422400" indent="-276225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chemeClr val="accent1"/>
                </a:solidFill>
                <a:latin typeface="+mn-lt"/>
              </a:defRPr>
            </a:lvl3pPr>
            <a:lvl4pPr marL="2003425" indent="-290513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Arial" charset="0"/>
              <a:buChar char="•"/>
              <a:defRPr sz="1600">
                <a:solidFill>
                  <a:schemeClr val="accent1"/>
                </a:solidFill>
                <a:latin typeface="+mn-lt"/>
              </a:defRPr>
            </a:lvl4pPr>
            <a:lvl5pPr marL="2740025" indent="231775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5pPr>
            <a:lvl6pPr marL="3197225" indent="231775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6pPr>
            <a:lvl7pPr marL="3654425" indent="231775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7pPr>
            <a:lvl8pPr marL="4111625" indent="231775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8pPr>
            <a:lvl9pPr marL="4568825" indent="231775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CommonBullets" pitchFamily="34" charset="2"/>
              <a:buChar char="l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 algn="ctr">
              <a:lnSpc>
                <a:spcPct val="95000"/>
              </a:lnSpc>
              <a:buClr>
                <a:srgbClr val="1C7DDB"/>
              </a:buClr>
              <a:buNone/>
              <a:defRPr/>
            </a:pPr>
            <a:r>
              <a:rPr lang="en-US" sz="1200"/>
              <a:t>Roadmapping</a:t>
            </a:r>
            <a:endParaRPr lang="en-US" sz="1200" dirty="0"/>
          </a:p>
          <a:p>
            <a:pPr algn="ctr">
              <a:lnSpc>
                <a:spcPct val="95000"/>
              </a:lnSpc>
              <a:buClr>
                <a:srgbClr val="1C7DDB"/>
              </a:buClr>
              <a:defRPr/>
            </a:pPr>
            <a:endParaRPr lang="en-US" sz="1200" dirty="0"/>
          </a:p>
        </p:txBody>
      </p:sp>
      <p:sp>
        <p:nvSpPr>
          <p:cNvPr id="55" name="TextBox 3"/>
          <p:cNvSpPr txBox="1">
            <a:spLocks noChangeArrowheads="1"/>
          </p:cNvSpPr>
          <p:nvPr/>
        </p:nvSpPr>
        <p:spPr bwMode="auto">
          <a:xfrm>
            <a:off x="6592370" y="3580665"/>
            <a:ext cx="2656285" cy="178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accent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accent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accent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lang="en-US" sz="1200" b="1" dirty="0">
                <a:solidFill>
                  <a:srgbClr val="0F238C"/>
                </a:solidFill>
                <a:ea typeface="+mn-ea"/>
                <a:cs typeface="Arial" charset="0"/>
              </a:rPr>
              <a:t>SEG DOCUMENTS</a:t>
            </a:r>
          </a:p>
          <a:p>
            <a:pPr algn="l" eaLnBrk="1" hangingPunct="1">
              <a:lnSpc>
                <a:spcPct val="95000"/>
              </a:lnSpc>
            </a:pPr>
            <a:r>
              <a:rPr lang="en-US" sz="900" b="1" dirty="0">
                <a:solidFill>
                  <a:srgbClr val="0F238C"/>
                </a:solidFill>
                <a:ea typeface="+mn-ea"/>
                <a:cs typeface="Arial" charset="0"/>
              </a:rPr>
              <a:t>PRS = Product Requirements Spec</a:t>
            </a:r>
          </a:p>
          <a:p>
            <a:pPr algn="l" eaLnBrk="1" hangingPunct="1">
              <a:lnSpc>
                <a:spcPct val="95000"/>
              </a:lnSpc>
            </a:pPr>
            <a:r>
              <a:rPr lang="en-US" sz="900" b="1" dirty="0">
                <a:solidFill>
                  <a:srgbClr val="0F238C"/>
                </a:solidFill>
                <a:ea typeface="+mn-ea"/>
                <a:cs typeface="Arial" charset="0"/>
              </a:rPr>
              <a:t>SPS = System Performance Spec</a:t>
            </a:r>
          </a:p>
          <a:p>
            <a:pPr algn="l" eaLnBrk="1" hangingPunct="1">
              <a:lnSpc>
                <a:spcPct val="95000"/>
              </a:lnSpc>
            </a:pPr>
            <a:r>
              <a:rPr lang="en-US" sz="900" b="1" dirty="0">
                <a:solidFill>
                  <a:srgbClr val="0F238C"/>
                </a:solidFill>
                <a:ea typeface="+mn-ea"/>
                <a:cs typeface="Arial" charset="0"/>
              </a:rPr>
              <a:t>SDS = System Design Spec</a:t>
            </a:r>
          </a:p>
          <a:p>
            <a:pPr algn="l" eaLnBrk="1" hangingPunct="1">
              <a:lnSpc>
                <a:spcPct val="95000"/>
              </a:lnSpc>
            </a:pPr>
            <a:r>
              <a:rPr lang="en-US" sz="900" b="1" dirty="0">
                <a:solidFill>
                  <a:srgbClr val="0F238C"/>
                </a:solidFill>
                <a:ea typeface="+mn-ea"/>
                <a:cs typeface="Arial" charset="0"/>
              </a:rPr>
              <a:t>EPS = Element Performance Spec</a:t>
            </a:r>
          </a:p>
          <a:p>
            <a:pPr algn="l" eaLnBrk="1" hangingPunct="1">
              <a:lnSpc>
                <a:spcPct val="95000"/>
              </a:lnSpc>
            </a:pPr>
            <a:r>
              <a:rPr lang="en-US" sz="900" b="1" dirty="0">
                <a:solidFill>
                  <a:srgbClr val="0F238C"/>
                </a:solidFill>
                <a:ea typeface="+mn-ea"/>
                <a:cs typeface="Arial" charset="0"/>
              </a:rPr>
              <a:t>EDS = Element Design Spec</a:t>
            </a:r>
          </a:p>
          <a:p>
            <a:pPr algn="l" eaLnBrk="1" hangingPunct="1">
              <a:lnSpc>
                <a:spcPct val="95000"/>
              </a:lnSpc>
            </a:pPr>
            <a:r>
              <a:rPr lang="en-US" sz="900" b="1" dirty="0">
                <a:solidFill>
                  <a:srgbClr val="0F238C"/>
                </a:solidFill>
                <a:ea typeface="+mn-ea"/>
                <a:cs typeface="Arial" charset="0"/>
              </a:rPr>
              <a:t>TPS = Test performance Spec</a:t>
            </a:r>
          </a:p>
          <a:p>
            <a:pPr algn="l" eaLnBrk="1" hangingPunct="1">
              <a:lnSpc>
                <a:spcPct val="95000"/>
              </a:lnSpc>
            </a:pPr>
            <a:r>
              <a:rPr lang="en-US" sz="900" b="1" dirty="0">
                <a:solidFill>
                  <a:srgbClr val="0F238C"/>
                </a:solidFill>
                <a:ea typeface="+mn-ea"/>
                <a:cs typeface="Arial" charset="0"/>
              </a:rPr>
              <a:t>TAR = Test Acceptance Report</a:t>
            </a:r>
          </a:p>
          <a:p>
            <a:pPr algn="l" eaLnBrk="1" hangingPunct="1">
              <a:lnSpc>
                <a:spcPct val="95000"/>
              </a:lnSpc>
            </a:pPr>
            <a:r>
              <a:rPr lang="en-US" sz="1200" b="1" dirty="0">
                <a:solidFill>
                  <a:srgbClr val="000000"/>
                </a:solidFill>
                <a:ea typeface="+mn-ea"/>
                <a:cs typeface="Arial" charset="0"/>
              </a:rPr>
              <a:t>TPD</a:t>
            </a:r>
            <a:endParaRPr lang="en-US" sz="1200" b="1" dirty="0">
              <a:solidFill>
                <a:srgbClr val="0F238C"/>
              </a:solidFill>
              <a:ea typeface="+mn-ea"/>
              <a:cs typeface="Arial" charset="0"/>
            </a:endParaRPr>
          </a:p>
          <a:p>
            <a:pPr algn="l" eaLnBrk="1" hangingPunct="1">
              <a:lnSpc>
                <a:spcPct val="95000"/>
              </a:lnSpc>
            </a:pPr>
            <a:r>
              <a:rPr lang="en-US" sz="900" b="1" dirty="0">
                <a:solidFill>
                  <a:srgbClr val="000000"/>
                </a:solidFill>
                <a:ea typeface="+mn-ea"/>
                <a:cs typeface="Arial" charset="0"/>
              </a:rPr>
              <a:t>TPD = </a:t>
            </a:r>
            <a:r>
              <a:rPr lang="en-US" sz="900" b="1" dirty="0" err="1">
                <a:solidFill>
                  <a:srgbClr val="000000"/>
                </a:solidFill>
                <a:ea typeface="+mn-ea"/>
                <a:cs typeface="Arial" charset="0"/>
              </a:rPr>
              <a:t>Techn</a:t>
            </a:r>
            <a:r>
              <a:rPr lang="en-US" sz="900" b="1" dirty="0">
                <a:solidFill>
                  <a:srgbClr val="000000"/>
                </a:solidFill>
                <a:ea typeface="+mn-ea"/>
                <a:cs typeface="Arial" charset="0"/>
              </a:rPr>
              <a:t>. Product Documentation</a:t>
            </a:r>
          </a:p>
          <a:p>
            <a:pPr algn="l" eaLnBrk="1" hangingPunct="1">
              <a:lnSpc>
                <a:spcPct val="95000"/>
              </a:lnSpc>
            </a:pPr>
            <a:endParaRPr lang="en-US" sz="1050" b="1" dirty="0">
              <a:solidFill>
                <a:srgbClr val="000000"/>
              </a:solidFill>
              <a:ea typeface="+mn-ea"/>
              <a:cs typeface="Arial" charset="0"/>
            </a:endParaRPr>
          </a:p>
          <a:p>
            <a:pPr algn="l" eaLnBrk="1" hangingPunct="1">
              <a:lnSpc>
                <a:spcPct val="95000"/>
              </a:lnSpc>
            </a:pPr>
            <a:endParaRPr lang="en-US" sz="900" b="1" dirty="0">
              <a:solidFill>
                <a:srgbClr val="0F238C"/>
              </a:solidFill>
              <a:ea typeface="+mn-ea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D4B5A-4438-40F2-A1A6-1C3A1B6A1864}"/>
              </a:ext>
            </a:extLst>
          </p:cNvPr>
          <p:cNvSpPr txBox="1"/>
          <p:nvPr/>
        </p:nvSpPr>
        <p:spPr>
          <a:xfrm>
            <a:off x="1545266" y="3233788"/>
            <a:ext cx="966611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lt"/>
              </a:rPr>
              <a:t>(e.g., A4 spec.</a:t>
            </a: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lt"/>
              </a:rPr>
              <a:t>Functional TPS)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F62093-9482-40F4-A09D-5A8F794CB4D5}"/>
              </a:ext>
            </a:extLst>
          </p:cNvPr>
          <p:cNvSpPr txBox="1"/>
          <p:nvPr/>
        </p:nvSpPr>
        <p:spPr>
          <a:xfrm>
            <a:off x="5990442" y="3282496"/>
            <a:ext cx="135453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lt"/>
              </a:rPr>
              <a:t>(e.g.,  Functional TAR)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1977B6-1A41-4F6E-B49C-FB55F60E6DA2}"/>
              </a:ext>
            </a:extLst>
          </p:cNvPr>
          <p:cNvSpPr txBox="1"/>
          <p:nvPr/>
        </p:nvSpPr>
        <p:spPr>
          <a:xfrm>
            <a:off x="1656153" y="3925678"/>
            <a:ext cx="155627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lt"/>
              </a:rPr>
              <a:t>(e.g., SW EDS,  SW TPS)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13FC20-F87D-4C8F-BBB1-DDC988D1F92C}"/>
              </a:ext>
            </a:extLst>
          </p:cNvPr>
          <p:cNvSpPr txBox="1"/>
          <p:nvPr/>
        </p:nvSpPr>
        <p:spPr>
          <a:xfrm>
            <a:off x="5334474" y="3887093"/>
            <a:ext cx="155627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lt"/>
              </a:rPr>
              <a:t>(e.g., SW TAR)</a:t>
            </a:r>
          </a:p>
        </p:txBody>
      </p:sp>
    </p:spTree>
    <p:extLst>
      <p:ext uri="{BB962C8B-B14F-4D97-AF65-F5344CB8AC3E}">
        <p14:creationId xmlns:p14="http://schemas.microsoft.com/office/powerpoint/2010/main" val="35179187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xJ0RKDkUmLaayricvB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xJ0RKDkUmLaayricvB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xJ0RKDkUmLaayricvB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xJ0RKDkUmLaayricvB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hwZulTxvUGSNnvyhVEH9g"/>
</p:tagLst>
</file>

<file path=ppt/theme/theme1.xml><?xml version="1.0" encoding="utf-8"?>
<a:theme xmlns:a="http://schemas.openxmlformats.org/drawingml/2006/main" name="ASML_POWERPOINT">
  <a:themeElements>
    <a:clrScheme name="ASML Basic Colors">
      <a:dk1>
        <a:srgbClr val="666666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999999"/>
      </a:accent2>
      <a:accent3>
        <a:srgbClr val="CCCCCC"/>
      </a:accent3>
      <a:accent4>
        <a:srgbClr val="FF7F45"/>
      </a:accent4>
      <a:accent5>
        <a:srgbClr val="34B233"/>
      </a:accent5>
      <a:accent6>
        <a:srgbClr val="FED100"/>
      </a:accent6>
      <a:hlink>
        <a:srgbClr val="999999"/>
      </a:hlink>
      <a:folHlink>
        <a:srgbClr val="666666"/>
      </a:folHlink>
    </a:clrScheme>
    <a:fontScheme name="ASM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70000"/>
          </a:schemeClr>
        </a:solidFill>
        <a:ln cap="sq">
          <a:solidFill>
            <a:schemeClr val="accent4"/>
          </a:solidFill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spcAft>
            <a:spcPts val="900"/>
          </a:spcAft>
          <a:defRPr sz="18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SML powerpoint template 20131205">
  <a:themeElements>
    <a:clrScheme name="ASML">
      <a:dk1>
        <a:srgbClr val="0F238C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8E8E8E"/>
      </a:accent2>
      <a:accent3>
        <a:srgbClr val="FF7F45"/>
      </a:accent3>
      <a:accent4>
        <a:srgbClr val="34B233"/>
      </a:accent4>
      <a:accent5>
        <a:srgbClr val="FED100"/>
      </a:accent5>
      <a:accent6>
        <a:srgbClr val="1C7DDB"/>
      </a:accent6>
      <a:hlink>
        <a:srgbClr val="1C7DDB"/>
      </a:hlink>
      <a:folHlink>
        <a:srgbClr val="8E8E8E"/>
      </a:folHlink>
    </a:clrScheme>
    <a:fontScheme name="ASM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DA3A95A0A1F44F90B0D561CCBB088A" ma:contentTypeVersion="2" ma:contentTypeDescription="Create a new document." ma:contentTypeScope="" ma:versionID="aefe2396c5ae501999cdd3c626918d31">
  <xsd:schema xmlns:xsd="http://www.w3.org/2001/XMLSchema" xmlns:xs="http://www.w3.org/2001/XMLSchema" xmlns:p="http://schemas.microsoft.com/office/2006/metadata/properties" xmlns:ns2="03cc1720-9163-478f-932f-e2ce6b7ef703" xmlns:ns3="d9c1d539-4a60-4809-8c17-b24a50ede1b4" targetNamespace="http://schemas.microsoft.com/office/2006/metadata/properties" ma:root="true" ma:fieldsID="e83a006d14dcc7ef9c87df8310020122" ns2:_="" ns3:_="">
    <xsd:import namespace="03cc1720-9163-478f-932f-e2ce6b7ef703"/>
    <xsd:import namespace="d9c1d539-4a60-4809-8c17-b24a50ede1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urse_x0020_Name"/>
                <xsd:element ref="ns3:Course_x0020_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c1720-9163-478f-932f-e2ce6b7ef70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1d539-4a60-4809-8c17-b24a50ede1b4" elementFormDefault="qualified">
    <xsd:import namespace="http://schemas.microsoft.com/office/2006/documentManagement/types"/>
    <xsd:import namespace="http://schemas.microsoft.com/office/infopath/2007/PartnerControls"/>
    <xsd:element name="Course_x0020_Name" ma:index="11" ma:displayName="Course Name" ma:internalName="Course_x0020_Name">
      <xsd:simpleType>
        <xsd:restriction base="dms:Text">
          <xsd:maxLength value="255"/>
        </xsd:restriction>
      </xsd:simpleType>
    </xsd:element>
    <xsd:element name="Course_x0020_Date" ma:index="12" nillable="true" ma:displayName="Course Date" ma:internalName="Course_x0020_Dat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urse_x0020_Name xmlns="d9c1d539-4a60-4809-8c17-b24a50ede1b4">Role of the Architect: GL/PL Short Course</Course_x0020_Name>
    <Course_x0020_Date xmlns="d9c1d539-4a60-4809-8c17-b24a50ede1b4">2/25/2016</Course_x0020_Date>
    <_dlc_DocId xmlns="03cc1720-9163-478f-932f-e2ce6b7ef703">R6AH4K3EKJSC-2459-1</_dlc_DocId>
    <_dlc_DocIdUrl xmlns="03cc1720-9163-478f-932f-e2ce6b7ef703">
      <Url>https://my.asml.com/sectors/bf/de/TTC/_layouts/15/DocIdRedir.aspx?ID=R6AH4K3EKJSC-2459-1</Url>
      <Description>R6AH4K3EKJSC-2459-1</Description>
    </_dlc_DocIdUrl>
  </documentManagement>
</p:properties>
</file>

<file path=customXml/itemProps1.xml><?xml version="1.0" encoding="utf-8"?>
<ds:datastoreItem xmlns:ds="http://schemas.openxmlformats.org/officeDocument/2006/customXml" ds:itemID="{DD301400-9CEB-4B0E-A28C-4683FC1DC05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1F452F7-B2F1-49FB-AAFE-DCB9BF5F05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cc1720-9163-478f-932f-e2ce6b7ef703"/>
    <ds:schemaRef ds:uri="d9c1d539-4a60-4809-8c17-b24a50ede1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CD1F1D-D6B3-4DB6-B6BC-C89D2CD3230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0450FD9-0DB4-4354-9DED-06E73F6FCBFD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d9c1d539-4a60-4809-8c17-b24a50ede1b4"/>
    <ds:schemaRef ds:uri="03cc1720-9163-478f-932f-e2ce6b7ef703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ASML_POWERPOINT</Template>
  <TotalTime>5279</TotalTime>
  <Words>153</Words>
  <Application>Microsoft Office PowerPoint</Application>
  <PresentationFormat>On-screen Show (16:9)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MS PGothic</vt:lpstr>
      <vt:lpstr>Calibri</vt:lpstr>
      <vt:lpstr>ASML_POWERPOINT</vt:lpstr>
      <vt:lpstr>ASML powerpoint template 20131205</vt:lpstr>
      <vt:lpstr>Working our way through the V-diagram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Wilbert van Luenen;SPE</dc:creator>
  <cp:lastModifiedBy>YL Tsai</cp:lastModifiedBy>
  <cp:revision>170</cp:revision>
  <cp:lastPrinted>2016-12-12T16:09:15Z</cp:lastPrinted>
  <dcterms:created xsi:type="dcterms:W3CDTF">2012-12-03T16:29:20Z</dcterms:created>
  <dcterms:modified xsi:type="dcterms:W3CDTF">2018-07-16T03:14:58Z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0x0101007DDA3A95A0A1F44F90B0D561CCBB088A</vt:lpwstr>
  </property>
  <property fmtid="{D5CDD505-2E9C-101B-9397-08002B2CF9AE}" pid="3" name="_dlc_DocIdItemGuid">
    <vt:lpwstr>1f72c904-122e-412c-bb12-7da8545148a5</vt:lpwstr>
  </property>
</Properties>
</file>