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8717" y="2133441"/>
            <a:ext cx="3290566" cy="3010059"/>
          </a:xfrm>
          <a:custGeom>
            <a:avLst/>
            <a:gdLst/>
            <a:ahLst/>
            <a:cxnLst/>
            <a:rect r="r" b="b" t="t" l="l"/>
            <a:pathLst>
              <a:path h="3010059" w="3290566">
                <a:moveTo>
                  <a:pt x="0" y="0"/>
                </a:moveTo>
                <a:lnTo>
                  <a:pt x="3290566" y="0"/>
                </a:lnTo>
                <a:lnTo>
                  <a:pt x="3290566" y="3010059"/>
                </a:lnTo>
                <a:lnTo>
                  <a:pt x="0" y="3010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259" y="5167307"/>
            <a:ext cx="804148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General Fight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26563" y="9772650"/>
            <a:ext cx="81614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Rafael Mechi de Oliveira - 04251039 - 1ºCCO-B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46184" y="2578858"/>
            <a:ext cx="8040499" cy="5129284"/>
          </a:xfrm>
          <a:custGeom>
            <a:avLst/>
            <a:gdLst/>
            <a:ahLst/>
            <a:cxnLst/>
            <a:rect r="r" b="b" t="t" l="l"/>
            <a:pathLst>
              <a:path h="5129284" w="8040499">
                <a:moveTo>
                  <a:pt x="0" y="0"/>
                </a:moveTo>
                <a:lnTo>
                  <a:pt x="8040499" y="0"/>
                </a:lnTo>
                <a:lnTo>
                  <a:pt x="8040499" y="5129284"/>
                </a:lnTo>
                <a:lnTo>
                  <a:pt x="0" y="512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74470" y="159703"/>
            <a:ext cx="53390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003182"/>
            <a:ext cx="954618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artes marciais são técnicas de luta que atravessam gerações, desde a pré-história até o período contemporâneo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904" y="2196337"/>
            <a:ext cx="8415096" cy="4202105"/>
          </a:xfrm>
          <a:custGeom>
            <a:avLst/>
            <a:gdLst/>
            <a:ahLst/>
            <a:cxnLst/>
            <a:rect r="r" b="b" t="t" l="l"/>
            <a:pathLst>
              <a:path h="4202105" w="8415096">
                <a:moveTo>
                  <a:pt x="0" y="0"/>
                </a:moveTo>
                <a:lnTo>
                  <a:pt x="8415096" y="0"/>
                </a:lnTo>
                <a:lnTo>
                  <a:pt x="8415096" y="4202105"/>
                </a:lnTo>
                <a:lnTo>
                  <a:pt x="0" y="4202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8544" y="2196337"/>
            <a:ext cx="7710167" cy="4336969"/>
          </a:xfrm>
          <a:custGeom>
            <a:avLst/>
            <a:gdLst/>
            <a:ahLst/>
            <a:cxnLst/>
            <a:rect r="r" b="b" t="t" l="l"/>
            <a:pathLst>
              <a:path h="4336969" w="7710167">
                <a:moveTo>
                  <a:pt x="0" y="0"/>
                </a:moveTo>
                <a:lnTo>
                  <a:pt x="7710167" y="0"/>
                </a:lnTo>
                <a:lnTo>
                  <a:pt x="7710167" y="4336969"/>
                </a:lnTo>
                <a:lnTo>
                  <a:pt x="0" y="4336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67151" y="3262390"/>
            <a:ext cx="11153697" cy="6272106"/>
          </a:xfrm>
          <a:custGeom>
            <a:avLst/>
            <a:gdLst/>
            <a:ahLst/>
            <a:cxnLst/>
            <a:rect r="r" b="b" t="t" l="l"/>
            <a:pathLst>
              <a:path h="6272106" w="11153697">
                <a:moveTo>
                  <a:pt x="0" y="0"/>
                </a:moveTo>
                <a:lnTo>
                  <a:pt x="11153698" y="0"/>
                </a:lnTo>
                <a:lnTo>
                  <a:pt x="11153698" y="6272105"/>
                </a:lnTo>
                <a:lnTo>
                  <a:pt x="0" y="6272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75565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Ao lo</a:t>
            </a: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ngo do tempo, a luta se consolidou como parte da cultura pop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98816"/>
            <a:ext cx="11301259" cy="3432757"/>
          </a:xfrm>
          <a:custGeom>
            <a:avLst/>
            <a:gdLst/>
            <a:ahLst/>
            <a:cxnLst/>
            <a:rect r="r" b="b" t="t" l="l"/>
            <a:pathLst>
              <a:path h="3432757" w="11301259">
                <a:moveTo>
                  <a:pt x="0" y="0"/>
                </a:moveTo>
                <a:lnTo>
                  <a:pt x="11301259" y="0"/>
                </a:lnTo>
                <a:lnTo>
                  <a:pt x="11301259" y="3432758"/>
                </a:lnTo>
                <a:lnTo>
                  <a:pt x="0" y="3432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61701"/>
            <a:ext cx="11250599" cy="5625299"/>
          </a:xfrm>
          <a:custGeom>
            <a:avLst/>
            <a:gdLst/>
            <a:ahLst/>
            <a:cxnLst/>
            <a:rect r="r" b="b" t="t" l="l"/>
            <a:pathLst>
              <a:path h="5625299" w="11250599">
                <a:moveTo>
                  <a:pt x="0" y="0"/>
                </a:moveTo>
                <a:lnTo>
                  <a:pt x="11250599" y="0"/>
                </a:lnTo>
                <a:lnTo>
                  <a:pt x="11250599" y="5625299"/>
                </a:lnTo>
                <a:lnTo>
                  <a:pt x="0" y="56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2781684" y="6072576"/>
            <a:ext cx="508679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ação e batalha, com 53,8%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81684" y="703566"/>
            <a:ext cx="5086795" cy="287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65% já assitiram;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42% assitem.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148650"/>
            <a:ext cx="12202917" cy="5498186"/>
          </a:xfrm>
          <a:custGeom>
            <a:avLst/>
            <a:gdLst/>
            <a:ahLst/>
            <a:cxnLst/>
            <a:rect r="r" b="b" t="t" l="l"/>
            <a:pathLst>
              <a:path h="5498186" w="12202917">
                <a:moveTo>
                  <a:pt x="0" y="0"/>
                </a:moveTo>
                <a:lnTo>
                  <a:pt x="12202917" y="0"/>
                </a:lnTo>
                <a:lnTo>
                  <a:pt x="12202917" y="5498186"/>
                </a:lnTo>
                <a:lnTo>
                  <a:pt x="0" y="5498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97260" y="4413250"/>
            <a:ext cx="619074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74%</a:t>
            </a: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público são jovem-adultos à adultos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6685" y="1694502"/>
            <a:ext cx="14794629" cy="6897996"/>
          </a:xfrm>
          <a:custGeom>
            <a:avLst/>
            <a:gdLst/>
            <a:ahLst/>
            <a:cxnLst/>
            <a:rect r="r" b="b" t="t" l="l"/>
            <a:pathLst>
              <a:path h="6897996" w="14794629">
                <a:moveTo>
                  <a:pt x="0" y="0"/>
                </a:moveTo>
                <a:lnTo>
                  <a:pt x="14794630" y="0"/>
                </a:lnTo>
                <a:lnTo>
                  <a:pt x="14794630" y="6897996"/>
                </a:lnTo>
                <a:lnTo>
                  <a:pt x="0" y="6897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59884" y="3460115"/>
            <a:ext cx="7768233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Dificuldades?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Superações?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91025" y="857250"/>
            <a:ext cx="95059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Agradecimentos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46450"/>
            <a:ext cx="12522101" cy="421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Marcela - pelo acompanhamento socioemocional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Rosim - por me ajudar em algumas queries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Giu e Lucas - por algumas lógicas de algoritmos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Clara - por ter acreditado em mim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Brandão - pelo desafio proposto</a:t>
            </a:r>
          </a:p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Júlia - pelos primeiros passos na sala técnica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4416" y="4274503"/>
            <a:ext cx="57191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DAGo7Ic6BU0</dc:identifier>
  <dcterms:modified xsi:type="dcterms:W3CDTF">2011-08-01T06:04:30Z</dcterms:modified>
  <cp:revision>1</cp:revision>
  <dc:title>General Fight</dc:title>
</cp:coreProperties>
</file>