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Poppins Bold" charset="1" panose="00000800000000000000"/>
      <p:regular r:id="rId14"/>
    </p:embeddedFont>
    <p:embeddedFont>
      <p:font typeface="Open Sans" charset="1" panose="020B0606030504020204"/>
      <p:regular r:id="rId15"/>
    </p:embeddedFont>
    <p:embeddedFont>
      <p:font typeface="Open Sans Bold" charset="1" panose="020B0806030504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98717" y="2133441"/>
            <a:ext cx="3290566" cy="3010059"/>
          </a:xfrm>
          <a:custGeom>
            <a:avLst/>
            <a:gdLst/>
            <a:ahLst/>
            <a:cxnLst/>
            <a:rect r="r" b="b" t="t" l="l"/>
            <a:pathLst>
              <a:path h="3010059" w="3290566">
                <a:moveTo>
                  <a:pt x="0" y="0"/>
                </a:moveTo>
                <a:lnTo>
                  <a:pt x="3290566" y="0"/>
                </a:lnTo>
                <a:lnTo>
                  <a:pt x="3290566" y="3010059"/>
                </a:lnTo>
                <a:lnTo>
                  <a:pt x="0" y="30100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23259" y="5167307"/>
            <a:ext cx="8041481" cy="165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General Fight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126563" y="9772650"/>
            <a:ext cx="816143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Rafael Mechi de Oliveira - 04251039 - 1ºCCO-B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46184" y="2578858"/>
            <a:ext cx="8040499" cy="5129284"/>
          </a:xfrm>
          <a:custGeom>
            <a:avLst/>
            <a:gdLst/>
            <a:ahLst/>
            <a:cxnLst/>
            <a:rect r="r" b="b" t="t" l="l"/>
            <a:pathLst>
              <a:path h="5129284" w="8040499">
                <a:moveTo>
                  <a:pt x="0" y="0"/>
                </a:moveTo>
                <a:lnTo>
                  <a:pt x="8040499" y="0"/>
                </a:lnTo>
                <a:lnTo>
                  <a:pt x="8040499" y="5129284"/>
                </a:lnTo>
                <a:lnTo>
                  <a:pt x="0" y="51292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74470" y="159703"/>
            <a:ext cx="533906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Contexto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4003182"/>
            <a:ext cx="9546184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 artes marciais são técnicas de luta que atravessam gerações, desde a pré-história até o período contemporâneo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8904" y="2196337"/>
            <a:ext cx="8415096" cy="4202105"/>
          </a:xfrm>
          <a:custGeom>
            <a:avLst/>
            <a:gdLst/>
            <a:ahLst/>
            <a:cxnLst/>
            <a:rect r="r" b="b" t="t" l="l"/>
            <a:pathLst>
              <a:path h="4202105" w="8415096">
                <a:moveTo>
                  <a:pt x="0" y="0"/>
                </a:moveTo>
                <a:lnTo>
                  <a:pt x="8415096" y="0"/>
                </a:lnTo>
                <a:lnTo>
                  <a:pt x="8415096" y="4202105"/>
                </a:lnTo>
                <a:lnTo>
                  <a:pt x="0" y="42021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18544" y="2196337"/>
            <a:ext cx="7710167" cy="4336969"/>
          </a:xfrm>
          <a:custGeom>
            <a:avLst/>
            <a:gdLst/>
            <a:ahLst/>
            <a:cxnLst/>
            <a:rect r="r" b="b" t="t" l="l"/>
            <a:pathLst>
              <a:path h="4336969" w="7710167">
                <a:moveTo>
                  <a:pt x="0" y="0"/>
                </a:moveTo>
                <a:lnTo>
                  <a:pt x="7710167" y="0"/>
                </a:lnTo>
                <a:lnTo>
                  <a:pt x="7710167" y="4336969"/>
                </a:lnTo>
                <a:lnTo>
                  <a:pt x="0" y="43369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567151" y="3262390"/>
            <a:ext cx="11153697" cy="6272106"/>
          </a:xfrm>
          <a:custGeom>
            <a:avLst/>
            <a:gdLst/>
            <a:ahLst/>
            <a:cxnLst/>
            <a:rect r="r" b="b" t="t" l="l"/>
            <a:pathLst>
              <a:path h="6272106" w="11153697">
                <a:moveTo>
                  <a:pt x="0" y="0"/>
                </a:moveTo>
                <a:lnTo>
                  <a:pt x="11153698" y="0"/>
                </a:lnTo>
                <a:lnTo>
                  <a:pt x="11153698" y="6272105"/>
                </a:lnTo>
                <a:lnTo>
                  <a:pt x="0" y="62721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75565"/>
            <a:ext cx="18288000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Ao lo</a:t>
            </a:r>
            <a:r>
              <a:rPr lang="en-US" b="true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ngo do tempo, a luta se consolidou como parte da cultura pop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98816"/>
            <a:ext cx="11301259" cy="3432757"/>
          </a:xfrm>
          <a:custGeom>
            <a:avLst/>
            <a:gdLst/>
            <a:ahLst/>
            <a:cxnLst/>
            <a:rect r="r" b="b" t="t" l="l"/>
            <a:pathLst>
              <a:path h="3432757" w="11301259">
                <a:moveTo>
                  <a:pt x="0" y="0"/>
                </a:moveTo>
                <a:lnTo>
                  <a:pt x="11301259" y="0"/>
                </a:lnTo>
                <a:lnTo>
                  <a:pt x="11301259" y="3432758"/>
                </a:lnTo>
                <a:lnTo>
                  <a:pt x="0" y="34327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661701"/>
            <a:ext cx="11250599" cy="5625299"/>
          </a:xfrm>
          <a:custGeom>
            <a:avLst/>
            <a:gdLst/>
            <a:ahLst/>
            <a:cxnLst/>
            <a:rect r="r" b="b" t="t" l="l"/>
            <a:pathLst>
              <a:path h="5625299" w="11250599">
                <a:moveTo>
                  <a:pt x="0" y="0"/>
                </a:moveTo>
                <a:lnTo>
                  <a:pt x="11250599" y="0"/>
                </a:lnTo>
                <a:lnTo>
                  <a:pt x="11250599" y="5625299"/>
                </a:lnTo>
                <a:lnTo>
                  <a:pt x="0" y="56252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4" id="4"/>
          <p:cNvSpPr txBox="true"/>
          <p:nvPr/>
        </p:nvSpPr>
        <p:spPr>
          <a:xfrm rot="0">
            <a:off x="12781684" y="6072576"/>
            <a:ext cx="5086795" cy="189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ação e batalha, com 53,8%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781684" y="703566"/>
            <a:ext cx="5086795" cy="287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65% já assitiram;</a:t>
            </a:r>
          </a:p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42% assitem.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148650"/>
            <a:ext cx="12202917" cy="5498186"/>
          </a:xfrm>
          <a:custGeom>
            <a:avLst/>
            <a:gdLst/>
            <a:ahLst/>
            <a:cxnLst/>
            <a:rect r="r" b="b" t="t" l="l"/>
            <a:pathLst>
              <a:path h="5498186" w="12202917">
                <a:moveTo>
                  <a:pt x="0" y="0"/>
                </a:moveTo>
                <a:lnTo>
                  <a:pt x="12202917" y="0"/>
                </a:lnTo>
                <a:lnTo>
                  <a:pt x="12202917" y="5498186"/>
                </a:lnTo>
                <a:lnTo>
                  <a:pt x="0" y="54981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097260" y="4413250"/>
            <a:ext cx="6190740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74%</a:t>
            </a: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do público são jovem-adultos à adultos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46685" y="1694502"/>
            <a:ext cx="14794629" cy="6897996"/>
          </a:xfrm>
          <a:custGeom>
            <a:avLst/>
            <a:gdLst/>
            <a:ahLst/>
            <a:cxnLst/>
            <a:rect r="r" b="b" t="t" l="l"/>
            <a:pathLst>
              <a:path h="6897996" w="14794629">
                <a:moveTo>
                  <a:pt x="0" y="0"/>
                </a:moveTo>
                <a:lnTo>
                  <a:pt x="14794630" y="0"/>
                </a:lnTo>
                <a:lnTo>
                  <a:pt x="14794630" y="6897996"/>
                </a:lnTo>
                <a:lnTo>
                  <a:pt x="0" y="68979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91025" y="857250"/>
            <a:ext cx="950595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Agradecimentos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346450"/>
            <a:ext cx="12522101" cy="3508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Marcela - pelo acompanhamento socioemocional</a:t>
            </a:r>
          </a:p>
          <a:p>
            <a:pPr algn="ctr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Rosim - por me ajudar em algumas queries</a:t>
            </a:r>
          </a:p>
          <a:p>
            <a:pPr algn="ctr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Giu e Lucas - por algumas lógicas de algoritmos</a:t>
            </a:r>
          </a:p>
          <a:p>
            <a:pPr algn="ctr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Clara - por ter acreditado em mim</a:t>
            </a:r>
          </a:p>
          <a:p>
            <a:pPr algn="ctr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Brandão - pelo desafio proposto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84416" y="4274503"/>
            <a:ext cx="571916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Obrigado!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DAGo7Ic6BU0</dc:identifier>
  <dcterms:modified xsi:type="dcterms:W3CDTF">2011-08-01T06:04:30Z</dcterms:modified>
  <cp:revision>1</cp:revision>
  <dc:title>General Fight</dc:title>
</cp:coreProperties>
</file>