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64" r:id="rId3"/>
    <p:sldId id="265" r:id="rId4"/>
    <p:sldId id="267" r:id="rId5"/>
    <p:sldId id="284" r:id="rId6"/>
    <p:sldId id="301" r:id="rId7"/>
    <p:sldId id="266" r:id="rId8"/>
    <p:sldId id="272" r:id="rId9"/>
    <p:sldId id="288" r:id="rId10"/>
    <p:sldId id="291" r:id="rId11"/>
    <p:sldId id="273" r:id="rId12"/>
    <p:sldId id="292" r:id="rId13"/>
    <p:sldId id="275" r:id="rId14"/>
    <p:sldId id="278" r:id="rId15"/>
    <p:sldId id="277" r:id="rId16"/>
    <p:sldId id="294" r:id="rId17"/>
    <p:sldId id="300" r:id="rId18"/>
    <p:sldId id="296" r:id="rId19"/>
    <p:sldId id="295" r:id="rId20"/>
    <p:sldId id="298" r:id="rId21"/>
    <p:sldId id="299" r:id="rId22"/>
    <p:sldId id="269" r:id="rId23"/>
    <p:sldId id="270" r:id="rId24"/>
    <p:sldId id="263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56950" autoAdjust="0"/>
  </p:normalViewPr>
  <p:slideViewPr>
    <p:cSldViewPr snapToGrid="0">
      <p:cViewPr varScale="1">
        <p:scale>
          <a:sx n="67" d="100"/>
          <a:sy n="67" d="100"/>
        </p:scale>
        <p:origin x="6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13521-21E2-419E-B957-B187682285F9}" type="datetimeFigureOut">
              <a:rPr lang="pt-BR" smtClean="0"/>
              <a:t>28/06/2023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D81FA-1CFA-4977-A46C-CE75474290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416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D81FA-1CFA-4977-A46C-CE7547429079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62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E5147-5422-FDF4-C9B7-F0E29EEF3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0D0D49-126B-DD4A-30EB-4466581E7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34A24C-06DA-FA86-4453-BAD24A9D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B551-90B7-4432-890B-F48A48A79D45}" type="datetimeFigureOut">
              <a:rPr lang="pt-BR" smtClean="0"/>
              <a:t>28/06/2023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610A5F-3D56-E832-BCCC-7A6DF224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449CC1-CC68-3A13-2B9D-82605194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2B84-E857-44CA-B67D-A48146F920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6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8BE27-ACC8-7BC4-5B08-0C8DA4A0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2B8226-C7DB-9A66-6BB6-8C62F75E1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F0D24-7201-90F0-845B-48C822B0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B551-90B7-4432-890B-F48A48A79D45}" type="datetimeFigureOut">
              <a:rPr lang="pt-BR" smtClean="0"/>
              <a:t>28/06/2023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EE3DB-2D2C-FAE5-BF4B-D87C0C75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01EAD0-6C68-D5DB-AF08-21B92E3B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2B84-E857-44CA-B67D-A48146F920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63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C9D727-75C0-4C79-A36F-D31A6DD93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E23C02-B803-6FC4-3BF1-7BC81D5EC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DD4E57-B8F7-1801-C889-6BA22DBA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B551-90B7-4432-890B-F48A48A79D45}" type="datetimeFigureOut">
              <a:rPr lang="pt-BR" smtClean="0"/>
              <a:t>28/06/2023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82316-8BC4-158E-FD1F-25B91D35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3A3415-3ED9-FD44-6704-F0A4B467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2B84-E857-44CA-B67D-A48146F920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6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2917E-764B-85D2-6A93-0623C96B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1C6C11-9C24-4CAD-84E4-C83605CB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FB1E62-E204-1F54-FDB0-625F25E4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B551-90B7-4432-890B-F48A48A79D45}" type="datetimeFigureOut">
              <a:rPr lang="pt-BR" smtClean="0"/>
              <a:t>28/06/2023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FD5F74-ED8A-2934-75D1-B3B1F4F7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D1457A-2D03-0643-457F-3F905524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2B84-E857-44CA-B67D-A48146F920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36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C7D2A-7C32-75D2-A96B-D9F01275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4FDBDE-36ED-BAE9-C971-BA5E9A19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CBD8B4-CB8A-7EE3-CDAE-63633CCE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B551-90B7-4432-890B-F48A48A79D45}" type="datetimeFigureOut">
              <a:rPr lang="pt-BR" smtClean="0"/>
              <a:t>28/06/2023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0490B-5DE3-DAFC-DBD2-AEA6273A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EFA8B4-6CBB-A50E-1B20-D4873F54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2B84-E857-44CA-B67D-A48146F920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60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F4496-A1EE-607F-128C-5D89F3DB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14EDC-5ABD-BE9E-CDC2-DAE568839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9B3B27-3EF8-B257-D55B-2060C9442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94671D-3A6D-6E07-362C-C4B442CB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B551-90B7-4432-890B-F48A48A79D45}" type="datetimeFigureOut">
              <a:rPr lang="pt-BR" smtClean="0"/>
              <a:t>28/06/2023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760A75-0974-3889-0EC9-1FEFA5B1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750DE3-5074-7A34-CC76-1774AAAC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2B84-E857-44CA-B67D-A48146F920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11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615E5-CD6F-89AA-947F-7A13DD3A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BE33B0-E6BA-FC7B-9732-311613EA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E00217-305B-B9AE-3DF7-B4BD91F6B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B03032-0081-338D-27C8-2705E4F6A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B0AEF3-E600-954D-0962-4407E7EE2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4B7B68-CA95-0835-B9A3-954B41DD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B551-90B7-4432-890B-F48A48A79D45}" type="datetimeFigureOut">
              <a:rPr lang="pt-BR" smtClean="0"/>
              <a:t>28/06/2023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C562CA-F7FB-94B0-F0A9-68A66C8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204E5F-54BC-1586-DADA-47578E16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2B84-E857-44CA-B67D-A48146F920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67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CDA8A-33FC-8545-5EDF-4A72FAC3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B6234B-8BA7-98A1-E97A-15F74FDE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B551-90B7-4432-890B-F48A48A79D45}" type="datetimeFigureOut">
              <a:rPr lang="pt-BR" smtClean="0"/>
              <a:t>28/06/2023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F1B7D2-80EF-A122-81EC-56B8E539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2C779A-4E0B-70FF-4B73-04EA1D01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2B84-E857-44CA-B67D-A48146F920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70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C2DBF6-D589-DE72-723E-C0947FD5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B551-90B7-4432-890B-F48A48A79D45}" type="datetimeFigureOut">
              <a:rPr lang="pt-BR" smtClean="0"/>
              <a:t>28/06/2023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D2C325-03B5-D64F-5C8B-B9BAD3BD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E814BB-B67D-116A-5F7B-C06069B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2B84-E857-44CA-B67D-A48146F920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86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45C30-F2B8-0683-7C8B-A2748446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DF0BB-8E56-130B-2251-4D7E44353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D98847-05F1-1D80-827F-AB42B529B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6F4B9E-6DB7-5B79-15DD-C7CC237A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B551-90B7-4432-890B-F48A48A79D45}" type="datetimeFigureOut">
              <a:rPr lang="pt-BR" smtClean="0"/>
              <a:t>28/06/2023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4557A2-BAFB-6576-B75E-D80FFBD8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12008-5064-FD9B-44AC-D019E340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2B84-E857-44CA-B67D-A48146F920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39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1810C-F661-6FA4-E0C4-73A21E6B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C3D5B0-7923-2E65-5EDC-CC20A2D6B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50A906-41E0-0C1C-0019-331E8257E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F75D83-B1ED-02A6-7D38-7FEBE3EA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B551-90B7-4432-890B-F48A48A79D45}" type="datetimeFigureOut">
              <a:rPr lang="pt-BR" smtClean="0"/>
              <a:t>28/06/2023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8FFE93-7B0F-1459-E0E3-25482AC8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742FBF-9E8F-8A2C-F040-731C04AD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2B84-E857-44CA-B67D-A48146F920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59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B5C945E-D11F-B94D-A6F3-E9081815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3823C8-8579-DC70-3B8D-4AFB1451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B1F2E6-1F0E-A447-C1DE-96AE572B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B551-90B7-4432-890B-F48A48A79D45}" type="datetimeFigureOut">
              <a:rPr lang="pt-BR" smtClean="0"/>
              <a:t>28/06/2023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962F4B-CDD4-2CAF-D2C2-0138D36C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F2F1C-240D-86C5-5B7E-F83803E00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D2B84-E857-44CA-B67D-A48146F920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43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emf"/><Relationship Id="rId7" Type="http://schemas.openxmlformats.org/officeDocument/2006/relationships/image" Target="../media/image2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nb.com.br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010EB-BBCF-25F5-B646-C150C8C9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837" y="1228725"/>
            <a:ext cx="7172324" cy="1238250"/>
          </a:xfrm>
        </p:spPr>
        <p:txBody>
          <a:bodyPr>
            <a:noAutofit/>
          </a:bodyPr>
          <a:lstStyle/>
          <a:p>
            <a:r>
              <a:rPr lang="pt-BR" sz="4000" dirty="0"/>
              <a:t>MCDA para Ordenamento de Quintetos no Basquetebol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F28B70-D6AB-9C3F-D7C3-DC8CA1252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380" y="5154249"/>
            <a:ext cx="10148887" cy="1143000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Rafael Andreolli Prochnow</a:t>
            </a:r>
            <a:endParaRPr lang="pt-BR" sz="20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pt-BR" sz="2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Orientador</a:t>
            </a:r>
            <a:r>
              <a:rPr lang="pt-BR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Leonardo </a:t>
            </a:r>
            <a:r>
              <a:rPr lang="pt-BR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Tomazeli</a:t>
            </a:r>
            <a:r>
              <a:rPr lang="pt-BR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Duarte</a:t>
            </a:r>
            <a:endParaRPr lang="pt-BR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16DF4F-C3CB-855B-C248-77A6500DC42A}"/>
              </a:ext>
            </a:extLst>
          </p:cNvPr>
          <p:cNvSpPr txBox="1"/>
          <p:nvPr/>
        </p:nvSpPr>
        <p:spPr>
          <a:xfrm>
            <a:off x="866298" y="2765132"/>
            <a:ext cx="10459402" cy="1650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dirty="0"/>
              <a:t>Qualificação Mestrado Engenharia de Produção e Manufatura</a:t>
            </a:r>
          </a:p>
          <a:p>
            <a:pPr algn="ctr">
              <a:lnSpc>
                <a:spcPct val="150000"/>
              </a:lnSpc>
            </a:pPr>
            <a:endParaRPr lang="pt-BR" sz="1400" dirty="0"/>
          </a:p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Faculdade de Ciências Aplicadas </a:t>
            </a:r>
            <a:r>
              <a:rPr lang="pt-BR" sz="2400" dirty="0"/>
              <a:t>– UNICAMP 2023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8983F38-BA75-85D0-F828-2C7E971C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67" y="148182"/>
            <a:ext cx="928688" cy="984069"/>
          </a:xfrm>
          <a:prstGeom prst="rect">
            <a:avLst/>
          </a:prstGeom>
        </p:spPr>
      </p:pic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EC46766B-88BE-CEBF-6ECB-F8B483CE8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0" y="194976"/>
            <a:ext cx="1886414" cy="9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2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lão de Fala: Retângulo 22">
            <a:extLst>
              <a:ext uri="{FF2B5EF4-FFF2-40B4-BE49-F238E27FC236}">
                <a16:creationId xmlns:a16="http://schemas.microsoft.com/office/drawing/2014/main" id="{DBF3C5BA-648C-CB67-12D6-85897593CB8A}"/>
              </a:ext>
            </a:extLst>
          </p:cNvPr>
          <p:cNvSpPr/>
          <p:nvPr/>
        </p:nvSpPr>
        <p:spPr>
          <a:xfrm>
            <a:off x="285043" y="2800801"/>
            <a:ext cx="11402568" cy="3829783"/>
          </a:xfrm>
          <a:prstGeom prst="wedgeRectCallout">
            <a:avLst>
              <a:gd name="adj1" fmla="val -23336"/>
              <a:gd name="adj2" fmla="val -55995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8CE35976-9D0E-76A2-C1B1-7FCC4AF7610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rgbClr val="F69C2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3AB08A6-9271-4689-8358-51A1B5386C5A}"/>
              </a:ext>
            </a:extLst>
          </p:cNvPr>
          <p:cNvSpPr txBox="1">
            <a:spLocks/>
          </p:cNvSpPr>
          <p:nvPr/>
        </p:nvSpPr>
        <p:spPr>
          <a:xfrm>
            <a:off x="504388" y="227410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2 - METODOLOGIA</a:t>
            </a:r>
          </a:p>
        </p:txBody>
      </p:sp>
      <p:sp>
        <p:nvSpPr>
          <p:cNvPr id="25" name="TextBox 91">
            <a:extLst>
              <a:ext uri="{FF2B5EF4-FFF2-40B4-BE49-F238E27FC236}">
                <a16:creationId xmlns:a16="http://schemas.microsoft.com/office/drawing/2014/main" id="{C1304C9E-E093-1104-0723-56A81344E316}"/>
              </a:ext>
            </a:extLst>
          </p:cNvPr>
          <p:cNvSpPr txBox="1"/>
          <p:nvPr/>
        </p:nvSpPr>
        <p:spPr>
          <a:xfrm>
            <a:off x="367040" y="2939099"/>
            <a:ext cx="5030979" cy="41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Método MCDA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644467-74C1-3665-9003-17A3E66E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84" y="4371975"/>
            <a:ext cx="4791837" cy="160034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CEDB5E3-7678-372E-2FE8-27CB6A5F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89" y="6032215"/>
            <a:ext cx="1991162" cy="3757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7A98D2B-9447-3854-DD37-FCB10B82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6027361"/>
            <a:ext cx="655374" cy="47194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35F0099-4DEF-4AAD-BB7C-A396E34C3C06}"/>
              </a:ext>
            </a:extLst>
          </p:cNvPr>
          <p:cNvSpPr txBox="1"/>
          <p:nvPr/>
        </p:nvSpPr>
        <p:spPr>
          <a:xfrm>
            <a:off x="5472954" y="3077390"/>
            <a:ext cx="6092422" cy="129458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Alternativas: Quintetos da Equipe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Critérios: Contagem Final do número de Indicadores que o quinteto realizou quando estava na quadra.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Peso dos Critérios: Escolha do treinador **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8C6D6B-4A05-E029-6189-E88F18CB671F}"/>
              </a:ext>
            </a:extLst>
          </p:cNvPr>
          <p:cNvSpPr txBox="1"/>
          <p:nvPr/>
        </p:nvSpPr>
        <p:spPr>
          <a:xfrm>
            <a:off x="367040" y="3383639"/>
            <a:ext cx="5128885" cy="89018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Busca ordenar um conjunto de alternativas a partir de critérios, os quais possuem importâncias de acordo com observação do decisor.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8672421-AFF6-23DA-9807-8F90667CA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616" y="4421049"/>
            <a:ext cx="6258880" cy="1684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">
                <a:extLst>
                  <a:ext uri="{FF2B5EF4-FFF2-40B4-BE49-F238E27FC236}">
                    <a16:creationId xmlns:a16="http://schemas.microsoft.com/office/drawing/2014/main" id="{8B9682E4-844F-8967-2C63-538C50622E26}"/>
                  </a:ext>
                </a:extLst>
              </p:cNvPr>
              <p:cNvSpPr txBox="1"/>
              <p:nvPr/>
            </p:nvSpPr>
            <p:spPr>
              <a:xfrm>
                <a:off x="5730875" y="6167118"/>
                <a:ext cx="3054350" cy="24057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b="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pt-BR" sz="1600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W</m:t>
                        </m:r>
                      </m:e>
                      <m:sub>
                        <m: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W</m:t>
                        </m:r>
                      </m:e>
                      <m:sub>
                        <m: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</a:t>
                </a:r>
              </a:p>
            </p:txBody>
          </p:sp>
        </mc:Choice>
        <mc:Fallback xmlns="">
          <p:sp>
            <p:nvSpPr>
              <p:cNvPr id="16" name="CaixaDeTexto 1">
                <a:extLst>
                  <a:ext uri="{FF2B5EF4-FFF2-40B4-BE49-F238E27FC236}">
                    <a16:creationId xmlns:a16="http://schemas.microsoft.com/office/drawing/2014/main" id="{8B9682E4-844F-8967-2C63-538C50622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75" y="6167118"/>
                <a:ext cx="3054350" cy="240579"/>
              </a:xfrm>
              <a:prstGeom prst="rect">
                <a:avLst/>
              </a:prstGeom>
              <a:blipFill>
                <a:blip r:embed="rId6"/>
                <a:stretch>
                  <a:fillRect l="-2196" t="-30769" b="-5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54B7E1B8-55C6-851E-11EB-B957662CB3FB}"/>
              </a:ext>
            </a:extLst>
          </p:cNvPr>
          <p:cNvSpPr/>
          <p:nvPr/>
        </p:nvSpPr>
        <p:spPr>
          <a:xfrm>
            <a:off x="5289616" y="4378905"/>
            <a:ext cx="6258880" cy="20287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Dificuldade em mapear o jogo.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Treinador pode alterar de acordo com a sua opinião, mas as suas escolhas não podem ser contraditórias.</a:t>
            </a:r>
          </a:p>
          <a:p>
            <a:pPr>
              <a:lnSpc>
                <a:spcPct val="110000"/>
              </a:lnSpc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	Café &lt; Suco &lt; Água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Método SMAA.</a:t>
            </a: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43FB2FDE-0AA3-6C06-D941-AAC6E13674D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109668" y="1773478"/>
            <a:ext cx="839374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6">
            <a:extLst>
              <a:ext uri="{FF2B5EF4-FFF2-40B4-BE49-F238E27FC236}">
                <a16:creationId xmlns:a16="http://schemas.microsoft.com/office/drawing/2014/main" id="{35FD3887-F14C-299B-C4FC-0B23F68C4143}"/>
              </a:ext>
            </a:extLst>
          </p:cNvPr>
          <p:cNvSpPr/>
          <p:nvPr/>
        </p:nvSpPr>
        <p:spPr>
          <a:xfrm>
            <a:off x="2109668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30">
            <a:extLst>
              <a:ext uri="{FF2B5EF4-FFF2-40B4-BE49-F238E27FC236}">
                <a16:creationId xmlns:a16="http://schemas.microsoft.com/office/drawing/2014/main" id="{C9CA58D0-CCD6-0E6B-E47A-DC20ED6CB28F}"/>
              </a:ext>
            </a:extLst>
          </p:cNvPr>
          <p:cNvSpPr/>
          <p:nvPr/>
        </p:nvSpPr>
        <p:spPr>
          <a:xfrm>
            <a:off x="10416185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78">
            <a:extLst>
              <a:ext uri="{FF2B5EF4-FFF2-40B4-BE49-F238E27FC236}">
                <a16:creationId xmlns:a16="http://schemas.microsoft.com/office/drawing/2014/main" id="{056049B9-B461-3E38-0539-0CA984AE208C}"/>
              </a:ext>
            </a:extLst>
          </p:cNvPr>
          <p:cNvSpPr/>
          <p:nvPr/>
        </p:nvSpPr>
        <p:spPr>
          <a:xfrm>
            <a:off x="6192203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TextBox 92">
            <a:extLst>
              <a:ext uri="{FF2B5EF4-FFF2-40B4-BE49-F238E27FC236}">
                <a16:creationId xmlns:a16="http://schemas.microsoft.com/office/drawing/2014/main" id="{6CF7DDA1-1455-C9F1-78D7-B632A2B89805}"/>
              </a:ext>
            </a:extLst>
          </p:cNvPr>
          <p:cNvSpPr txBox="1"/>
          <p:nvPr/>
        </p:nvSpPr>
        <p:spPr>
          <a:xfrm>
            <a:off x="5025695" y="2004581"/>
            <a:ext cx="255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Coleta de dados</a:t>
            </a:r>
          </a:p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Ambiente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 </a:t>
            </a:r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Trabalho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</p:txBody>
      </p:sp>
      <p:sp>
        <p:nvSpPr>
          <p:cNvPr id="26" name="TextBox 94">
            <a:extLst>
              <a:ext uri="{FF2B5EF4-FFF2-40B4-BE49-F238E27FC236}">
                <a16:creationId xmlns:a16="http://schemas.microsoft.com/office/drawing/2014/main" id="{35B0B0AC-D7C7-87EA-E0C1-26976F2E0F78}"/>
              </a:ext>
            </a:extLst>
          </p:cNvPr>
          <p:cNvSpPr txBox="1"/>
          <p:nvPr/>
        </p:nvSpPr>
        <p:spPr>
          <a:xfrm>
            <a:off x="550488" y="1965694"/>
            <a:ext cx="355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Formulação do problema com auxílio de um método de MCDA</a:t>
            </a:r>
          </a:p>
        </p:txBody>
      </p:sp>
      <p:sp>
        <p:nvSpPr>
          <p:cNvPr id="27" name="TextBox 96">
            <a:extLst>
              <a:ext uri="{FF2B5EF4-FFF2-40B4-BE49-F238E27FC236}">
                <a16:creationId xmlns:a16="http://schemas.microsoft.com/office/drawing/2014/main" id="{9D4D68A7-8FED-5540-77F3-80D1AF07E65B}"/>
              </a:ext>
            </a:extLst>
          </p:cNvPr>
          <p:cNvSpPr txBox="1"/>
          <p:nvPr/>
        </p:nvSpPr>
        <p:spPr>
          <a:xfrm>
            <a:off x="9598077" y="1994753"/>
            <a:ext cx="187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Estruturação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dos dados</a:t>
            </a:r>
          </a:p>
        </p:txBody>
      </p:sp>
    </p:spTree>
    <p:extLst>
      <p:ext uri="{BB962C8B-B14F-4D97-AF65-F5344CB8AC3E}">
        <p14:creationId xmlns:p14="http://schemas.microsoft.com/office/powerpoint/2010/main" val="390893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lão de Fala: Retângulo 22">
            <a:extLst>
              <a:ext uri="{FF2B5EF4-FFF2-40B4-BE49-F238E27FC236}">
                <a16:creationId xmlns:a16="http://schemas.microsoft.com/office/drawing/2014/main" id="{DBF3C5BA-648C-CB67-12D6-85897593CB8A}"/>
              </a:ext>
            </a:extLst>
          </p:cNvPr>
          <p:cNvSpPr/>
          <p:nvPr/>
        </p:nvSpPr>
        <p:spPr>
          <a:xfrm>
            <a:off x="237744" y="2800800"/>
            <a:ext cx="11402568" cy="3829783"/>
          </a:xfrm>
          <a:prstGeom prst="wedgeRectCallout">
            <a:avLst>
              <a:gd name="adj1" fmla="val -23241"/>
              <a:gd name="adj2" fmla="val -55995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8CE35976-9D0E-76A2-C1B1-7FCC4AF7610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rgbClr val="F69C2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3AB08A6-9271-4689-8358-51A1B5386C5A}"/>
              </a:ext>
            </a:extLst>
          </p:cNvPr>
          <p:cNvSpPr txBox="1">
            <a:spLocks/>
          </p:cNvSpPr>
          <p:nvPr/>
        </p:nvSpPr>
        <p:spPr>
          <a:xfrm>
            <a:off x="504388" y="227410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2 - METODOLOGIA</a:t>
            </a:r>
          </a:p>
        </p:txBody>
      </p:sp>
      <p:sp>
        <p:nvSpPr>
          <p:cNvPr id="25" name="TextBox 91">
            <a:extLst>
              <a:ext uri="{FF2B5EF4-FFF2-40B4-BE49-F238E27FC236}">
                <a16:creationId xmlns:a16="http://schemas.microsoft.com/office/drawing/2014/main" id="{C1304C9E-E093-1104-0723-56A81344E316}"/>
              </a:ext>
            </a:extLst>
          </p:cNvPr>
          <p:cNvSpPr txBox="1"/>
          <p:nvPr/>
        </p:nvSpPr>
        <p:spPr>
          <a:xfrm>
            <a:off x="367040" y="2939099"/>
            <a:ext cx="5030979" cy="41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Método TOPSIS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5632CB-D320-6026-6423-082DAD63874A}"/>
              </a:ext>
            </a:extLst>
          </p:cNvPr>
          <p:cNvSpPr txBox="1"/>
          <p:nvPr/>
        </p:nvSpPr>
        <p:spPr>
          <a:xfrm>
            <a:off x="367040" y="5627929"/>
            <a:ext cx="5422826" cy="89018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 Passo: Calcular a matriz normalizada em Relação ao Peso dos Critérios. Reflete a importância relativa de cada critério</a:t>
            </a: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5A8949C9-D10E-5A1D-6D2E-09970121FE56}"/>
              </a:ext>
            </a:extLst>
          </p:cNvPr>
          <p:cNvSpPr/>
          <p:nvPr/>
        </p:nvSpPr>
        <p:spPr>
          <a:xfrm>
            <a:off x="6383354" y="3687199"/>
            <a:ext cx="582213" cy="4942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F67250D-61B5-1A1A-C4A3-A122DD8A2962}"/>
              </a:ext>
            </a:extLst>
          </p:cNvPr>
          <p:cNvSpPr txBox="1"/>
          <p:nvPr/>
        </p:nvSpPr>
        <p:spPr>
          <a:xfrm>
            <a:off x="6298818" y="5387362"/>
            <a:ext cx="5214784" cy="116102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 Passo: Definir as alternativas ideal positiva (A+) e a ideal negativa (A-)</a:t>
            </a:r>
          </a:p>
          <a:p>
            <a:pPr>
              <a:lnSpc>
                <a:spcPct val="110000"/>
              </a:lnSpc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 Passo: distâncias de cada alternativa em relação às alternativas ideais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DE7B0F8F-6B9E-E435-86F3-EA06169A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232" y="2997064"/>
            <a:ext cx="3543247" cy="2233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1">
                <a:extLst>
                  <a:ext uri="{FF2B5EF4-FFF2-40B4-BE49-F238E27FC236}">
                    <a16:creationId xmlns:a16="http://schemas.microsoft.com/office/drawing/2014/main" id="{92CD9377-F85C-11BC-F43D-A56E3A349DA8}"/>
                  </a:ext>
                </a:extLst>
              </p:cNvPr>
              <p:cNvSpPr txBox="1"/>
              <p:nvPr/>
            </p:nvSpPr>
            <p:spPr>
              <a:xfrm>
                <a:off x="367040" y="5305165"/>
                <a:ext cx="3054350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b="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pt-BR" sz="1600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W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W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</a:t>
                </a:r>
              </a:p>
            </p:txBody>
          </p:sp>
        </mc:Choice>
        <mc:Fallback xmlns="">
          <p:sp>
            <p:nvSpPr>
              <p:cNvPr id="5" name="CaixaDeTexto 1">
                <a:extLst>
                  <a:ext uri="{FF2B5EF4-FFF2-40B4-BE49-F238E27FC236}">
                    <a16:creationId xmlns:a16="http://schemas.microsoft.com/office/drawing/2014/main" id="{92CD9377-F85C-11BC-F43D-A56E3A34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0" y="5305165"/>
                <a:ext cx="3054350" cy="246221"/>
              </a:xfrm>
              <a:prstGeom prst="rect">
                <a:avLst/>
              </a:prstGeom>
              <a:blipFill>
                <a:blip r:embed="rId3"/>
                <a:stretch>
                  <a:fillRect l="-2196" t="-26829" b="-463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4ADA3304-8AFD-0383-0432-4EA89F998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40" y="3351584"/>
            <a:ext cx="5931778" cy="1724251"/>
          </a:xfrm>
          <a:prstGeom prst="rect">
            <a:avLst/>
          </a:prstGeom>
        </p:spPr>
      </p:pic>
      <p:cxnSp>
        <p:nvCxnSpPr>
          <p:cNvPr id="3" name="Straight Connector 25">
            <a:extLst>
              <a:ext uri="{FF2B5EF4-FFF2-40B4-BE49-F238E27FC236}">
                <a16:creationId xmlns:a16="http://schemas.microsoft.com/office/drawing/2014/main" id="{66C4EAED-B62C-6FB3-ECF8-80FE63225D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09668" y="1773478"/>
            <a:ext cx="839374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6">
            <a:extLst>
              <a:ext uri="{FF2B5EF4-FFF2-40B4-BE49-F238E27FC236}">
                <a16:creationId xmlns:a16="http://schemas.microsoft.com/office/drawing/2014/main" id="{C951972F-D42C-16A9-997C-74744E3D0183}"/>
              </a:ext>
            </a:extLst>
          </p:cNvPr>
          <p:cNvSpPr/>
          <p:nvPr/>
        </p:nvSpPr>
        <p:spPr>
          <a:xfrm>
            <a:off x="2109668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30">
            <a:extLst>
              <a:ext uri="{FF2B5EF4-FFF2-40B4-BE49-F238E27FC236}">
                <a16:creationId xmlns:a16="http://schemas.microsoft.com/office/drawing/2014/main" id="{D07B2A43-CD0B-B26E-3AB8-07E76C352C7D}"/>
              </a:ext>
            </a:extLst>
          </p:cNvPr>
          <p:cNvSpPr/>
          <p:nvPr/>
        </p:nvSpPr>
        <p:spPr>
          <a:xfrm>
            <a:off x="10416185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78">
            <a:extLst>
              <a:ext uri="{FF2B5EF4-FFF2-40B4-BE49-F238E27FC236}">
                <a16:creationId xmlns:a16="http://schemas.microsoft.com/office/drawing/2014/main" id="{F4733EAD-4A36-53D4-7616-953A065C9E3F}"/>
              </a:ext>
            </a:extLst>
          </p:cNvPr>
          <p:cNvSpPr/>
          <p:nvPr/>
        </p:nvSpPr>
        <p:spPr>
          <a:xfrm>
            <a:off x="6192203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TextBox 92">
            <a:extLst>
              <a:ext uri="{FF2B5EF4-FFF2-40B4-BE49-F238E27FC236}">
                <a16:creationId xmlns:a16="http://schemas.microsoft.com/office/drawing/2014/main" id="{5C9B6E95-DDB0-62C0-096F-B1B26A1A7B8E}"/>
              </a:ext>
            </a:extLst>
          </p:cNvPr>
          <p:cNvSpPr txBox="1"/>
          <p:nvPr/>
        </p:nvSpPr>
        <p:spPr>
          <a:xfrm>
            <a:off x="5025695" y="2004581"/>
            <a:ext cx="255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Coleta de dados</a:t>
            </a:r>
          </a:p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Ambiente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 </a:t>
            </a:r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Trabalho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</p:txBody>
      </p:sp>
      <p:sp>
        <p:nvSpPr>
          <p:cNvPr id="16" name="TextBox 94">
            <a:extLst>
              <a:ext uri="{FF2B5EF4-FFF2-40B4-BE49-F238E27FC236}">
                <a16:creationId xmlns:a16="http://schemas.microsoft.com/office/drawing/2014/main" id="{3D0EFB60-72BE-ACA8-3131-1076B18441DA}"/>
              </a:ext>
            </a:extLst>
          </p:cNvPr>
          <p:cNvSpPr txBox="1"/>
          <p:nvPr/>
        </p:nvSpPr>
        <p:spPr>
          <a:xfrm>
            <a:off x="550488" y="1965694"/>
            <a:ext cx="355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Formulação do problema com auxílio de um método de MCDA</a:t>
            </a:r>
          </a:p>
        </p:txBody>
      </p:sp>
      <p:sp>
        <p:nvSpPr>
          <p:cNvPr id="17" name="TextBox 96">
            <a:extLst>
              <a:ext uri="{FF2B5EF4-FFF2-40B4-BE49-F238E27FC236}">
                <a16:creationId xmlns:a16="http://schemas.microsoft.com/office/drawing/2014/main" id="{E647D185-F749-60A7-BF7E-0FABBC47CB87}"/>
              </a:ext>
            </a:extLst>
          </p:cNvPr>
          <p:cNvSpPr txBox="1"/>
          <p:nvPr/>
        </p:nvSpPr>
        <p:spPr>
          <a:xfrm>
            <a:off x="9598077" y="1994753"/>
            <a:ext cx="187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Estruturação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dos dados</a:t>
            </a:r>
          </a:p>
        </p:txBody>
      </p:sp>
    </p:spTree>
    <p:extLst>
      <p:ext uri="{BB962C8B-B14F-4D97-AF65-F5344CB8AC3E}">
        <p14:creationId xmlns:p14="http://schemas.microsoft.com/office/powerpoint/2010/main" val="395223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lão de Fala: Retângulo 22">
            <a:extLst>
              <a:ext uri="{FF2B5EF4-FFF2-40B4-BE49-F238E27FC236}">
                <a16:creationId xmlns:a16="http://schemas.microsoft.com/office/drawing/2014/main" id="{DBF3C5BA-648C-CB67-12D6-85897593CB8A}"/>
              </a:ext>
            </a:extLst>
          </p:cNvPr>
          <p:cNvSpPr/>
          <p:nvPr/>
        </p:nvSpPr>
        <p:spPr>
          <a:xfrm>
            <a:off x="237744" y="2800800"/>
            <a:ext cx="11402568" cy="3829783"/>
          </a:xfrm>
          <a:prstGeom prst="wedgeRectCallout">
            <a:avLst>
              <a:gd name="adj1" fmla="val -25628"/>
              <a:gd name="adj2" fmla="val -55995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8CE35976-9D0E-76A2-C1B1-7FCC4AF7610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rgbClr val="F69C2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3AB08A6-9271-4689-8358-51A1B5386C5A}"/>
              </a:ext>
            </a:extLst>
          </p:cNvPr>
          <p:cNvSpPr txBox="1">
            <a:spLocks/>
          </p:cNvSpPr>
          <p:nvPr/>
        </p:nvSpPr>
        <p:spPr>
          <a:xfrm>
            <a:off x="504388" y="227410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2 - METODOLOGIA</a:t>
            </a:r>
          </a:p>
        </p:txBody>
      </p:sp>
      <p:sp>
        <p:nvSpPr>
          <p:cNvPr id="25" name="TextBox 91">
            <a:extLst>
              <a:ext uri="{FF2B5EF4-FFF2-40B4-BE49-F238E27FC236}">
                <a16:creationId xmlns:a16="http://schemas.microsoft.com/office/drawing/2014/main" id="{C1304C9E-E093-1104-0723-56A81344E316}"/>
              </a:ext>
            </a:extLst>
          </p:cNvPr>
          <p:cNvSpPr txBox="1"/>
          <p:nvPr/>
        </p:nvSpPr>
        <p:spPr>
          <a:xfrm>
            <a:off x="367040" y="2939099"/>
            <a:ext cx="5030979" cy="41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Método TOPSIS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5632CB-D320-6026-6423-082DAD63874A}"/>
              </a:ext>
            </a:extLst>
          </p:cNvPr>
          <p:cNvSpPr txBox="1"/>
          <p:nvPr/>
        </p:nvSpPr>
        <p:spPr>
          <a:xfrm>
            <a:off x="367040" y="5627929"/>
            <a:ext cx="5422826" cy="89018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 Passo: Calcular a matriz normalizada em Relação ao Peso dos Critérios. Reflete a importância relativa de cada critério</a:t>
            </a: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5A8949C9-D10E-5A1D-6D2E-09970121FE56}"/>
              </a:ext>
            </a:extLst>
          </p:cNvPr>
          <p:cNvSpPr/>
          <p:nvPr/>
        </p:nvSpPr>
        <p:spPr>
          <a:xfrm>
            <a:off x="6383354" y="3687199"/>
            <a:ext cx="582213" cy="4942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F67250D-61B5-1A1A-C4A3-A122DD8A2962}"/>
              </a:ext>
            </a:extLst>
          </p:cNvPr>
          <p:cNvSpPr txBox="1"/>
          <p:nvPr/>
        </p:nvSpPr>
        <p:spPr>
          <a:xfrm>
            <a:off x="6298818" y="5387362"/>
            <a:ext cx="5214784" cy="116102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 Passo: Definir as alternativas ideal positiva (A+) e a ideal negativa (A-)</a:t>
            </a:r>
          </a:p>
          <a:p>
            <a:pPr>
              <a:lnSpc>
                <a:spcPct val="110000"/>
              </a:lnSpc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 Passo: distâncias de cada alternativa em relação às alternativas ideais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DE7B0F8F-6B9E-E435-86F3-EA06169A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232" y="2997064"/>
            <a:ext cx="3543247" cy="2233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1">
                <a:extLst>
                  <a:ext uri="{FF2B5EF4-FFF2-40B4-BE49-F238E27FC236}">
                    <a16:creationId xmlns:a16="http://schemas.microsoft.com/office/drawing/2014/main" id="{92CD9377-F85C-11BC-F43D-A56E3A349DA8}"/>
                  </a:ext>
                </a:extLst>
              </p:cNvPr>
              <p:cNvSpPr txBox="1"/>
              <p:nvPr/>
            </p:nvSpPr>
            <p:spPr>
              <a:xfrm>
                <a:off x="367040" y="5305165"/>
                <a:ext cx="3054350" cy="24057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b="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pt-BR" sz="1600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W</m:t>
                        </m:r>
                      </m:e>
                      <m:sub>
                        <m: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W</m:t>
                        </m:r>
                      </m:e>
                      <m:sub>
                        <m: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</a:t>
                </a:r>
              </a:p>
            </p:txBody>
          </p:sp>
        </mc:Choice>
        <mc:Fallback xmlns="">
          <p:sp>
            <p:nvSpPr>
              <p:cNvPr id="5" name="CaixaDeTexto 1">
                <a:extLst>
                  <a:ext uri="{FF2B5EF4-FFF2-40B4-BE49-F238E27FC236}">
                    <a16:creationId xmlns:a16="http://schemas.microsoft.com/office/drawing/2014/main" id="{92CD9377-F85C-11BC-F43D-A56E3A34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0" y="5305165"/>
                <a:ext cx="3054350" cy="240579"/>
              </a:xfrm>
              <a:prstGeom prst="rect">
                <a:avLst/>
              </a:prstGeom>
              <a:blipFill>
                <a:blip r:embed="rId3"/>
                <a:stretch>
                  <a:fillRect l="-2196" t="-27500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4ADA3304-8AFD-0383-0432-4EA89F998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40" y="3351584"/>
            <a:ext cx="5931778" cy="172425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1E8CB56-D918-B2C1-5ADC-B52C7C886BD6}"/>
              </a:ext>
            </a:extLst>
          </p:cNvPr>
          <p:cNvSpPr/>
          <p:nvPr/>
        </p:nvSpPr>
        <p:spPr>
          <a:xfrm>
            <a:off x="2279614" y="3106518"/>
            <a:ext cx="6091468" cy="3305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3F7CCDD-F18E-530E-AD20-3A2DF0E7D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712" y="3769794"/>
            <a:ext cx="5278024" cy="2593735"/>
          </a:xfrm>
          <a:prstGeom prst="rect">
            <a:avLst/>
          </a:prstGeom>
        </p:spPr>
      </p:pic>
      <p:sp>
        <p:nvSpPr>
          <p:cNvPr id="14" name="TextBox 91">
            <a:extLst>
              <a:ext uri="{FF2B5EF4-FFF2-40B4-BE49-F238E27FC236}">
                <a16:creationId xmlns:a16="http://schemas.microsoft.com/office/drawing/2014/main" id="{F2103D33-CFFD-09A2-5DDD-BAFB54AD50C4}"/>
              </a:ext>
            </a:extLst>
          </p:cNvPr>
          <p:cNvSpPr txBox="1"/>
          <p:nvPr/>
        </p:nvSpPr>
        <p:spPr>
          <a:xfrm>
            <a:off x="2534275" y="3273599"/>
            <a:ext cx="5030979" cy="41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Resultado Final</a:t>
            </a:r>
          </a:p>
        </p:txBody>
      </p:sp>
      <p:cxnSp>
        <p:nvCxnSpPr>
          <p:cNvPr id="6" name="Straight Connector 25">
            <a:extLst>
              <a:ext uri="{FF2B5EF4-FFF2-40B4-BE49-F238E27FC236}">
                <a16:creationId xmlns:a16="http://schemas.microsoft.com/office/drawing/2014/main" id="{AB11E50E-E208-72BD-B17F-DB080512CA0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109668" y="1773478"/>
            <a:ext cx="839374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6">
            <a:extLst>
              <a:ext uri="{FF2B5EF4-FFF2-40B4-BE49-F238E27FC236}">
                <a16:creationId xmlns:a16="http://schemas.microsoft.com/office/drawing/2014/main" id="{EE3B4540-AB10-9C21-C274-A8E726521EAB}"/>
              </a:ext>
            </a:extLst>
          </p:cNvPr>
          <p:cNvSpPr/>
          <p:nvPr/>
        </p:nvSpPr>
        <p:spPr>
          <a:xfrm>
            <a:off x="2109668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6CD31741-BE30-C779-3322-7A9E42CF8844}"/>
              </a:ext>
            </a:extLst>
          </p:cNvPr>
          <p:cNvSpPr/>
          <p:nvPr/>
        </p:nvSpPr>
        <p:spPr>
          <a:xfrm>
            <a:off x="10416185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78">
            <a:extLst>
              <a:ext uri="{FF2B5EF4-FFF2-40B4-BE49-F238E27FC236}">
                <a16:creationId xmlns:a16="http://schemas.microsoft.com/office/drawing/2014/main" id="{49D64307-67C7-F07C-C295-58E50C60735D}"/>
              </a:ext>
            </a:extLst>
          </p:cNvPr>
          <p:cNvSpPr/>
          <p:nvPr/>
        </p:nvSpPr>
        <p:spPr>
          <a:xfrm>
            <a:off x="6192203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TextBox 92">
            <a:extLst>
              <a:ext uri="{FF2B5EF4-FFF2-40B4-BE49-F238E27FC236}">
                <a16:creationId xmlns:a16="http://schemas.microsoft.com/office/drawing/2014/main" id="{763FD21B-A69B-3DC2-AD31-DB2DDFEBC1D0}"/>
              </a:ext>
            </a:extLst>
          </p:cNvPr>
          <p:cNvSpPr txBox="1"/>
          <p:nvPr/>
        </p:nvSpPr>
        <p:spPr>
          <a:xfrm>
            <a:off x="5025695" y="2004581"/>
            <a:ext cx="255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Coleta de dados</a:t>
            </a:r>
          </a:p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Ambiente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 </a:t>
            </a:r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Trabalho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</p:txBody>
      </p:sp>
      <p:sp>
        <p:nvSpPr>
          <p:cNvPr id="27" name="TextBox 94">
            <a:extLst>
              <a:ext uri="{FF2B5EF4-FFF2-40B4-BE49-F238E27FC236}">
                <a16:creationId xmlns:a16="http://schemas.microsoft.com/office/drawing/2014/main" id="{6F1A156C-D916-401B-8104-09F38C28864D}"/>
              </a:ext>
            </a:extLst>
          </p:cNvPr>
          <p:cNvSpPr txBox="1"/>
          <p:nvPr/>
        </p:nvSpPr>
        <p:spPr>
          <a:xfrm>
            <a:off x="550488" y="1965694"/>
            <a:ext cx="355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Formulação do problema com auxílio de um método de MCDA</a:t>
            </a:r>
          </a:p>
        </p:txBody>
      </p:sp>
      <p:sp>
        <p:nvSpPr>
          <p:cNvPr id="28" name="TextBox 96">
            <a:extLst>
              <a:ext uri="{FF2B5EF4-FFF2-40B4-BE49-F238E27FC236}">
                <a16:creationId xmlns:a16="http://schemas.microsoft.com/office/drawing/2014/main" id="{E5C92725-907C-BB21-EF35-80A0239FC9AC}"/>
              </a:ext>
            </a:extLst>
          </p:cNvPr>
          <p:cNvSpPr txBox="1"/>
          <p:nvPr/>
        </p:nvSpPr>
        <p:spPr>
          <a:xfrm>
            <a:off x="9598077" y="1994753"/>
            <a:ext cx="187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Estruturação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dos dados</a:t>
            </a:r>
          </a:p>
        </p:txBody>
      </p:sp>
    </p:spTree>
    <p:extLst>
      <p:ext uri="{BB962C8B-B14F-4D97-AF65-F5344CB8AC3E}">
        <p14:creationId xmlns:p14="http://schemas.microsoft.com/office/powerpoint/2010/main" val="91167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lão de Fala: Retângulo 2">
            <a:extLst>
              <a:ext uri="{FF2B5EF4-FFF2-40B4-BE49-F238E27FC236}">
                <a16:creationId xmlns:a16="http://schemas.microsoft.com/office/drawing/2014/main" id="{F99E8602-AC82-1623-569B-39171A9519CE}"/>
              </a:ext>
            </a:extLst>
          </p:cNvPr>
          <p:cNvSpPr/>
          <p:nvPr/>
        </p:nvSpPr>
        <p:spPr>
          <a:xfrm>
            <a:off x="237744" y="2457452"/>
            <a:ext cx="11402568" cy="4173133"/>
          </a:xfrm>
          <a:prstGeom prst="wedgeRectCallout">
            <a:avLst>
              <a:gd name="adj1" fmla="val -23455"/>
              <a:gd name="adj2" fmla="val -5976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8CE35976-9D0E-76A2-C1B1-7FCC4AF7610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rgbClr val="F69C2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3AB08A6-9271-4689-8358-51A1B5386C5A}"/>
              </a:ext>
            </a:extLst>
          </p:cNvPr>
          <p:cNvSpPr txBox="1">
            <a:spLocks/>
          </p:cNvSpPr>
          <p:nvPr/>
        </p:nvSpPr>
        <p:spPr>
          <a:xfrm>
            <a:off x="504388" y="227410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2 - METODOLOGIA</a:t>
            </a:r>
          </a:p>
        </p:txBody>
      </p:sp>
      <p:sp>
        <p:nvSpPr>
          <p:cNvPr id="25" name="TextBox 91">
            <a:extLst>
              <a:ext uri="{FF2B5EF4-FFF2-40B4-BE49-F238E27FC236}">
                <a16:creationId xmlns:a16="http://schemas.microsoft.com/office/drawing/2014/main" id="{C1304C9E-E093-1104-0723-56A81344E316}"/>
              </a:ext>
            </a:extLst>
          </p:cNvPr>
          <p:cNvSpPr txBox="1"/>
          <p:nvPr/>
        </p:nvSpPr>
        <p:spPr>
          <a:xfrm>
            <a:off x="367040" y="2574657"/>
            <a:ext cx="5224135" cy="34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Método modificado no TOPSIS para séries temporais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D270A4-94E9-7E6C-2482-DC37C5D67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12" y="3515681"/>
            <a:ext cx="3454512" cy="10041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CD668D-963D-5DE4-DBC9-574D2046C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40" y="4607910"/>
            <a:ext cx="3454513" cy="9297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C17597A-227E-800E-387D-00B996390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40" y="5613836"/>
            <a:ext cx="3454513" cy="929726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5E974873-70E0-EED5-24BB-E74C7DDFCB9F}"/>
              </a:ext>
            </a:extLst>
          </p:cNvPr>
          <p:cNvSpPr/>
          <p:nvPr/>
        </p:nvSpPr>
        <p:spPr>
          <a:xfrm>
            <a:off x="4657726" y="3502910"/>
            <a:ext cx="1648242" cy="74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1FCA6CF-C14B-6387-805E-DDB3B75FEDAC}"/>
              </a:ext>
            </a:extLst>
          </p:cNvPr>
          <p:cNvSpPr/>
          <p:nvPr/>
        </p:nvSpPr>
        <p:spPr>
          <a:xfrm>
            <a:off x="4657726" y="4604494"/>
            <a:ext cx="1648242" cy="74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Variância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E9A290C-B7AA-A1AF-852B-527C9065F063}"/>
              </a:ext>
            </a:extLst>
          </p:cNvPr>
          <p:cNvSpPr/>
          <p:nvPr/>
        </p:nvSpPr>
        <p:spPr>
          <a:xfrm>
            <a:off x="4619626" y="5706079"/>
            <a:ext cx="1648242" cy="74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Tendência</a:t>
            </a: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5F305D76-B7CF-C48F-FFF3-D1BE293F30DC}"/>
              </a:ext>
            </a:extLst>
          </p:cNvPr>
          <p:cNvSpPr/>
          <p:nvPr/>
        </p:nvSpPr>
        <p:spPr>
          <a:xfrm>
            <a:off x="6506832" y="4729978"/>
            <a:ext cx="582213" cy="4942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EB6068A-D7C1-2DAE-541D-527F7DA8C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270" y="3365507"/>
            <a:ext cx="1477077" cy="931201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F14A442A-4FF8-B84E-A525-AF780FCE5110}"/>
              </a:ext>
            </a:extLst>
          </p:cNvPr>
          <p:cNvSpPr/>
          <p:nvPr/>
        </p:nvSpPr>
        <p:spPr>
          <a:xfrm>
            <a:off x="4619626" y="3494851"/>
            <a:ext cx="1648242" cy="74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B3AEB8E-30F2-4A5D-7D10-75A4FA0F760E}"/>
              </a:ext>
            </a:extLst>
          </p:cNvPr>
          <p:cNvSpPr/>
          <p:nvPr/>
        </p:nvSpPr>
        <p:spPr>
          <a:xfrm>
            <a:off x="4619626" y="4596435"/>
            <a:ext cx="1648242" cy="74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Variância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3D1F219D-A323-4266-B749-6BD2E4B1D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270" y="4503454"/>
            <a:ext cx="1477077" cy="93120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0C71A6D1-EBAB-1F41-FAEF-EE83B46BB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641" y="5613836"/>
            <a:ext cx="1477077" cy="931201"/>
          </a:xfrm>
          <a:prstGeom prst="rect">
            <a:avLst/>
          </a:prstGeom>
        </p:spPr>
      </p:pic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7920DBDA-5F01-02C6-AA05-03A3EE444927}"/>
              </a:ext>
            </a:extLst>
          </p:cNvPr>
          <p:cNvSpPr/>
          <p:nvPr/>
        </p:nvSpPr>
        <p:spPr>
          <a:xfrm>
            <a:off x="6506832" y="3589277"/>
            <a:ext cx="582213" cy="4942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61E1B59B-1F5A-6815-5F01-46FD81613F30}"/>
              </a:ext>
            </a:extLst>
          </p:cNvPr>
          <p:cNvSpPr/>
          <p:nvPr/>
        </p:nvSpPr>
        <p:spPr>
          <a:xfrm>
            <a:off x="6506832" y="5757299"/>
            <a:ext cx="582213" cy="4942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1">
                <a:extLst>
                  <a:ext uri="{FF2B5EF4-FFF2-40B4-BE49-F238E27FC236}">
                    <a16:creationId xmlns:a16="http://schemas.microsoft.com/office/drawing/2014/main" id="{61D9E9C8-1E91-4C84-D125-E592A5D37BBC}"/>
                  </a:ext>
                </a:extLst>
              </p:cNvPr>
              <p:cNvSpPr txBox="1"/>
              <p:nvPr/>
            </p:nvSpPr>
            <p:spPr>
              <a:xfrm>
                <a:off x="429514" y="3124928"/>
                <a:ext cx="3054350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b="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pt-BR" sz="1600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W</m:t>
                        </m:r>
                      </m:e>
                      <m:sub>
                        <m:r>
                          <a:rPr lang="pt-B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W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</a:t>
                </a:r>
              </a:p>
            </p:txBody>
          </p:sp>
        </mc:Choice>
        <mc:Fallback xmlns="">
          <p:sp>
            <p:nvSpPr>
              <p:cNvPr id="34" name="CaixaDeTexto 1">
                <a:extLst>
                  <a:ext uri="{FF2B5EF4-FFF2-40B4-BE49-F238E27FC236}">
                    <a16:creationId xmlns:a16="http://schemas.microsoft.com/office/drawing/2014/main" id="{61D9E9C8-1E91-4C84-D125-E592A5D3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14" y="3124928"/>
                <a:ext cx="3054350" cy="246221"/>
              </a:xfrm>
              <a:prstGeom prst="rect">
                <a:avLst/>
              </a:prstGeom>
              <a:blipFill>
                <a:blip r:embed="rId6"/>
                <a:stretch>
                  <a:fillRect l="-2191" t="-30000" b="-4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1">
                <a:extLst>
                  <a:ext uri="{FF2B5EF4-FFF2-40B4-BE49-F238E27FC236}">
                    <a16:creationId xmlns:a16="http://schemas.microsoft.com/office/drawing/2014/main" id="{41B9F98B-714D-0FAC-F706-9619AE7CC1E0}"/>
                  </a:ext>
                </a:extLst>
              </p:cNvPr>
              <p:cNvSpPr txBox="1"/>
              <p:nvPr/>
            </p:nvSpPr>
            <p:spPr>
              <a:xfrm>
                <a:off x="4889982" y="3182778"/>
                <a:ext cx="1049046" cy="24622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pt-BR" sz="1600" b="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pt-BR" sz="1600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</a:t>
                </a:r>
              </a:p>
            </p:txBody>
          </p:sp>
        </mc:Choice>
        <mc:Fallback xmlns="">
          <p:sp>
            <p:nvSpPr>
              <p:cNvPr id="35" name="CaixaDeTexto 1">
                <a:extLst>
                  <a:ext uri="{FF2B5EF4-FFF2-40B4-BE49-F238E27FC236}">
                    <a16:creationId xmlns:a16="http://schemas.microsoft.com/office/drawing/2014/main" id="{41B9F98B-714D-0FAC-F706-9619AE7CC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82" y="3182778"/>
                <a:ext cx="1049046" cy="246222"/>
              </a:xfrm>
              <a:prstGeom prst="rect">
                <a:avLst/>
              </a:prstGeom>
              <a:blipFill>
                <a:blip r:embed="rId7"/>
                <a:stretch>
                  <a:fillRect l="-6395" t="-26829" b="-463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1">
                <a:extLst>
                  <a:ext uri="{FF2B5EF4-FFF2-40B4-BE49-F238E27FC236}">
                    <a16:creationId xmlns:a16="http://schemas.microsoft.com/office/drawing/2014/main" id="{589D8073-3834-FEB2-DAD0-07CB7F89A091}"/>
                  </a:ext>
                </a:extLst>
              </p:cNvPr>
              <p:cNvSpPr txBox="1"/>
              <p:nvPr/>
            </p:nvSpPr>
            <p:spPr>
              <a:xfrm>
                <a:off x="4889982" y="4297794"/>
                <a:ext cx="1049046" cy="24622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pt-BR" sz="1600" b="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pt-BR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</a:t>
                </a:r>
              </a:p>
            </p:txBody>
          </p:sp>
        </mc:Choice>
        <mc:Fallback xmlns="">
          <p:sp>
            <p:nvSpPr>
              <p:cNvPr id="39" name="CaixaDeTexto 1">
                <a:extLst>
                  <a:ext uri="{FF2B5EF4-FFF2-40B4-BE49-F238E27FC236}">
                    <a16:creationId xmlns:a16="http://schemas.microsoft.com/office/drawing/2014/main" id="{589D8073-3834-FEB2-DAD0-07CB7F89A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82" y="4297794"/>
                <a:ext cx="1049046" cy="246222"/>
              </a:xfrm>
              <a:prstGeom prst="rect">
                <a:avLst/>
              </a:prstGeom>
              <a:blipFill>
                <a:blip r:embed="rId8"/>
                <a:stretch>
                  <a:fillRect l="-6395" t="-27500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1">
                <a:extLst>
                  <a:ext uri="{FF2B5EF4-FFF2-40B4-BE49-F238E27FC236}">
                    <a16:creationId xmlns:a16="http://schemas.microsoft.com/office/drawing/2014/main" id="{743FC029-57AD-DD21-7A60-816B603AF3AB}"/>
                  </a:ext>
                </a:extLst>
              </p:cNvPr>
              <p:cNvSpPr txBox="1"/>
              <p:nvPr/>
            </p:nvSpPr>
            <p:spPr>
              <a:xfrm>
                <a:off x="4889982" y="5424818"/>
                <a:ext cx="1049046" cy="24622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pt-BR" sz="1600" b="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pt-BR" sz="16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</a:t>
                </a:r>
              </a:p>
            </p:txBody>
          </p:sp>
        </mc:Choice>
        <mc:Fallback xmlns="">
          <p:sp>
            <p:nvSpPr>
              <p:cNvPr id="40" name="CaixaDeTexto 1">
                <a:extLst>
                  <a:ext uri="{FF2B5EF4-FFF2-40B4-BE49-F238E27FC236}">
                    <a16:creationId xmlns:a16="http://schemas.microsoft.com/office/drawing/2014/main" id="{743FC029-57AD-DD21-7A60-816B603AF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82" y="5424818"/>
                <a:ext cx="1049046" cy="246222"/>
              </a:xfrm>
              <a:prstGeom prst="rect">
                <a:avLst/>
              </a:prstGeom>
              <a:blipFill>
                <a:blip r:embed="rId9"/>
                <a:stretch>
                  <a:fillRect l="-6395" t="-30000" b="-4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have Esquerda 42">
            <a:extLst>
              <a:ext uri="{FF2B5EF4-FFF2-40B4-BE49-F238E27FC236}">
                <a16:creationId xmlns:a16="http://schemas.microsoft.com/office/drawing/2014/main" id="{2F33763C-71C7-EE9A-862C-B76457C567AA}"/>
              </a:ext>
            </a:extLst>
          </p:cNvPr>
          <p:cNvSpPr/>
          <p:nvPr/>
        </p:nvSpPr>
        <p:spPr>
          <a:xfrm>
            <a:off x="3937906" y="3182778"/>
            <a:ext cx="465486" cy="326854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have Esquerda 43">
            <a:extLst>
              <a:ext uri="{FF2B5EF4-FFF2-40B4-BE49-F238E27FC236}">
                <a16:creationId xmlns:a16="http://schemas.microsoft.com/office/drawing/2014/main" id="{72F737FA-A3BB-5066-05FD-8A23D3D5297C}"/>
              </a:ext>
            </a:extLst>
          </p:cNvPr>
          <p:cNvSpPr/>
          <p:nvPr/>
        </p:nvSpPr>
        <p:spPr>
          <a:xfrm rot="10800000">
            <a:off x="8794347" y="3136656"/>
            <a:ext cx="465486" cy="336078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E0670139-D59B-3789-1D7A-A388B3B07F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6167" y="3229600"/>
            <a:ext cx="1900036" cy="3126642"/>
          </a:xfrm>
          <a:prstGeom prst="rect">
            <a:avLst/>
          </a:prstGeom>
        </p:spPr>
      </p:pic>
      <p:cxnSp>
        <p:nvCxnSpPr>
          <p:cNvPr id="6" name="Straight Connector 25">
            <a:extLst>
              <a:ext uri="{FF2B5EF4-FFF2-40B4-BE49-F238E27FC236}">
                <a16:creationId xmlns:a16="http://schemas.microsoft.com/office/drawing/2014/main" id="{8890C9C9-7FE0-C4B0-1DC5-2B5A75F704D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988694" y="1252170"/>
            <a:ext cx="839374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26">
            <a:extLst>
              <a:ext uri="{FF2B5EF4-FFF2-40B4-BE49-F238E27FC236}">
                <a16:creationId xmlns:a16="http://schemas.microsoft.com/office/drawing/2014/main" id="{4A5EDBC1-75E6-B600-8ADC-0A36E92F7D4A}"/>
              </a:ext>
            </a:extLst>
          </p:cNvPr>
          <p:cNvSpPr/>
          <p:nvPr/>
        </p:nvSpPr>
        <p:spPr>
          <a:xfrm>
            <a:off x="1988694" y="1142900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30">
            <a:extLst>
              <a:ext uri="{FF2B5EF4-FFF2-40B4-BE49-F238E27FC236}">
                <a16:creationId xmlns:a16="http://schemas.microsoft.com/office/drawing/2014/main" id="{6EF79795-5FA6-31C5-3009-36E4EEDA6BE5}"/>
              </a:ext>
            </a:extLst>
          </p:cNvPr>
          <p:cNvSpPr/>
          <p:nvPr/>
        </p:nvSpPr>
        <p:spPr>
          <a:xfrm>
            <a:off x="10295211" y="1142900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78">
            <a:extLst>
              <a:ext uri="{FF2B5EF4-FFF2-40B4-BE49-F238E27FC236}">
                <a16:creationId xmlns:a16="http://schemas.microsoft.com/office/drawing/2014/main" id="{60FA3634-B3C0-940D-54A0-E9FE377EE105}"/>
              </a:ext>
            </a:extLst>
          </p:cNvPr>
          <p:cNvSpPr/>
          <p:nvPr/>
        </p:nvSpPr>
        <p:spPr>
          <a:xfrm>
            <a:off x="6071229" y="1142900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TextBox 92">
            <a:extLst>
              <a:ext uri="{FF2B5EF4-FFF2-40B4-BE49-F238E27FC236}">
                <a16:creationId xmlns:a16="http://schemas.microsoft.com/office/drawing/2014/main" id="{617311B3-904B-40AC-DB96-BF5D468BAB31}"/>
              </a:ext>
            </a:extLst>
          </p:cNvPr>
          <p:cNvSpPr txBox="1"/>
          <p:nvPr/>
        </p:nvSpPr>
        <p:spPr>
          <a:xfrm>
            <a:off x="4904721" y="1483273"/>
            <a:ext cx="255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Coleta de dados</a:t>
            </a:r>
          </a:p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Ambiente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 </a:t>
            </a:r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Trabalho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</p:txBody>
      </p:sp>
      <p:sp>
        <p:nvSpPr>
          <p:cNvPr id="28" name="TextBox 94">
            <a:extLst>
              <a:ext uri="{FF2B5EF4-FFF2-40B4-BE49-F238E27FC236}">
                <a16:creationId xmlns:a16="http://schemas.microsoft.com/office/drawing/2014/main" id="{4F4BF7DA-3703-D2E9-4AB3-1F01096EE576}"/>
              </a:ext>
            </a:extLst>
          </p:cNvPr>
          <p:cNvSpPr txBox="1"/>
          <p:nvPr/>
        </p:nvSpPr>
        <p:spPr>
          <a:xfrm>
            <a:off x="429514" y="1444386"/>
            <a:ext cx="355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Formulação do problema com auxílio de um método de MCDA</a:t>
            </a:r>
          </a:p>
        </p:txBody>
      </p:sp>
      <p:sp>
        <p:nvSpPr>
          <p:cNvPr id="29" name="TextBox 96">
            <a:extLst>
              <a:ext uri="{FF2B5EF4-FFF2-40B4-BE49-F238E27FC236}">
                <a16:creationId xmlns:a16="http://schemas.microsoft.com/office/drawing/2014/main" id="{7C6988D3-395D-CEA6-7045-B537E8F7E7AF}"/>
              </a:ext>
            </a:extLst>
          </p:cNvPr>
          <p:cNvSpPr txBox="1"/>
          <p:nvPr/>
        </p:nvSpPr>
        <p:spPr>
          <a:xfrm>
            <a:off x="9477103" y="1473445"/>
            <a:ext cx="187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Estruturação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dos dados</a:t>
            </a:r>
          </a:p>
        </p:txBody>
      </p:sp>
    </p:spTree>
    <p:extLst>
      <p:ext uri="{BB962C8B-B14F-4D97-AF65-F5344CB8AC3E}">
        <p14:creationId xmlns:p14="http://schemas.microsoft.com/office/powerpoint/2010/main" val="356265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7DD958A8-2FF4-A7D2-B767-6F50FE15F66D}"/>
              </a:ext>
            </a:extLst>
          </p:cNvPr>
          <p:cNvSpPr/>
          <p:nvPr/>
        </p:nvSpPr>
        <p:spPr>
          <a:xfrm>
            <a:off x="237744" y="2800800"/>
            <a:ext cx="11402568" cy="3829783"/>
          </a:xfrm>
          <a:prstGeom prst="wedgeRectCallout">
            <a:avLst>
              <a:gd name="adj1" fmla="val -7848"/>
              <a:gd name="adj2" fmla="val -56177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8CE35976-9D0E-76A2-C1B1-7FCC4AF7610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rgbClr val="F69C2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3AB08A6-9271-4689-8358-51A1B5386C5A}"/>
              </a:ext>
            </a:extLst>
          </p:cNvPr>
          <p:cNvSpPr txBox="1">
            <a:spLocks/>
          </p:cNvSpPr>
          <p:nvPr/>
        </p:nvSpPr>
        <p:spPr>
          <a:xfrm>
            <a:off x="504388" y="227410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2 - METODOLOGIA</a:t>
            </a:r>
          </a:p>
        </p:txBody>
      </p:sp>
      <p:sp>
        <p:nvSpPr>
          <p:cNvPr id="17" name="TextBox 91">
            <a:extLst>
              <a:ext uri="{FF2B5EF4-FFF2-40B4-BE49-F238E27FC236}">
                <a16:creationId xmlns:a16="http://schemas.microsoft.com/office/drawing/2014/main" id="{E2F1DC0B-CC83-F2DA-C7BC-95A83ECFDEA2}"/>
              </a:ext>
            </a:extLst>
          </p:cNvPr>
          <p:cNvSpPr txBox="1"/>
          <p:nvPr/>
        </p:nvSpPr>
        <p:spPr>
          <a:xfrm>
            <a:off x="504388" y="3017410"/>
            <a:ext cx="9837476" cy="157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Método </a:t>
            </a:r>
            <a:r>
              <a:rPr lang="pt-BR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webscraping</a:t>
            </a: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para extração de dados no site oficial do campeonato </a:t>
            </a:r>
            <a:r>
              <a:rPr lang="pt-B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https://lnb.com.br/</a:t>
            </a: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Uso do linguagem de programação Python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6 temporadas do principal campeonato Novo Basquete Brasil (NBB).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Dados relacionadas à jogada-jogada das equipes.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04D5B40-6EFA-6F77-A4EF-431D5CA51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88" y="4710159"/>
            <a:ext cx="6668205" cy="182218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842BAF2-C4C3-E1DA-2EB0-CF5880D16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172" y="4710159"/>
            <a:ext cx="4286467" cy="1877927"/>
          </a:xfrm>
          <a:prstGeom prst="rect">
            <a:avLst/>
          </a:prstGeom>
        </p:spPr>
      </p:pic>
      <p:cxnSp>
        <p:nvCxnSpPr>
          <p:cNvPr id="3" name="Straight Connector 25">
            <a:extLst>
              <a:ext uri="{FF2B5EF4-FFF2-40B4-BE49-F238E27FC236}">
                <a16:creationId xmlns:a16="http://schemas.microsoft.com/office/drawing/2014/main" id="{33BF65E6-5ED4-9368-C09B-971A60B3B1A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9668" y="1773478"/>
            <a:ext cx="839374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6">
            <a:extLst>
              <a:ext uri="{FF2B5EF4-FFF2-40B4-BE49-F238E27FC236}">
                <a16:creationId xmlns:a16="http://schemas.microsoft.com/office/drawing/2014/main" id="{FBDD4A8B-E3D2-C3D3-AECA-B2A5BAE1B7C4}"/>
              </a:ext>
            </a:extLst>
          </p:cNvPr>
          <p:cNvSpPr/>
          <p:nvPr/>
        </p:nvSpPr>
        <p:spPr>
          <a:xfrm>
            <a:off x="2109668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30">
            <a:extLst>
              <a:ext uri="{FF2B5EF4-FFF2-40B4-BE49-F238E27FC236}">
                <a16:creationId xmlns:a16="http://schemas.microsoft.com/office/drawing/2014/main" id="{CF20338A-8F7F-3CEB-B0DB-D586D92CED49}"/>
              </a:ext>
            </a:extLst>
          </p:cNvPr>
          <p:cNvSpPr/>
          <p:nvPr/>
        </p:nvSpPr>
        <p:spPr>
          <a:xfrm>
            <a:off x="10416185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78">
            <a:extLst>
              <a:ext uri="{FF2B5EF4-FFF2-40B4-BE49-F238E27FC236}">
                <a16:creationId xmlns:a16="http://schemas.microsoft.com/office/drawing/2014/main" id="{1D84A95B-ECA6-11EE-7BA1-6815F99D3606}"/>
              </a:ext>
            </a:extLst>
          </p:cNvPr>
          <p:cNvSpPr/>
          <p:nvPr/>
        </p:nvSpPr>
        <p:spPr>
          <a:xfrm>
            <a:off x="6192203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92">
            <a:extLst>
              <a:ext uri="{FF2B5EF4-FFF2-40B4-BE49-F238E27FC236}">
                <a16:creationId xmlns:a16="http://schemas.microsoft.com/office/drawing/2014/main" id="{E66809A2-E785-A4E8-DB52-9C6C03BD5300}"/>
              </a:ext>
            </a:extLst>
          </p:cNvPr>
          <p:cNvSpPr txBox="1"/>
          <p:nvPr/>
        </p:nvSpPr>
        <p:spPr>
          <a:xfrm>
            <a:off x="5025695" y="2004581"/>
            <a:ext cx="255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Coleta de dados</a:t>
            </a:r>
          </a:p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Ambiente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 </a:t>
            </a:r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Trabalho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</p:txBody>
      </p:sp>
      <p:sp>
        <p:nvSpPr>
          <p:cNvPr id="16" name="TextBox 94">
            <a:extLst>
              <a:ext uri="{FF2B5EF4-FFF2-40B4-BE49-F238E27FC236}">
                <a16:creationId xmlns:a16="http://schemas.microsoft.com/office/drawing/2014/main" id="{19523E0C-6334-33A2-C7BE-A39F82A97448}"/>
              </a:ext>
            </a:extLst>
          </p:cNvPr>
          <p:cNvSpPr txBox="1"/>
          <p:nvPr/>
        </p:nvSpPr>
        <p:spPr>
          <a:xfrm>
            <a:off x="550488" y="1965694"/>
            <a:ext cx="355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Formulação do problema com auxílio de um método de MCDA</a:t>
            </a:r>
          </a:p>
        </p:txBody>
      </p:sp>
      <p:sp>
        <p:nvSpPr>
          <p:cNvPr id="19" name="TextBox 96">
            <a:extLst>
              <a:ext uri="{FF2B5EF4-FFF2-40B4-BE49-F238E27FC236}">
                <a16:creationId xmlns:a16="http://schemas.microsoft.com/office/drawing/2014/main" id="{59992280-30D8-BECB-4CB1-D6DE0442F028}"/>
              </a:ext>
            </a:extLst>
          </p:cNvPr>
          <p:cNvSpPr txBox="1"/>
          <p:nvPr/>
        </p:nvSpPr>
        <p:spPr>
          <a:xfrm>
            <a:off x="9598077" y="1994753"/>
            <a:ext cx="187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Estruturação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dos dados</a:t>
            </a:r>
          </a:p>
        </p:txBody>
      </p:sp>
    </p:spTree>
    <p:extLst>
      <p:ext uri="{BB962C8B-B14F-4D97-AF65-F5344CB8AC3E}">
        <p14:creationId xmlns:p14="http://schemas.microsoft.com/office/powerpoint/2010/main" val="428011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lão de Fala: Retângulo 2">
            <a:extLst>
              <a:ext uri="{FF2B5EF4-FFF2-40B4-BE49-F238E27FC236}">
                <a16:creationId xmlns:a16="http://schemas.microsoft.com/office/drawing/2014/main" id="{F99E8602-AC82-1623-569B-39171A9519CE}"/>
              </a:ext>
            </a:extLst>
          </p:cNvPr>
          <p:cNvSpPr/>
          <p:nvPr/>
        </p:nvSpPr>
        <p:spPr>
          <a:xfrm>
            <a:off x="237744" y="2800801"/>
            <a:ext cx="11402568" cy="3829783"/>
          </a:xfrm>
          <a:prstGeom prst="wedgeRectCallout">
            <a:avLst>
              <a:gd name="adj1" fmla="val 33932"/>
              <a:gd name="adj2" fmla="val -58144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8CE35976-9D0E-76A2-C1B1-7FCC4AF7610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rgbClr val="F69C2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3AB08A6-9271-4689-8358-51A1B5386C5A}"/>
              </a:ext>
            </a:extLst>
          </p:cNvPr>
          <p:cNvSpPr txBox="1">
            <a:spLocks/>
          </p:cNvSpPr>
          <p:nvPr/>
        </p:nvSpPr>
        <p:spPr>
          <a:xfrm>
            <a:off x="504388" y="227410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2 - METODOLOGIA</a:t>
            </a:r>
          </a:p>
        </p:txBody>
      </p:sp>
      <p:sp>
        <p:nvSpPr>
          <p:cNvPr id="25" name="TextBox 91">
            <a:extLst>
              <a:ext uri="{FF2B5EF4-FFF2-40B4-BE49-F238E27FC236}">
                <a16:creationId xmlns:a16="http://schemas.microsoft.com/office/drawing/2014/main" id="{C1304C9E-E093-1104-0723-56A81344E316}"/>
              </a:ext>
            </a:extLst>
          </p:cNvPr>
          <p:cNvSpPr txBox="1"/>
          <p:nvPr/>
        </p:nvSpPr>
        <p:spPr>
          <a:xfrm>
            <a:off x="367040" y="2997342"/>
            <a:ext cx="10724632" cy="116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355 jogos disputados por 14 equipes na fase de classificação da temporada 2020/2021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Foram padronizados pelo tempo em quadra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Retirados quintetos com até três participações durante o campeonato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324102-80C7-56CE-8132-0CCDCF863565}"/>
              </a:ext>
            </a:extLst>
          </p:cNvPr>
          <p:cNvSpPr txBox="1"/>
          <p:nvPr/>
        </p:nvSpPr>
        <p:spPr>
          <a:xfrm>
            <a:off x="6420803" y="4546499"/>
            <a:ext cx="3631310" cy="129458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10000"/>
              </a:lnSpc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• Eficiência de Lances Livres</a:t>
            </a:r>
          </a:p>
          <a:p>
            <a:pPr>
              <a:lnSpc>
                <a:spcPct val="110000"/>
              </a:lnSpc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• Rebotes Defensivos</a:t>
            </a:r>
          </a:p>
          <a:p>
            <a:pPr>
              <a:lnSpc>
                <a:spcPct val="110000"/>
              </a:lnSpc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• Rebotes Ofensivos.</a:t>
            </a:r>
          </a:p>
          <a:p>
            <a:pPr>
              <a:lnSpc>
                <a:spcPct val="110000"/>
              </a:lnSpc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• Perda da Posse (Turnover)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098784-A55D-5AFD-31D2-0845FC9D2196}"/>
              </a:ext>
            </a:extLst>
          </p:cNvPr>
          <p:cNvSpPr txBox="1"/>
          <p:nvPr/>
        </p:nvSpPr>
        <p:spPr>
          <a:xfrm>
            <a:off x="551688" y="4290133"/>
            <a:ext cx="5387340" cy="220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</a:pPr>
            <a:r>
              <a:rPr lang="pt-B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Dez indicadores técnicos</a:t>
            </a:r>
          </a:p>
          <a:p>
            <a:pPr lvl="1">
              <a:lnSpc>
                <a:spcPct val="110000"/>
              </a:lnSpc>
            </a:pPr>
            <a:r>
              <a:rPr lang="pt-B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• Diferença de pontuação (positiva/negativa)</a:t>
            </a:r>
          </a:p>
          <a:p>
            <a:pPr lvl="1">
              <a:lnSpc>
                <a:spcPct val="110000"/>
              </a:lnSpc>
            </a:pPr>
            <a:r>
              <a:rPr lang="pt-B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• Posses de bola</a:t>
            </a:r>
          </a:p>
          <a:p>
            <a:pPr lvl="1">
              <a:lnSpc>
                <a:spcPct val="110000"/>
              </a:lnSpc>
            </a:pPr>
            <a:r>
              <a:rPr lang="pt-B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• Assistências</a:t>
            </a:r>
          </a:p>
          <a:p>
            <a:pPr lvl="1">
              <a:lnSpc>
                <a:spcPct val="110000"/>
              </a:lnSpc>
            </a:pPr>
            <a:r>
              <a:rPr lang="pt-B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• Roubos de Bola</a:t>
            </a:r>
          </a:p>
          <a:p>
            <a:pPr lvl="1">
              <a:lnSpc>
                <a:spcPct val="110000"/>
              </a:lnSpc>
            </a:pPr>
            <a:r>
              <a:rPr lang="pt-B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• Eficiência de Arremessos de Três pontos</a:t>
            </a:r>
          </a:p>
          <a:p>
            <a:pPr lvl="1">
              <a:lnSpc>
                <a:spcPct val="110000"/>
              </a:lnSpc>
            </a:pPr>
            <a:r>
              <a:rPr lang="pt-B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• Eficiência de Arremessos de Dois pontos</a:t>
            </a: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2B8775DF-6E12-4956-B808-5F77860410C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109668" y="1773478"/>
            <a:ext cx="839374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6">
            <a:extLst>
              <a:ext uri="{FF2B5EF4-FFF2-40B4-BE49-F238E27FC236}">
                <a16:creationId xmlns:a16="http://schemas.microsoft.com/office/drawing/2014/main" id="{53E22953-92DD-9F2E-00DD-19F1E3C589D8}"/>
              </a:ext>
            </a:extLst>
          </p:cNvPr>
          <p:cNvSpPr/>
          <p:nvPr/>
        </p:nvSpPr>
        <p:spPr>
          <a:xfrm>
            <a:off x="2109668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30">
            <a:extLst>
              <a:ext uri="{FF2B5EF4-FFF2-40B4-BE49-F238E27FC236}">
                <a16:creationId xmlns:a16="http://schemas.microsoft.com/office/drawing/2014/main" id="{DDA81A8C-789A-FB19-FD3C-BA9F19928F0E}"/>
              </a:ext>
            </a:extLst>
          </p:cNvPr>
          <p:cNvSpPr/>
          <p:nvPr/>
        </p:nvSpPr>
        <p:spPr>
          <a:xfrm>
            <a:off x="10416185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78">
            <a:extLst>
              <a:ext uri="{FF2B5EF4-FFF2-40B4-BE49-F238E27FC236}">
                <a16:creationId xmlns:a16="http://schemas.microsoft.com/office/drawing/2014/main" id="{B406BFE0-CA72-7C2F-DEDA-DA070AC4F109}"/>
              </a:ext>
            </a:extLst>
          </p:cNvPr>
          <p:cNvSpPr/>
          <p:nvPr/>
        </p:nvSpPr>
        <p:spPr>
          <a:xfrm>
            <a:off x="6192203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TextBox 92">
            <a:extLst>
              <a:ext uri="{FF2B5EF4-FFF2-40B4-BE49-F238E27FC236}">
                <a16:creationId xmlns:a16="http://schemas.microsoft.com/office/drawing/2014/main" id="{9E44620A-0B66-9551-F3F0-971C20C2A012}"/>
              </a:ext>
            </a:extLst>
          </p:cNvPr>
          <p:cNvSpPr txBox="1"/>
          <p:nvPr/>
        </p:nvSpPr>
        <p:spPr>
          <a:xfrm>
            <a:off x="5025695" y="2004581"/>
            <a:ext cx="255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Coleta de dados</a:t>
            </a:r>
          </a:p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Ambiente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 </a:t>
            </a:r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Trabalho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</p:txBody>
      </p:sp>
      <p:sp>
        <p:nvSpPr>
          <p:cNvPr id="16" name="TextBox 94">
            <a:extLst>
              <a:ext uri="{FF2B5EF4-FFF2-40B4-BE49-F238E27FC236}">
                <a16:creationId xmlns:a16="http://schemas.microsoft.com/office/drawing/2014/main" id="{2FD83A6A-41DA-6D6B-3A6A-94503D910B2A}"/>
              </a:ext>
            </a:extLst>
          </p:cNvPr>
          <p:cNvSpPr txBox="1"/>
          <p:nvPr/>
        </p:nvSpPr>
        <p:spPr>
          <a:xfrm>
            <a:off x="550488" y="1965694"/>
            <a:ext cx="355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Formulação do problema com auxílio de um método de MCDA</a:t>
            </a:r>
          </a:p>
        </p:txBody>
      </p:sp>
      <p:sp>
        <p:nvSpPr>
          <p:cNvPr id="17" name="TextBox 96">
            <a:extLst>
              <a:ext uri="{FF2B5EF4-FFF2-40B4-BE49-F238E27FC236}">
                <a16:creationId xmlns:a16="http://schemas.microsoft.com/office/drawing/2014/main" id="{5579D606-E38E-FE74-57E1-ED66A60C0A9D}"/>
              </a:ext>
            </a:extLst>
          </p:cNvPr>
          <p:cNvSpPr txBox="1"/>
          <p:nvPr/>
        </p:nvSpPr>
        <p:spPr>
          <a:xfrm>
            <a:off x="9598077" y="1994753"/>
            <a:ext cx="187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Estruturação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dos dados</a:t>
            </a:r>
          </a:p>
        </p:txBody>
      </p:sp>
    </p:spTree>
    <p:extLst>
      <p:ext uri="{BB962C8B-B14F-4D97-AF65-F5344CB8AC3E}">
        <p14:creationId xmlns:p14="http://schemas.microsoft.com/office/powerpoint/2010/main" val="73027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2">
            <a:extLst>
              <a:ext uri="{FF2B5EF4-FFF2-40B4-BE49-F238E27FC236}">
                <a16:creationId xmlns:a16="http://schemas.microsoft.com/office/drawing/2014/main" id="{341CD07B-1578-4804-2B5E-F03374F94D8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rgbClr val="2F8CA4"/>
              </a:gs>
              <a:gs pos="100000">
                <a:srgbClr val="2F8CA4">
                  <a:lumMod val="75000"/>
                  <a:alpha val="82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8BD8115-C9A2-3570-459D-40EFE19548C0}"/>
              </a:ext>
            </a:extLst>
          </p:cNvPr>
          <p:cNvSpPr txBox="1">
            <a:spLocks/>
          </p:cNvSpPr>
          <p:nvPr/>
        </p:nvSpPr>
        <p:spPr>
          <a:xfrm>
            <a:off x="559252" y="254842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3 - RESULTADOS PRELIMINARES</a:t>
            </a:r>
          </a:p>
        </p:txBody>
      </p:sp>
      <p:cxnSp>
        <p:nvCxnSpPr>
          <p:cNvPr id="4" name="Straight Connector 25">
            <a:extLst>
              <a:ext uri="{FF2B5EF4-FFF2-40B4-BE49-F238E27FC236}">
                <a16:creationId xmlns:a16="http://schemas.microsoft.com/office/drawing/2014/main" id="{34202C2A-57F2-EBB0-06F5-5C13EA436CF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61993" y="1459153"/>
            <a:ext cx="839374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6">
            <a:extLst>
              <a:ext uri="{FF2B5EF4-FFF2-40B4-BE49-F238E27FC236}">
                <a16:creationId xmlns:a16="http://schemas.microsoft.com/office/drawing/2014/main" id="{478DC8D3-1172-DED4-2DCC-87CE1BE2FB54}"/>
              </a:ext>
            </a:extLst>
          </p:cNvPr>
          <p:cNvSpPr/>
          <p:nvPr/>
        </p:nvSpPr>
        <p:spPr>
          <a:xfrm>
            <a:off x="1661993" y="1349883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30">
            <a:extLst>
              <a:ext uri="{FF2B5EF4-FFF2-40B4-BE49-F238E27FC236}">
                <a16:creationId xmlns:a16="http://schemas.microsoft.com/office/drawing/2014/main" id="{4D018EDC-8AEB-060B-44ED-441EB84BE7FD}"/>
              </a:ext>
            </a:extLst>
          </p:cNvPr>
          <p:cNvSpPr/>
          <p:nvPr/>
        </p:nvSpPr>
        <p:spPr>
          <a:xfrm>
            <a:off x="9968510" y="1349883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78">
            <a:extLst>
              <a:ext uri="{FF2B5EF4-FFF2-40B4-BE49-F238E27FC236}">
                <a16:creationId xmlns:a16="http://schemas.microsoft.com/office/drawing/2014/main" id="{9C64650B-72A5-4CB0-3201-D1297DC6EBD8}"/>
              </a:ext>
            </a:extLst>
          </p:cNvPr>
          <p:cNvSpPr/>
          <p:nvPr/>
        </p:nvSpPr>
        <p:spPr>
          <a:xfrm>
            <a:off x="5744528" y="1349883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2">
            <a:extLst>
              <a:ext uri="{FF2B5EF4-FFF2-40B4-BE49-F238E27FC236}">
                <a16:creationId xmlns:a16="http://schemas.microsoft.com/office/drawing/2014/main" id="{DA83F92F-0F2A-9094-7F6F-64C4860CA1DE}"/>
              </a:ext>
            </a:extLst>
          </p:cNvPr>
          <p:cNvSpPr txBox="1"/>
          <p:nvPr/>
        </p:nvSpPr>
        <p:spPr>
          <a:xfrm>
            <a:off x="277910" y="1678986"/>
            <a:ext cx="320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Resultado do Ordenamento dos Quintetos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92">
            <a:extLst>
              <a:ext uri="{FF2B5EF4-FFF2-40B4-BE49-F238E27FC236}">
                <a16:creationId xmlns:a16="http://schemas.microsoft.com/office/drawing/2014/main" id="{76075D3A-E97D-86AE-63F9-58C2CACE56F5}"/>
              </a:ext>
            </a:extLst>
          </p:cNvPr>
          <p:cNvSpPr txBox="1"/>
          <p:nvPr/>
        </p:nvSpPr>
        <p:spPr>
          <a:xfrm>
            <a:off x="4182160" y="1677693"/>
            <a:ext cx="334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Descrição dos resultados do ordenamento de cada time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92">
            <a:extLst>
              <a:ext uri="{FF2B5EF4-FFF2-40B4-BE49-F238E27FC236}">
                <a16:creationId xmlns:a16="http://schemas.microsoft.com/office/drawing/2014/main" id="{F1BF7C6E-656C-10E2-831B-F700A4D99A77}"/>
              </a:ext>
            </a:extLst>
          </p:cNvPr>
          <p:cNvSpPr txBox="1"/>
          <p:nvPr/>
        </p:nvSpPr>
        <p:spPr>
          <a:xfrm>
            <a:off x="8384101" y="1671206"/>
            <a:ext cx="334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Distribuição dos resultados do ordenamento de cada time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82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alão de Fala: Retângulo 25">
            <a:extLst>
              <a:ext uri="{FF2B5EF4-FFF2-40B4-BE49-F238E27FC236}">
                <a16:creationId xmlns:a16="http://schemas.microsoft.com/office/drawing/2014/main" id="{CEE13730-73AF-1913-245D-F488BFFC902D}"/>
              </a:ext>
            </a:extLst>
          </p:cNvPr>
          <p:cNvSpPr/>
          <p:nvPr/>
        </p:nvSpPr>
        <p:spPr>
          <a:xfrm>
            <a:off x="277909" y="2581277"/>
            <a:ext cx="11599765" cy="4049308"/>
          </a:xfrm>
          <a:prstGeom prst="wedgeRectCallout">
            <a:avLst>
              <a:gd name="adj1" fmla="val -32125"/>
              <a:gd name="adj2" fmla="val -5720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reeform 12">
            <a:extLst>
              <a:ext uri="{FF2B5EF4-FFF2-40B4-BE49-F238E27FC236}">
                <a16:creationId xmlns:a16="http://schemas.microsoft.com/office/drawing/2014/main" id="{341CD07B-1578-4804-2B5E-F03374F94D8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rgbClr val="2F8CA4"/>
              </a:gs>
              <a:gs pos="100000">
                <a:srgbClr val="2F8CA4">
                  <a:lumMod val="75000"/>
                  <a:alpha val="82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8BD8115-C9A2-3570-459D-40EFE19548C0}"/>
              </a:ext>
            </a:extLst>
          </p:cNvPr>
          <p:cNvSpPr txBox="1">
            <a:spLocks/>
          </p:cNvSpPr>
          <p:nvPr/>
        </p:nvSpPr>
        <p:spPr>
          <a:xfrm>
            <a:off x="559252" y="254842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3 - RESULTADOS PRELIMINARES</a:t>
            </a:r>
          </a:p>
        </p:txBody>
      </p:sp>
      <p:cxnSp>
        <p:nvCxnSpPr>
          <p:cNvPr id="4" name="Straight Connector 25">
            <a:extLst>
              <a:ext uri="{FF2B5EF4-FFF2-40B4-BE49-F238E27FC236}">
                <a16:creationId xmlns:a16="http://schemas.microsoft.com/office/drawing/2014/main" id="{34202C2A-57F2-EBB0-06F5-5C13EA436CF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61993" y="1459153"/>
            <a:ext cx="839374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6">
            <a:extLst>
              <a:ext uri="{FF2B5EF4-FFF2-40B4-BE49-F238E27FC236}">
                <a16:creationId xmlns:a16="http://schemas.microsoft.com/office/drawing/2014/main" id="{478DC8D3-1172-DED4-2DCC-87CE1BE2FB54}"/>
              </a:ext>
            </a:extLst>
          </p:cNvPr>
          <p:cNvSpPr/>
          <p:nvPr/>
        </p:nvSpPr>
        <p:spPr>
          <a:xfrm>
            <a:off x="1661993" y="1349883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30">
            <a:extLst>
              <a:ext uri="{FF2B5EF4-FFF2-40B4-BE49-F238E27FC236}">
                <a16:creationId xmlns:a16="http://schemas.microsoft.com/office/drawing/2014/main" id="{4D018EDC-8AEB-060B-44ED-441EB84BE7FD}"/>
              </a:ext>
            </a:extLst>
          </p:cNvPr>
          <p:cNvSpPr/>
          <p:nvPr/>
        </p:nvSpPr>
        <p:spPr>
          <a:xfrm>
            <a:off x="9968510" y="1349883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78">
            <a:extLst>
              <a:ext uri="{FF2B5EF4-FFF2-40B4-BE49-F238E27FC236}">
                <a16:creationId xmlns:a16="http://schemas.microsoft.com/office/drawing/2014/main" id="{9C64650B-72A5-4CB0-3201-D1297DC6EBD8}"/>
              </a:ext>
            </a:extLst>
          </p:cNvPr>
          <p:cNvSpPr/>
          <p:nvPr/>
        </p:nvSpPr>
        <p:spPr>
          <a:xfrm>
            <a:off x="5744528" y="1349883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2">
            <a:extLst>
              <a:ext uri="{FF2B5EF4-FFF2-40B4-BE49-F238E27FC236}">
                <a16:creationId xmlns:a16="http://schemas.microsoft.com/office/drawing/2014/main" id="{DA83F92F-0F2A-9094-7F6F-64C4860CA1DE}"/>
              </a:ext>
            </a:extLst>
          </p:cNvPr>
          <p:cNvSpPr txBox="1"/>
          <p:nvPr/>
        </p:nvSpPr>
        <p:spPr>
          <a:xfrm>
            <a:off x="277910" y="1678986"/>
            <a:ext cx="320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Resultado do Ordenamento dos Quintetos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92">
            <a:extLst>
              <a:ext uri="{FF2B5EF4-FFF2-40B4-BE49-F238E27FC236}">
                <a16:creationId xmlns:a16="http://schemas.microsoft.com/office/drawing/2014/main" id="{76075D3A-E97D-86AE-63F9-58C2CACE56F5}"/>
              </a:ext>
            </a:extLst>
          </p:cNvPr>
          <p:cNvSpPr txBox="1"/>
          <p:nvPr/>
        </p:nvSpPr>
        <p:spPr>
          <a:xfrm>
            <a:off x="4182160" y="1677693"/>
            <a:ext cx="334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Descrição dos resultados do ordenamento de cada time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92">
            <a:extLst>
              <a:ext uri="{FF2B5EF4-FFF2-40B4-BE49-F238E27FC236}">
                <a16:creationId xmlns:a16="http://schemas.microsoft.com/office/drawing/2014/main" id="{F1BF7C6E-656C-10E2-831B-F700A4D99A77}"/>
              </a:ext>
            </a:extLst>
          </p:cNvPr>
          <p:cNvSpPr txBox="1"/>
          <p:nvPr/>
        </p:nvSpPr>
        <p:spPr>
          <a:xfrm>
            <a:off x="8384101" y="1671206"/>
            <a:ext cx="334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Distribuição dos resultados do ordenamento de cada time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C4B902-B6C1-60EB-C3C3-6D8F08C2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2" y="3872245"/>
            <a:ext cx="7354520" cy="249174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80866D2-43D8-97A4-348A-D5E96666723D}"/>
              </a:ext>
            </a:extLst>
          </p:cNvPr>
          <p:cNvSpPr txBox="1"/>
          <p:nvPr/>
        </p:nvSpPr>
        <p:spPr>
          <a:xfrm>
            <a:off x="362332" y="3006082"/>
            <a:ext cx="6802374" cy="68518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10000"/>
              </a:lnSpc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Tabela do ordenamento dos cinco melhores quintetos a partir dos valores do ordenamento MCDA da equipe do Flamengo.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345AB5C-8F5A-F246-407A-4CDC7B231436}"/>
              </a:ext>
            </a:extLst>
          </p:cNvPr>
          <p:cNvCxnSpPr/>
          <p:nvPr/>
        </p:nvCxnSpPr>
        <p:spPr>
          <a:xfrm>
            <a:off x="3399512" y="4320607"/>
            <a:ext cx="14813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73C6E0D-7F85-DEA4-30B0-C3FC31B23DEE}"/>
              </a:ext>
            </a:extLst>
          </p:cNvPr>
          <p:cNvCxnSpPr/>
          <p:nvPr/>
        </p:nvCxnSpPr>
        <p:spPr>
          <a:xfrm>
            <a:off x="3094712" y="4710751"/>
            <a:ext cx="14813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F33A08C-BA79-B989-A818-724AF003DC2F}"/>
              </a:ext>
            </a:extLst>
          </p:cNvPr>
          <p:cNvCxnSpPr/>
          <p:nvPr/>
        </p:nvCxnSpPr>
        <p:spPr>
          <a:xfrm>
            <a:off x="3048992" y="5113087"/>
            <a:ext cx="14813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904E91E-3427-4CF6-8513-32A26BB0DEA5}"/>
              </a:ext>
            </a:extLst>
          </p:cNvPr>
          <p:cNvCxnSpPr/>
          <p:nvPr/>
        </p:nvCxnSpPr>
        <p:spPr>
          <a:xfrm>
            <a:off x="3155672" y="5521519"/>
            <a:ext cx="14813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C624E18-16A6-B15B-2758-1FC146A0FCDA}"/>
              </a:ext>
            </a:extLst>
          </p:cNvPr>
          <p:cNvCxnSpPr/>
          <p:nvPr/>
        </p:nvCxnSpPr>
        <p:spPr>
          <a:xfrm>
            <a:off x="3070328" y="5929951"/>
            <a:ext cx="14813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6E6765E-167F-2B5A-0977-01BF7F9145DE}"/>
              </a:ext>
            </a:extLst>
          </p:cNvPr>
          <p:cNvCxnSpPr>
            <a:cxnSpLocks/>
          </p:cNvCxnSpPr>
          <p:nvPr/>
        </p:nvCxnSpPr>
        <p:spPr>
          <a:xfrm>
            <a:off x="6075656" y="5908615"/>
            <a:ext cx="13542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040B8DD-E96C-C92C-5232-003ACFBDFFC2}"/>
              </a:ext>
            </a:extLst>
          </p:cNvPr>
          <p:cNvCxnSpPr>
            <a:cxnSpLocks/>
          </p:cNvCxnSpPr>
          <p:nvPr/>
        </p:nvCxnSpPr>
        <p:spPr>
          <a:xfrm>
            <a:off x="4582136" y="5128327"/>
            <a:ext cx="137556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ABD4B5B-4FFD-1B55-E04A-F82235DE5DE5}"/>
              </a:ext>
            </a:extLst>
          </p:cNvPr>
          <p:cNvCxnSpPr>
            <a:cxnSpLocks/>
          </p:cNvCxnSpPr>
          <p:nvPr/>
        </p:nvCxnSpPr>
        <p:spPr>
          <a:xfrm>
            <a:off x="4582136" y="4710751"/>
            <a:ext cx="137556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A6C4FDC-5500-7F34-95EC-F7B2F128579B}"/>
              </a:ext>
            </a:extLst>
          </p:cNvPr>
          <p:cNvCxnSpPr>
            <a:cxnSpLocks/>
          </p:cNvCxnSpPr>
          <p:nvPr/>
        </p:nvCxnSpPr>
        <p:spPr>
          <a:xfrm>
            <a:off x="4896080" y="4326703"/>
            <a:ext cx="131460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1C0DEB8-4F83-0DAF-5128-42BB6C8C4F67}"/>
              </a:ext>
            </a:extLst>
          </p:cNvPr>
          <p:cNvCxnSpPr>
            <a:cxnSpLocks/>
          </p:cNvCxnSpPr>
          <p:nvPr/>
        </p:nvCxnSpPr>
        <p:spPr>
          <a:xfrm>
            <a:off x="5441672" y="6125023"/>
            <a:ext cx="111952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25ACC9D-21E1-E88A-7AE5-B90974F57BDE}"/>
              </a:ext>
            </a:extLst>
          </p:cNvPr>
          <p:cNvCxnSpPr>
            <a:cxnSpLocks/>
          </p:cNvCxnSpPr>
          <p:nvPr/>
        </p:nvCxnSpPr>
        <p:spPr>
          <a:xfrm>
            <a:off x="5173448" y="5728783"/>
            <a:ext cx="111952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9ACDEFD-8193-2CA4-DAE2-4D669879D401}"/>
              </a:ext>
            </a:extLst>
          </p:cNvPr>
          <p:cNvCxnSpPr>
            <a:cxnSpLocks/>
          </p:cNvCxnSpPr>
          <p:nvPr/>
        </p:nvCxnSpPr>
        <p:spPr>
          <a:xfrm>
            <a:off x="4530320" y="4921063"/>
            <a:ext cx="8634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A79399-3E77-D578-81AB-0B9E2705CE79}"/>
              </a:ext>
            </a:extLst>
          </p:cNvPr>
          <p:cNvCxnSpPr>
            <a:cxnSpLocks/>
          </p:cNvCxnSpPr>
          <p:nvPr/>
        </p:nvCxnSpPr>
        <p:spPr>
          <a:xfrm>
            <a:off x="4454120" y="4515679"/>
            <a:ext cx="8634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7E3B510-E3DA-CF42-BBFA-D89EB479C552}"/>
              </a:ext>
            </a:extLst>
          </p:cNvPr>
          <p:cNvSpPr txBox="1"/>
          <p:nvPr/>
        </p:nvSpPr>
        <p:spPr>
          <a:xfrm>
            <a:off x="7881864" y="3872245"/>
            <a:ext cx="3815144" cy="98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Hipótese da Influência no alto desempenho entre esses os companheiros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2A55B54-DBE7-D57D-5F83-3DAAD25632B3}"/>
              </a:ext>
            </a:extLst>
          </p:cNvPr>
          <p:cNvSpPr txBox="1"/>
          <p:nvPr/>
        </p:nvSpPr>
        <p:spPr>
          <a:xfrm>
            <a:off x="7881864" y="5239115"/>
            <a:ext cx="3105453" cy="68518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10000"/>
              </a:lnSpc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Possível entrosamento entre esses dois jogadores</a:t>
            </a:r>
          </a:p>
        </p:txBody>
      </p:sp>
    </p:spTree>
    <p:extLst>
      <p:ext uri="{BB962C8B-B14F-4D97-AF65-F5344CB8AC3E}">
        <p14:creationId xmlns:p14="http://schemas.microsoft.com/office/powerpoint/2010/main" val="229734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alão de Fala: Retângulo 20">
            <a:extLst>
              <a:ext uri="{FF2B5EF4-FFF2-40B4-BE49-F238E27FC236}">
                <a16:creationId xmlns:a16="http://schemas.microsoft.com/office/drawing/2014/main" id="{0DCE673C-36A1-9F6B-FFA9-043DC0FA8E86}"/>
              </a:ext>
            </a:extLst>
          </p:cNvPr>
          <p:cNvSpPr/>
          <p:nvPr/>
        </p:nvSpPr>
        <p:spPr>
          <a:xfrm>
            <a:off x="723900" y="2319082"/>
            <a:ext cx="10559996" cy="4453188"/>
          </a:xfrm>
          <a:prstGeom prst="wedgeRectCallout">
            <a:avLst>
              <a:gd name="adj1" fmla="val -12335"/>
              <a:gd name="adj2" fmla="val -52604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reeform 12">
            <a:extLst>
              <a:ext uri="{FF2B5EF4-FFF2-40B4-BE49-F238E27FC236}">
                <a16:creationId xmlns:a16="http://schemas.microsoft.com/office/drawing/2014/main" id="{341CD07B-1578-4804-2B5E-F03374F94D8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rgbClr val="2F8CA4"/>
              </a:gs>
              <a:gs pos="100000">
                <a:srgbClr val="2F8CA4">
                  <a:lumMod val="75000"/>
                  <a:alpha val="82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8BD8115-C9A2-3570-459D-40EFE19548C0}"/>
              </a:ext>
            </a:extLst>
          </p:cNvPr>
          <p:cNvSpPr txBox="1">
            <a:spLocks/>
          </p:cNvSpPr>
          <p:nvPr/>
        </p:nvSpPr>
        <p:spPr>
          <a:xfrm>
            <a:off x="559252" y="254842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3 - RESULTADOS PRELIMINARES</a:t>
            </a:r>
          </a:p>
        </p:txBody>
      </p:sp>
      <p:cxnSp>
        <p:nvCxnSpPr>
          <p:cNvPr id="4" name="Straight Connector 25">
            <a:extLst>
              <a:ext uri="{FF2B5EF4-FFF2-40B4-BE49-F238E27FC236}">
                <a16:creationId xmlns:a16="http://schemas.microsoft.com/office/drawing/2014/main" id="{34202C2A-57F2-EBB0-06F5-5C13EA436CF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61993" y="1297228"/>
            <a:ext cx="839374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6">
            <a:extLst>
              <a:ext uri="{FF2B5EF4-FFF2-40B4-BE49-F238E27FC236}">
                <a16:creationId xmlns:a16="http://schemas.microsoft.com/office/drawing/2014/main" id="{478DC8D3-1172-DED4-2DCC-87CE1BE2FB54}"/>
              </a:ext>
            </a:extLst>
          </p:cNvPr>
          <p:cNvSpPr/>
          <p:nvPr/>
        </p:nvSpPr>
        <p:spPr>
          <a:xfrm>
            <a:off x="1661993" y="118795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30">
            <a:extLst>
              <a:ext uri="{FF2B5EF4-FFF2-40B4-BE49-F238E27FC236}">
                <a16:creationId xmlns:a16="http://schemas.microsoft.com/office/drawing/2014/main" id="{4D018EDC-8AEB-060B-44ED-441EB84BE7FD}"/>
              </a:ext>
            </a:extLst>
          </p:cNvPr>
          <p:cNvSpPr/>
          <p:nvPr/>
        </p:nvSpPr>
        <p:spPr>
          <a:xfrm>
            <a:off x="9968510" y="118795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78">
            <a:extLst>
              <a:ext uri="{FF2B5EF4-FFF2-40B4-BE49-F238E27FC236}">
                <a16:creationId xmlns:a16="http://schemas.microsoft.com/office/drawing/2014/main" id="{9C64650B-72A5-4CB0-3201-D1297DC6EBD8}"/>
              </a:ext>
            </a:extLst>
          </p:cNvPr>
          <p:cNvSpPr/>
          <p:nvPr/>
        </p:nvSpPr>
        <p:spPr>
          <a:xfrm>
            <a:off x="5744528" y="118795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2">
            <a:extLst>
              <a:ext uri="{FF2B5EF4-FFF2-40B4-BE49-F238E27FC236}">
                <a16:creationId xmlns:a16="http://schemas.microsoft.com/office/drawing/2014/main" id="{DA83F92F-0F2A-9094-7F6F-64C4860CA1DE}"/>
              </a:ext>
            </a:extLst>
          </p:cNvPr>
          <p:cNvSpPr txBox="1"/>
          <p:nvPr/>
        </p:nvSpPr>
        <p:spPr>
          <a:xfrm>
            <a:off x="277910" y="1517061"/>
            <a:ext cx="320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Resultado do Ordenamento dos Quintetos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92">
            <a:extLst>
              <a:ext uri="{FF2B5EF4-FFF2-40B4-BE49-F238E27FC236}">
                <a16:creationId xmlns:a16="http://schemas.microsoft.com/office/drawing/2014/main" id="{76075D3A-E97D-86AE-63F9-58C2CACE56F5}"/>
              </a:ext>
            </a:extLst>
          </p:cNvPr>
          <p:cNvSpPr txBox="1"/>
          <p:nvPr/>
        </p:nvSpPr>
        <p:spPr>
          <a:xfrm>
            <a:off x="4182160" y="1515768"/>
            <a:ext cx="334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Descrição dos resultados do ordenamento de cada time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92">
            <a:extLst>
              <a:ext uri="{FF2B5EF4-FFF2-40B4-BE49-F238E27FC236}">
                <a16:creationId xmlns:a16="http://schemas.microsoft.com/office/drawing/2014/main" id="{F1BF7C6E-656C-10E2-831B-F700A4D99A77}"/>
              </a:ext>
            </a:extLst>
          </p:cNvPr>
          <p:cNvSpPr txBox="1"/>
          <p:nvPr/>
        </p:nvSpPr>
        <p:spPr>
          <a:xfrm>
            <a:off x="8384101" y="1509281"/>
            <a:ext cx="334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Distribuição dos resultados do ordenamento de cada time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707DBB-074E-EDB1-0770-3A128D655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5" b="3755"/>
          <a:stretch/>
        </p:blipFill>
        <p:spPr>
          <a:xfrm>
            <a:off x="809626" y="3099353"/>
            <a:ext cx="7060811" cy="364553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DCFAE34-DB97-D369-3917-C31CAD190275}"/>
              </a:ext>
            </a:extLst>
          </p:cNvPr>
          <p:cNvSpPr txBox="1"/>
          <p:nvPr/>
        </p:nvSpPr>
        <p:spPr>
          <a:xfrm>
            <a:off x="857593" y="2399549"/>
            <a:ext cx="6736276" cy="619337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Tabela com análises descritivas dos times do NBB a partir dos valores de ordenamento de jogadores.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A3FE24C-89D2-525B-D740-1F82DF7B1C68}"/>
              </a:ext>
            </a:extLst>
          </p:cNvPr>
          <p:cNvSpPr/>
          <p:nvPr/>
        </p:nvSpPr>
        <p:spPr>
          <a:xfrm>
            <a:off x="886645" y="3324225"/>
            <a:ext cx="2399480" cy="2461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9C7EC4B-8E58-8DA0-10D7-DE3840C3833F}"/>
              </a:ext>
            </a:extLst>
          </p:cNvPr>
          <p:cNvSpPr/>
          <p:nvPr/>
        </p:nvSpPr>
        <p:spPr>
          <a:xfrm>
            <a:off x="886645" y="4038600"/>
            <a:ext cx="2399480" cy="2461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9093A820-CDEF-185A-6554-91F44302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56" y="3105032"/>
            <a:ext cx="3313480" cy="60105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2F1D9BD-9B41-2ED8-DB14-EA6BBC758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457" y="3804791"/>
            <a:ext cx="3322188" cy="93451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2FB647BC-6FCB-B95E-8DC7-CE38C96FD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162" y="4887262"/>
            <a:ext cx="3304773" cy="716756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D50CC525-1091-14DF-6F33-237A4E2CF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6161" y="5715503"/>
            <a:ext cx="3304774" cy="7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6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EAE6745E-0926-78FC-1778-17FD599A8803}"/>
              </a:ext>
            </a:extLst>
          </p:cNvPr>
          <p:cNvSpPr/>
          <p:nvPr/>
        </p:nvSpPr>
        <p:spPr>
          <a:xfrm>
            <a:off x="723900" y="2319082"/>
            <a:ext cx="10559996" cy="4453188"/>
          </a:xfrm>
          <a:prstGeom prst="wedgeRectCallout">
            <a:avLst>
              <a:gd name="adj1" fmla="val -12335"/>
              <a:gd name="adj2" fmla="val -52604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reeform 12">
            <a:extLst>
              <a:ext uri="{FF2B5EF4-FFF2-40B4-BE49-F238E27FC236}">
                <a16:creationId xmlns:a16="http://schemas.microsoft.com/office/drawing/2014/main" id="{341CD07B-1578-4804-2B5E-F03374F94D8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rgbClr val="2F8CA4"/>
              </a:gs>
              <a:gs pos="100000">
                <a:srgbClr val="2F8CA4">
                  <a:lumMod val="75000"/>
                  <a:alpha val="82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8BD8115-C9A2-3570-459D-40EFE19548C0}"/>
              </a:ext>
            </a:extLst>
          </p:cNvPr>
          <p:cNvSpPr txBox="1">
            <a:spLocks/>
          </p:cNvSpPr>
          <p:nvPr/>
        </p:nvSpPr>
        <p:spPr>
          <a:xfrm>
            <a:off x="559252" y="254842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3 - RESULTADOS PRELIMINARES</a:t>
            </a:r>
          </a:p>
        </p:txBody>
      </p:sp>
      <p:cxnSp>
        <p:nvCxnSpPr>
          <p:cNvPr id="4" name="Straight Connector 25">
            <a:extLst>
              <a:ext uri="{FF2B5EF4-FFF2-40B4-BE49-F238E27FC236}">
                <a16:creationId xmlns:a16="http://schemas.microsoft.com/office/drawing/2014/main" id="{34202C2A-57F2-EBB0-06F5-5C13EA436CF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61993" y="1335328"/>
            <a:ext cx="839374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6">
            <a:extLst>
              <a:ext uri="{FF2B5EF4-FFF2-40B4-BE49-F238E27FC236}">
                <a16:creationId xmlns:a16="http://schemas.microsoft.com/office/drawing/2014/main" id="{478DC8D3-1172-DED4-2DCC-87CE1BE2FB54}"/>
              </a:ext>
            </a:extLst>
          </p:cNvPr>
          <p:cNvSpPr/>
          <p:nvPr/>
        </p:nvSpPr>
        <p:spPr>
          <a:xfrm>
            <a:off x="1661993" y="122605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30">
            <a:extLst>
              <a:ext uri="{FF2B5EF4-FFF2-40B4-BE49-F238E27FC236}">
                <a16:creationId xmlns:a16="http://schemas.microsoft.com/office/drawing/2014/main" id="{4D018EDC-8AEB-060B-44ED-441EB84BE7FD}"/>
              </a:ext>
            </a:extLst>
          </p:cNvPr>
          <p:cNvSpPr/>
          <p:nvPr/>
        </p:nvSpPr>
        <p:spPr>
          <a:xfrm>
            <a:off x="9968510" y="122605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78">
            <a:extLst>
              <a:ext uri="{FF2B5EF4-FFF2-40B4-BE49-F238E27FC236}">
                <a16:creationId xmlns:a16="http://schemas.microsoft.com/office/drawing/2014/main" id="{9C64650B-72A5-4CB0-3201-D1297DC6EBD8}"/>
              </a:ext>
            </a:extLst>
          </p:cNvPr>
          <p:cNvSpPr/>
          <p:nvPr/>
        </p:nvSpPr>
        <p:spPr>
          <a:xfrm>
            <a:off x="5744528" y="122605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2">
            <a:extLst>
              <a:ext uri="{FF2B5EF4-FFF2-40B4-BE49-F238E27FC236}">
                <a16:creationId xmlns:a16="http://schemas.microsoft.com/office/drawing/2014/main" id="{DA83F92F-0F2A-9094-7F6F-64C4860CA1DE}"/>
              </a:ext>
            </a:extLst>
          </p:cNvPr>
          <p:cNvSpPr txBox="1"/>
          <p:nvPr/>
        </p:nvSpPr>
        <p:spPr>
          <a:xfrm>
            <a:off x="277910" y="1555161"/>
            <a:ext cx="320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Resultado do Ordenamento dos Quintetos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92">
            <a:extLst>
              <a:ext uri="{FF2B5EF4-FFF2-40B4-BE49-F238E27FC236}">
                <a16:creationId xmlns:a16="http://schemas.microsoft.com/office/drawing/2014/main" id="{76075D3A-E97D-86AE-63F9-58C2CACE56F5}"/>
              </a:ext>
            </a:extLst>
          </p:cNvPr>
          <p:cNvSpPr txBox="1"/>
          <p:nvPr/>
        </p:nvSpPr>
        <p:spPr>
          <a:xfrm>
            <a:off x="4182160" y="1553868"/>
            <a:ext cx="334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Descrição dos resultados do ordenamento de cada time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92">
            <a:extLst>
              <a:ext uri="{FF2B5EF4-FFF2-40B4-BE49-F238E27FC236}">
                <a16:creationId xmlns:a16="http://schemas.microsoft.com/office/drawing/2014/main" id="{F1BF7C6E-656C-10E2-831B-F700A4D99A77}"/>
              </a:ext>
            </a:extLst>
          </p:cNvPr>
          <p:cNvSpPr txBox="1"/>
          <p:nvPr/>
        </p:nvSpPr>
        <p:spPr>
          <a:xfrm>
            <a:off x="8384101" y="1547381"/>
            <a:ext cx="334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Distribuição dos resultados do ordenamento de cada time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0B98562-5FAA-518B-0C28-61B86AD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05" y="2570752"/>
            <a:ext cx="6740470" cy="4051454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384E1FA6-9A4C-3EDF-FE91-FC2AD012F37D}"/>
              </a:ext>
            </a:extLst>
          </p:cNvPr>
          <p:cNvSpPr/>
          <p:nvPr/>
        </p:nvSpPr>
        <p:spPr>
          <a:xfrm rot="3354544">
            <a:off x="5384934" y="4641609"/>
            <a:ext cx="695325" cy="15144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1977048-614F-A679-0387-761282D7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175" y="2570752"/>
            <a:ext cx="3062782" cy="4032406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A90A64B0-82E7-9067-8B68-994C907C4901}"/>
              </a:ext>
            </a:extLst>
          </p:cNvPr>
          <p:cNvSpPr/>
          <p:nvPr/>
        </p:nvSpPr>
        <p:spPr>
          <a:xfrm>
            <a:off x="8004174" y="2969587"/>
            <a:ext cx="3062781" cy="2461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F1ABEF2-C80F-E767-3C45-8AC9488D4E3E}"/>
              </a:ext>
            </a:extLst>
          </p:cNvPr>
          <p:cNvSpPr/>
          <p:nvPr/>
        </p:nvSpPr>
        <p:spPr>
          <a:xfrm>
            <a:off x="8004173" y="3703577"/>
            <a:ext cx="3062781" cy="2461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66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8">
            <a:extLst>
              <a:ext uri="{FF2B5EF4-FFF2-40B4-BE49-F238E27FC236}">
                <a16:creationId xmlns:a16="http://schemas.microsoft.com/office/drawing/2014/main" id="{DE0DE9E5-81E1-8540-6EA6-96CC80292055}"/>
              </a:ext>
            </a:extLst>
          </p:cNvPr>
          <p:cNvSpPr>
            <a:spLocks/>
          </p:cNvSpPr>
          <p:nvPr/>
        </p:nvSpPr>
        <p:spPr bwMode="auto">
          <a:xfrm>
            <a:off x="3217684" y="5469898"/>
            <a:ext cx="7226099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7700">
                <a:srgbClr val="EEEEEE"/>
              </a:gs>
              <a:gs pos="0">
                <a:sysClr val="window" lastClr="FFFFFF">
                  <a:lumMod val="95000"/>
                  <a:alpha val="0"/>
                </a:sysClr>
              </a:gs>
              <a:gs pos="100000">
                <a:sysClr val="windowText" lastClr="000000">
                  <a:lumMod val="50000"/>
                  <a:lumOff val="50000"/>
                  <a:alpha val="28000"/>
                </a:sysClr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895BCB15-8B19-271B-42F9-98022AC40064}"/>
              </a:ext>
            </a:extLst>
          </p:cNvPr>
          <p:cNvSpPr>
            <a:spLocks/>
          </p:cNvSpPr>
          <p:nvPr/>
        </p:nvSpPr>
        <p:spPr bwMode="auto">
          <a:xfrm>
            <a:off x="3215894" y="777661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rgbClr val="F7321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BF04CB27-9FAE-2A25-9627-256994564F10}"/>
              </a:ext>
            </a:extLst>
          </p:cNvPr>
          <p:cNvSpPr>
            <a:spLocks/>
          </p:cNvSpPr>
          <p:nvPr/>
        </p:nvSpPr>
        <p:spPr bwMode="auto">
          <a:xfrm>
            <a:off x="904875" y="1942886"/>
            <a:ext cx="9505569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rgbClr val="F69C2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033D69FD-B3B2-5C00-EABA-5C2AFA00C882}"/>
              </a:ext>
            </a:extLst>
          </p:cNvPr>
          <p:cNvSpPr>
            <a:spLocks/>
          </p:cNvSpPr>
          <p:nvPr/>
        </p:nvSpPr>
        <p:spPr bwMode="auto">
          <a:xfrm>
            <a:off x="904875" y="3071598"/>
            <a:ext cx="9505569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rgbClr val="2F8CA4"/>
              </a:gs>
              <a:gs pos="100000">
                <a:srgbClr val="2F8CA4">
                  <a:lumMod val="75000"/>
                  <a:alpha val="82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452A6122-69D8-D2B5-EC95-70E441CFE954}"/>
              </a:ext>
            </a:extLst>
          </p:cNvPr>
          <p:cNvSpPr>
            <a:spLocks/>
          </p:cNvSpPr>
          <p:nvPr/>
        </p:nvSpPr>
        <p:spPr bwMode="auto">
          <a:xfrm>
            <a:off x="904875" y="4219361"/>
            <a:ext cx="9505569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9000">
                <a:srgbClr val="2F8CA4">
                  <a:lumMod val="80000"/>
                </a:srgbClr>
              </a:gs>
              <a:gs pos="100000">
                <a:srgbClr val="504160">
                  <a:lumMod val="80000"/>
                  <a:lumOff val="20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91ED67D2-6D98-E987-BF90-58A61BDA428A}"/>
              </a:ext>
            </a:extLst>
          </p:cNvPr>
          <p:cNvSpPr>
            <a:spLocks/>
          </p:cNvSpPr>
          <p:nvPr/>
        </p:nvSpPr>
        <p:spPr bwMode="auto">
          <a:xfrm>
            <a:off x="904875" y="5417923"/>
            <a:ext cx="9505569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783">
                  <a:lumMod val="75000"/>
                </a:srgbClr>
              </a:gs>
              <a:gs pos="100000">
                <a:srgbClr val="00978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TextBox 36">
            <a:extLst>
              <a:ext uri="{FF2B5EF4-FFF2-40B4-BE49-F238E27FC236}">
                <a16:creationId xmlns:a16="http://schemas.microsoft.com/office/drawing/2014/main" id="{4283DAF2-81FF-904C-37FC-1ADA8386F0E9}"/>
              </a:ext>
            </a:extLst>
          </p:cNvPr>
          <p:cNvSpPr txBox="1"/>
          <p:nvPr/>
        </p:nvSpPr>
        <p:spPr>
          <a:xfrm>
            <a:off x="3506406" y="1196025"/>
            <a:ext cx="58964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218987"/>
            <a:r>
              <a:rPr lang="pt-BR" sz="1400" kern="0" dirty="0">
                <a:solidFill>
                  <a:prstClr val="white"/>
                </a:solidFill>
                <a:cs typeface="Arial" pitchFamily="34" charset="0"/>
              </a:rPr>
              <a:t>Análises correspondam à natureza da complexidade presente no jogo e que sejam capazes de responder às perguntas da comissão técnica</a:t>
            </a:r>
            <a:endParaRPr lang="en-US" sz="1400" kern="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3" name="TextBox 94">
            <a:extLst>
              <a:ext uri="{FF2B5EF4-FFF2-40B4-BE49-F238E27FC236}">
                <a16:creationId xmlns:a16="http://schemas.microsoft.com/office/drawing/2014/main" id="{6CF06CDF-B2D7-66AC-10DC-2895890043C1}"/>
              </a:ext>
            </a:extLst>
          </p:cNvPr>
          <p:cNvSpPr txBox="1"/>
          <p:nvPr/>
        </p:nvSpPr>
        <p:spPr>
          <a:xfrm>
            <a:off x="3506406" y="92373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/>
            <a:r>
              <a:rPr lang="en-US" sz="1600" kern="0" dirty="0">
                <a:solidFill>
                  <a:prstClr val="white"/>
                </a:solidFill>
                <a:cs typeface="Arial" pitchFamily="34" charset="0"/>
              </a:rPr>
              <a:t>INTRODUÇÃO</a:t>
            </a: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EF1325CD-C7C4-0E80-C7EE-4B6337A98B6D}"/>
              </a:ext>
            </a:extLst>
          </p:cNvPr>
          <p:cNvSpPr/>
          <p:nvPr/>
        </p:nvSpPr>
        <p:spPr>
          <a:xfrm>
            <a:off x="9453513" y="1001044"/>
            <a:ext cx="582092" cy="512087"/>
          </a:xfrm>
          <a:prstGeom prst="rect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A303C17C-C1EE-2116-EEEB-8E6E685D559E}"/>
              </a:ext>
            </a:extLst>
          </p:cNvPr>
          <p:cNvSpPr/>
          <p:nvPr/>
        </p:nvSpPr>
        <p:spPr>
          <a:xfrm>
            <a:off x="9453513" y="2166269"/>
            <a:ext cx="582092" cy="512087"/>
          </a:xfrm>
          <a:prstGeom prst="rect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4DB98F4-E78C-E7FE-C050-8421C362227D}"/>
              </a:ext>
            </a:extLst>
          </p:cNvPr>
          <p:cNvSpPr/>
          <p:nvPr/>
        </p:nvSpPr>
        <p:spPr>
          <a:xfrm>
            <a:off x="9453513" y="3294981"/>
            <a:ext cx="582092" cy="512087"/>
          </a:xfrm>
          <a:prstGeom prst="rect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F405F4F2-E22B-39E5-CB53-F27AB42D925E}"/>
              </a:ext>
            </a:extLst>
          </p:cNvPr>
          <p:cNvSpPr/>
          <p:nvPr/>
        </p:nvSpPr>
        <p:spPr>
          <a:xfrm>
            <a:off x="9453513" y="4442744"/>
            <a:ext cx="582092" cy="512087"/>
          </a:xfrm>
          <a:prstGeom prst="rect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8" name="Rectangle 112">
            <a:extLst>
              <a:ext uri="{FF2B5EF4-FFF2-40B4-BE49-F238E27FC236}">
                <a16:creationId xmlns:a16="http://schemas.microsoft.com/office/drawing/2014/main" id="{DA2272E0-3D12-A108-578B-1F6B05239897}"/>
              </a:ext>
            </a:extLst>
          </p:cNvPr>
          <p:cNvSpPr/>
          <p:nvPr/>
        </p:nvSpPr>
        <p:spPr>
          <a:xfrm>
            <a:off x="9453513" y="5641306"/>
            <a:ext cx="582092" cy="512087"/>
          </a:xfrm>
          <a:prstGeom prst="rect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42" name="TextBox 44">
            <a:extLst>
              <a:ext uri="{FF2B5EF4-FFF2-40B4-BE49-F238E27FC236}">
                <a16:creationId xmlns:a16="http://schemas.microsoft.com/office/drawing/2014/main" id="{B535125D-D278-7B33-1787-D5CDE7728D06}"/>
              </a:ext>
            </a:extLst>
          </p:cNvPr>
          <p:cNvSpPr txBox="1"/>
          <p:nvPr/>
        </p:nvSpPr>
        <p:spPr>
          <a:xfrm>
            <a:off x="1805452" y="321712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/>
            <a:r>
              <a:rPr lang="en-US" sz="1600" kern="0" dirty="0">
                <a:solidFill>
                  <a:prstClr val="white"/>
                </a:solidFill>
                <a:cs typeface="Arial" pitchFamily="34" charset="0"/>
              </a:rPr>
              <a:t>RESULTADOS PRELIMINARES</a:t>
            </a:r>
          </a:p>
        </p:txBody>
      </p:sp>
      <p:sp>
        <p:nvSpPr>
          <p:cNvPr id="44" name="TextBox 47">
            <a:extLst>
              <a:ext uri="{FF2B5EF4-FFF2-40B4-BE49-F238E27FC236}">
                <a16:creationId xmlns:a16="http://schemas.microsoft.com/office/drawing/2014/main" id="{7AC82489-5EA5-1D0A-6DAC-A781AFE5E3C3}"/>
              </a:ext>
            </a:extLst>
          </p:cNvPr>
          <p:cNvSpPr txBox="1"/>
          <p:nvPr/>
        </p:nvSpPr>
        <p:spPr>
          <a:xfrm>
            <a:off x="1805452" y="4336513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/>
            <a:r>
              <a:rPr lang="en-US" sz="1600" kern="0" dirty="0">
                <a:solidFill>
                  <a:prstClr val="white"/>
                </a:solidFill>
                <a:cs typeface="Arial" pitchFamily="34" charset="0"/>
              </a:rPr>
              <a:t>CONSIDERAÇÕES FINAIS</a:t>
            </a:r>
          </a:p>
        </p:txBody>
      </p:sp>
      <p:sp>
        <p:nvSpPr>
          <p:cNvPr id="46" name="TextBox 51">
            <a:extLst>
              <a:ext uri="{FF2B5EF4-FFF2-40B4-BE49-F238E27FC236}">
                <a16:creationId xmlns:a16="http://schemas.microsoft.com/office/drawing/2014/main" id="{A32CACA7-D7F1-6546-F50B-40606158285D}"/>
              </a:ext>
            </a:extLst>
          </p:cNvPr>
          <p:cNvSpPr txBox="1"/>
          <p:nvPr/>
        </p:nvSpPr>
        <p:spPr>
          <a:xfrm>
            <a:off x="1857375" y="5495338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/>
            <a:r>
              <a:rPr lang="en-US" sz="1600" kern="0" dirty="0">
                <a:solidFill>
                  <a:prstClr val="white"/>
                </a:solidFill>
                <a:cs typeface="Arial" pitchFamily="34" charset="0"/>
              </a:rPr>
              <a:t>CRONOGRAMA</a:t>
            </a:r>
          </a:p>
        </p:txBody>
      </p:sp>
      <p:sp>
        <p:nvSpPr>
          <p:cNvPr id="98" name="TextBox 36">
            <a:extLst>
              <a:ext uri="{FF2B5EF4-FFF2-40B4-BE49-F238E27FC236}">
                <a16:creationId xmlns:a16="http://schemas.microsoft.com/office/drawing/2014/main" id="{412AFF5C-4983-607C-0B8D-9153360F4844}"/>
              </a:ext>
            </a:extLst>
          </p:cNvPr>
          <p:cNvSpPr txBox="1"/>
          <p:nvPr/>
        </p:nvSpPr>
        <p:spPr>
          <a:xfrm>
            <a:off x="1805453" y="2357545"/>
            <a:ext cx="75973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218987"/>
            <a:r>
              <a:rPr lang="pt-BR" sz="1400" kern="0" dirty="0">
                <a:solidFill>
                  <a:prstClr val="white"/>
                </a:solidFill>
                <a:cs typeface="Arial" pitchFamily="34" charset="0"/>
              </a:rPr>
              <a:t>Coleta de dados do NBB e ambiente de trabalho</a:t>
            </a:r>
          </a:p>
          <a:p>
            <a:pPr algn="just" defTabSz="1218987"/>
            <a:r>
              <a:rPr lang="pt-BR" sz="1400" kern="0" dirty="0">
                <a:solidFill>
                  <a:prstClr val="white"/>
                </a:solidFill>
                <a:cs typeface="Arial" pitchFamily="34" charset="0"/>
              </a:rPr>
              <a:t>Formulação do problema com auxílio de um método de MCDA</a:t>
            </a:r>
          </a:p>
        </p:txBody>
      </p:sp>
      <p:sp>
        <p:nvSpPr>
          <p:cNvPr id="99" name="TextBox 36">
            <a:extLst>
              <a:ext uri="{FF2B5EF4-FFF2-40B4-BE49-F238E27FC236}">
                <a16:creationId xmlns:a16="http://schemas.microsoft.com/office/drawing/2014/main" id="{74510D5A-30DA-CC30-468C-0473BE6B0AA8}"/>
              </a:ext>
            </a:extLst>
          </p:cNvPr>
          <p:cNvSpPr txBox="1"/>
          <p:nvPr/>
        </p:nvSpPr>
        <p:spPr>
          <a:xfrm>
            <a:off x="1805453" y="3542942"/>
            <a:ext cx="75973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218987"/>
            <a:r>
              <a:rPr lang="pt-BR" sz="1400" kern="0" dirty="0">
                <a:solidFill>
                  <a:prstClr val="white"/>
                </a:solidFill>
                <a:cs typeface="Arial" pitchFamily="34" charset="0"/>
              </a:rPr>
              <a:t>Ordenamento dos quintetos para cada equipe do NBB</a:t>
            </a:r>
          </a:p>
          <a:p>
            <a:pPr algn="just" defTabSz="1218987"/>
            <a:r>
              <a:rPr lang="pt-BR" sz="1400" kern="0" dirty="0">
                <a:solidFill>
                  <a:prstClr val="white"/>
                </a:solidFill>
                <a:cs typeface="Arial" pitchFamily="34" charset="0"/>
              </a:rPr>
              <a:t>Análise Descritivas a partir dos valores de ordenamento dos quintetos</a:t>
            </a:r>
          </a:p>
        </p:txBody>
      </p:sp>
      <p:sp>
        <p:nvSpPr>
          <p:cNvPr id="100" name="TextBox 36">
            <a:extLst>
              <a:ext uri="{FF2B5EF4-FFF2-40B4-BE49-F238E27FC236}">
                <a16:creationId xmlns:a16="http://schemas.microsoft.com/office/drawing/2014/main" id="{F83B7E10-00E4-6593-0B69-B00D1E144728}"/>
              </a:ext>
            </a:extLst>
          </p:cNvPr>
          <p:cNvSpPr txBox="1"/>
          <p:nvPr/>
        </p:nvSpPr>
        <p:spPr>
          <a:xfrm>
            <a:off x="1801322" y="4691118"/>
            <a:ext cx="7597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218987"/>
            <a:r>
              <a:rPr lang="pt-BR" sz="1400" kern="0" dirty="0">
                <a:solidFill>
                  <a:prstClr val="white"/>
                </a:solidFill>
                <a:cs typeface="Arial" pitchFamily="34" charset="0"/>
              </a:rPr>
              <a:t>Flexibilidade na mudança dos parâmetros atendendo as necessidades e interesses das comissões </a:t>
            </a:r>
          </a:p>
        </p:txBody>
      </p:sp>
      <p:sp>
        <p:nvSpPr>
          <p:cNvPr id="101" name="TextBox 36">
            <a:extLst>
              <a:ext uri="{FF2B5EF4-FFF2-40B4-BE49-F238E27FC236}">
                <a16:creationId xmlns:a16="http://schemas.microsoft.com/office/drawing/2014/main" id="{913E5EBD-53B2-A4BF-1947-926BC3F29292}"/>
              </a:ext>
            </a:extLst>
          </p:cNvPr>
          <p:cNvSpPr txBox="1"/>
          <p:nvPr/>
        </p:nvSpPr>
        <p:spPr>
          <a:xfrm>
            <a:off x="1801322" y="5818974"/>
            <a:ext cx="7597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218987"/>
            <a:r>
              <a:rPr lang="pt-BR" sz="1400" kern="0" dirty="0">
                <a:solidFill>
                  <a:prstClr val="white"/>
                </a:solidFill>
                <a:cs typeface="Arial" pitchFamily="34" charset="0"/>
              </a:rPr>
              <a:t>Atividades realizadas até o momento e os próximos passos.</a:t>
            </a:r>
          </a:p>
        </p:txBody>
      </p:sp>
      <p:sp>
        <p:nvSpPr>
          <p:cNvPr id="107" name="Freeform 7">
            <a:extLst>
              <a:ext uri="{FF2B5EF4-FFF2-40B4-BE49-F238E27FC236}">
                <a16:creationId xmlns:a16="http://schemas.microsoft.com/office/drawing/2014/main" id="{8B8C098F-65F6-DA7F-E7A4-5DC26C41D01B}"/>
              </a:ext>
            </a:extLst>
          </p:cNvPr>
          <p:cNvSpPr>
            <a:spLocks/>
          </p:cNvSpPr>
          <p:nvPr/>
        </p:nvSpPr>
        <p:spPr bwMode="auto">
          <a:xfrm>
            <a:off x="3215894" y="780883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rgbClr val="F7321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8" name="TextBox 36">
            <a:extLst>
              <a:ext uri="{FF2B5EF4-FFF2-40B4-BE49-F238E27FC236}">
                <a16:creationId xmlns:a16="http://schemas.microsoft.com/office/drawing/2014/main" id="{F30555CC-53B6-EA56-2666-94034FF6BD01}"/>
              </a:ext>
            </a:extLst>
          </p:cNvPr>
          <p:cNvSpPr txBox="1"/>
          <p:nvPr/>
        </p:nvSpPr>
        <p:spPr>
          <a:xfrm>
            <a:off x="3506406" y="1199247"/>
            <a:ext cx="58964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218987"/>
            <a:r>
              <a:rPr lang="pt-BR" sz="1400" kern="0" dirty="0">
                <a:solidFill>
                  <a:prstClr val="white"/>
                </a:solidFill>
                <a:cs typeface="Arial" pitchFamily="34" charset="0"/>
              </a:rPr>
              <a:t>Análises correspondam à natureza da complexidade presente no jogo e que sejam capazes de responder às perguntas da comissão técnica</a:t>
            </a:r>
            <a:endParaRPr lang="en-US" sz="1400" kern="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9" name="TextBox 94">
            <a:extLst>
              <a:ext uri="{FF2B5EF4-FFF2-40B4-BE49-F238E27FC236}">
                <a16:creationId xmlns:a16="http://schemas.microsoft.com/office/drawing/2014/main" id="{FF20C90E-E52B-33F3-F832-CDDEB4392B7D}"/>
              </a:ext>
            </a:extLst>
          </p:cNvPr>
          <p:cNvSpPr txBox="1"/>
          <p:nvPr/>
        </p:nvSpPr>
        <p:spPr>
          <a:xfrm>
            <a:off x="3506406" y="926954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/>
            <a:r>
              <a:rPr lang="en-US" sz="1600" kern="0" dirty="0">
                <a:solidFill>
                  <a:prstClr val="white"/>
                </a:solidFill>
                <a:cs typeface="Arial" pitchFamily="34" charset="0"/>
              </a:rPr>
              <a:t>INTRODUÇÃO</a:t>
            </a:r>
          </a:p>
        </p:txBody>
      </p:sp>
      <p:sp>
        <p:nvSpPr>
          <p:cNvPr id="110" name="Rectangle 108">
            <a:extLst>
              <a:ext uri="{FF2B5EF4-FFF2-40B4-BE49-F238E27FC236}">
                <a16:creationId xmlns:a16="http://schemas.microsoft.com/office/drawing/2014/main" id="{D7AF1261-D42E-F24F-7C47-ACD694C4B509}"/>
              </a:ext>
            </a:extLst>
          </p:cNvPr>
          <p:cNvSpPr/>
          <p:nvPr/>
        </p:nvSpPr>
        <p:spPr>
          <a:xfrm>
            <a:off x="9453513" y="1004266"/>
            <a:ext cx="582092" cy="512087"/>
          </a:xfrm>
          <a:prstGeom prst="rect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1" name="TextBox 41">
            <a:extLst>
              <a:ext uri="{FF2B5EF4-FFF2-40B4-BE49-F238E27FC236}">
                <a16:creationId xmlns:a16="http://schemas.microsoft.com/office/drawing/2014/main" id="{75ABCD78-8228-0066-AE1B-1BFD1A495EFE}"/>
              </a:ext>
            </a:extLst>
          </p:cNvPr>
          <p:cNvSpPr txBox="1"/>
          <p:nvPr/>
        </p:nvSpPr>
        <p:spPr>
          <a:xfrm>
            <a:off x="1805452" y="2058614"/>
            <a:ext cx="1553317" cy="251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/>
            <a:r>
              <a:rPr lang="en-US" sz="1600" kern="0" dirty="0">
                <a:solidFill>
                  <a:prstClr val="white"/>
                </a:solidFill>
                <a:cs typeface="Arial" pitchFamily="34" charset="0"/>
              </a:rPr>
              <a:t>METODOLOGIA</a:t>
            </a:r>
          </a:p>
        </p:txBody>
      </p:sp>
      <p:sp>
        <p:nvSpPr>
          <p:cNvPr id="120" name="Freeform 7">
            <a:extLst>
              <a:ext uri="{FF2B5EF4-FFF2-40B4-BE49-F238E27FC236}">
                <a16:creationId xmlns:a16="http://schemas.microsoft.com/office/drawing/2014/main" id="{5A642116-1082-DB0A-C5A5-B59E43759DA4}"/>
              </a:ext>
            </a:extLst>
          </p:cNvPr>
          <p:cNvSpPr>
            <a:spLocks/>
          </p:cNvSpPr>
          <p:nvPr/>
        </p:nvSpPr>
        <p:spPr bwMode="auto">
          <a:xfrm>
            <a:off x="904875" y="780502"/>
            <a:ext cx="9505569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rgbClr val="F7321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1" name="TextBox 36">
            <a:extLst>
              <a:ext uri="{FF2B5EF4-FFF2-40B4-BE49-F238E27FC236}">
                <a16:creationId xmlns:a16="http://schemas.microsoft.com/office/drawing/2014/main" id="{88D504BB-44B0-7E18-6535-9B588D2E3973}"/>
              </a:ext>
            </a:extLst>
          </p:cNvPr>
          <p:cNvSpPr txBox="1"/>
          <p:nvPr/>
        </p:nvSpPr>
        <p:spPr>
          <a:xfrm>
            <a:off x="1857376" y="1198866"/>
            <a:ext cx="67151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218987"/>
            <a:r>
              <a:rPr lang="pt-BR" sz="1400" kern="0" dirty="0">
                <a:solidFill>
                  <a:prstClr val="white"/>
                </a:solidFill>
                <a:cs typeface="Arial" pitchFamily="34" charset="0"/>
              </a:rPr>
              <a:t>Análises correspondam à natureza da complexidade presente no jogo e que sejam capazes de responder às perguntas da comissão técnica</a:t>
            </a:r>
            <a:endParaRPr lang="en-US" sz="1400" kern="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22" name="TextBox 94">
            <a:extLst>
              <a:ext uri="{FF2B5EF4-FFF2-40B4-BE49-F238E27FC236}">
                <a16:creationId xmlns:a16="http://schemas.microsoft.com/office/drawing/2014/main" id="{9D3AF746-C730-FD6D-C0D7-5CD80AB0703D}"/>
              </a:ext>
            </a:extLst>
          </p:cNvPr>
          <p:cNvSpPr txBox="1"/>
          <p:nvPr/>
        </p:nvSpPr>
        <p:spPr>
          <a:xfrm>
            <a:off x="1857376" y="917236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/>
            <a:r>
              <a:rPr lang="en-US" sz="1600" kern="0" dirty="0">
                <a:solidFill>
                  <a:prstClr val="white"/>
                </a:solidFill>
                <a:cs typeface="Arial" pitchFamily="34" charset="0"/>
              </a:rPr>
              <a:t>INTRODUÇÃO</a:t>
            </a:r>
          </a:p>
        </p:txBody>
      </p:sp>
      <p:sp>
        <p:nvSpPr>
          <p:cNvPr id="123" name="Rectangle 108">
            <a:extLst>
              <a:ext uri="{FF2B5EF4-FFF2-40B4-BE49-F238E27FC236}">
                <a16:creationId xmlns:a16="http://schemas.microsoft.com/office/drawing/2014/main" id="{A6239F76-9571-05B1-186C-950B0081FD2A}"/>
              </a:ext>
            </a:extLst>
          </p:cNvPr>
          <p:cNvSpPr/>
          <p:nvPr/>
        </p:nvSpPr>
        <p:spPr>
          <a:xfrm>
            <a:off x="9453513" y="1003885"/>
            <a:ext cx="582092" cy="512087"/>
          </a:xfrm>
          <a:prstGeom prst="rect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523406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EAE6745E-0926-78FC-1778-17FD599A8803}"/>
              </a:ext>
            </a:extLst>
          </p:cNvPr>
          <p:cNvSpPr/>
          <p:nvPr/>
        </p:nvSpPr>
        <p:spPr>
          <a:xfrm>
            <a:off x="638175" y="2319082"/>
            <a:ext cx="10763250" cy="4453188"/>
          </a:xfrm>
          <a:prstGeom prst="wedgeRectCallout">
            <a:avLst>
              <a:gd name="adj1" fmla="val -14838"/>
              <a:gd name="adj2" fmla="val -5239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reeform 12">
            <a:extLst>
              <a:ext uri="{FF2B5EF4-FFF2-40B4-BE49-F238E27FC236}">
                <a16:creationId xmlns:a16="http://schemas.microsoft.com/office/drawing/2014/main" id="{341CD07B-1578-4804-2B5E-F03374F94D8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rgbClr val="2F8CA4"/>
              </a:gs>
              <a:gs pos="100000">
                <a:srgbClr val="2F8CA4">
                  <a:lumMod val="75000"/>
                  <a:alpha val="82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8BD8115-C9A2-3570-459D-40EFE19548C0}"/>
              </a:ext>
            </a:extLst>
          </p:cNvPr>
          <p:cNvSpPr txBox="1">
            <a:spLocks/>
          </p:cNvSpPr>
          <p:nvPr/>
        </p:nvSpPr>
        <p:spPr>
          <a:xfrm>
            <a:off x="559252" y="254842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3 - RESULTADOS PRELIMINARES</a:t>
            </a:r>
          </a:p>
        </p:txBody>
      </p:sp>
      <p:cxnSp>
        <p:nvCxnSpPr>
          <p:cNvPr id="4" name="Straight Connector 25">
            <a:extLst>
              <a:ext uri="{FF2B5EF4-FFF2-40B4-BE49-F238E27FC236}">
                <a16:creationId xmlns:a16="http://schemas.microsoft.com/office/drawing/2014/main" id="{34202C2A-57F2-EBB0-06F5-5C13EA436CF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61993" y="1344853"/>
            <a:ext cx="839374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6">
            <a:extLst>
              <a:ext uri="{FF2B5EF4-FFF2-40B4-BE49-F238E27FC236}">
                <a16:creationId xmlns:a16="http://schemas.microsoft.com/office/drawing/2014/main" id="{478DC8D3-1172-DED4-2DCC-87CE1BE2FB54}"/>
              </a:ext>
            </a:extLst>
          </p:cNvPr>
          <p:cNvSpPr/>
          <p:nvPr/>
        </p:nvSpPr>
        <p:spPr>
          <a:xfrm>
            <a:off x="1661993" y="1235583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30">
            <a:extLst>
              <a:ext uri="{FF2B5EF4-FFF2-40B4-BE49-F238E27FC236}">
                <a16:creationId xmlns:a16="http://schemas.microsoft.com/office/drawing/2014/main" id="{4D018EDC-8AEB-060B-44ED-441EB84BE7FD}"/>
              </a:ext>
            </a:extLst>
          </p:cNvPr>
          <p:cNvSpPr/>
          <p:nvPr/>
        </p:nvSpPr>
        <p:spPr>
          <a:xfrm>
            <a:off x="9968510" y="1235583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78">
            <a:extLst>
              <a:ext uri="{FF2B5EF4-FFF2-40B4-BE49-F238E27FC236}">
                <a16:creationId xmlns:a16="http://schemas.microsoft.com/office/drawing/2014/main" id="{9C64650B-72A5-4CB0-3201-D1297DC6EBD8}"/>
              </a:ext>
            </a:extLst>
          </p:cNvPr>
          <p:cNvSpPr/>
          <p:nvPr/>
        </p:nvSpPr>
        <p:spPr>
          <a:xfrm>
            <a:off x="5744528" y="1235583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2">
            <a:extLst>
              <a:ext uri="{FF2B5EF4-FFF2-40B4-BE49-F238E27FC236}">
                <a16:creationId xmlns:a16="http://schemas.microsoft.com/office/drawing/2014/main" id="{DA83F92F-0F2A-9094-7F6F-64C4860CA1DE}"/>
              </a:ext>
            </a:extLst>
          </p:cNvPr>
          <p:cNvSpPr txBox="1"/>
          <p:nvPr/>
        </p:nvSpPr>
        <p:spPr>
          <a:xfrm>
            <a:off x="277910" y="1564686"/>
            <a:ext cx="320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Resultado do Ordenamento dos Quintetos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92">
            <a:extLst>
              <a:ext uri="{FF2B5EF4-FFF2-40B4-BE49-F238E27FC236}">
                <a16:creationId xmlns:a16="http://schemas.microsoft.com/office/drawing/2014/main" id="{76075D3A-E97D-86AE-63F9-58C2CACE56F5}"/>
              </a:ext>
            </a:extLst>
          </p:cNvPr>
          <p:cNvSpPr txBox="1"/>
          <p:nvPr/>
        </p:nvSpPr>
        <p:spPr>
          <a:xfrm>
            <a:off x="4182160" y="1563393"/>
            <a:ext cx="334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Descrição dos resultados do ordenamento de cada time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92">
            <a:extLst>
              <a:ext uri="{FF2B5EF4-FFF2-40B4-BE49-F238E27FC236}">
                <a16:creationId xmlns:a16="http://schemas.microsoft.com/office/drawing/2014/main" id="{F1BF7C6E-656C-10E2-831B-F700A4D99A77}"/>
              </a:ext>
            </a:extLst>
          </p:cNvPr>
          <p:cNvSpPr txBox="1"/>
          <p:nvPr/>
        </p:nvSpPr>
        <p:spPr>
          <a:xfrm>
            <a:off x="8384101" y="1556906"/>
            <a:ext cx="334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Distribuição dos resultados do ordenamento de cada time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1977048-614F-A679-0387-761282D7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125" y="2570752"/>
            <a:ext cx="3062782" cy="4032406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A90A64B0-82E7-9067-8B68-994C907C4901}"/>
              </a:ext>
            </a:extLst>
          </p:cNvPr>
          <p:cNvSpPr/>
          <p:nvPr/>
        </p:nvSpPr>
        <p:spPr>
          <a:xfrm>
            <a:off x="7985124" y="2969587"/>
            <a:ext cx="3062781" cy="2461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F1ABEF2-C80F-E767-3C45-8AC9488D4E3E}"/>
              </a:ext>
            </a:extLst>
          </p:cNvPr>
          <p:cNvSpPr/>
          <p:nvPr/>
        </p:nvSpPr>
        <p:spPr>
          <a:xfrm>
            <a:off x="7985123" y="3703577"/>
            <a:ext cx="3062781" cy="2461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FA6627-FF53-E0FD-F252-6DBD22227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1" y="2570752"/>
            <a:ext cx="6713444" cy="4118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626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EAE6745E-0926-78FC-1778-17FD599A8803}"/>
              </a:ext>
            </a:extLst>
          </p:cNvPr>
          <p:cNvSpPr/>
          <p:nvPr/>
        </p:nvSpPr>
        <p:spPr>
          <a:xfrm>
            <a:off x="638175" y="2319082"/>
            <a:ext cx="10763250" cy="4453188"/>
          </a:xfrm>
          <a:prstGeom prst="wedgeRectCallout">
            <a:avLst>
              <a:gd name="adj1" fmla="val -14838"/>
              <a:gd name="adj2" fmla="val -5239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reeform 12">
            <a:extLst>
              <a:ext uri="{FF2B5EF4-FFF2-40B4-BE49-F238E27FC236}">
                <a16:creationId xmlns:a16="http://schemas.microsoft.com/office/drawing/2014/main" id="{341CD07B-1578-4804-2B5E-F03374F94D8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rgbClr val="2F8CA4"/>
              </a:gs>
              <a:gs pos="100000">
                <a:srgbClr val="2F8CA4">
                  <a:lumMod val="75000"/>
                  <a:alpha val="82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8BD8115-C9A2-3570-459D-40EFE19548C0}"/>
              </a:ext>
            </a:extLst>
          </p:cNvPr>
          <p:cNvSpPr txBox="1">
            <a:spLocks/>
          </p:cNvSpPr>
          <p:nvPr/>
        </p:nvSpPr>
        <p:spPr>
          <a:xfrm>
            <a:off x="559252" y="254842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3 - RESULTADOS PRELIMINARES</a:t>
            </a:r>
          </a:p>
        </p:txBody>
      </p:sp>
      <p:cxnSp>
        <p:nvCxnSpPr>
          <p:cNvPr id="4" name="Straight Connector 25">
            <a:extLst>
              <a:ext uri="{FF2B5EF4-FFF2-40B4-BE49-F238E27FC236}">
                <a16:creationId xmlns:a16="http://schemas.microsoft.com/office/drawing/2014/main" id="{34202C2A-57F2-EBB0-06F5-5C13EA436CF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61993" y="1297228"/>
            <a:ext cx="839374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6">
            <a:extLst>
              <a:ext uri="{FF2B5EF4-FFF2-40B4-BE49-F238E27FC236}">
                <a16:creationId xmlns:a16="http://schemas.microsoft.com/office/drawing/2014/main" id="{478DC8D3-1172-DED4-2DCC-87CE1BE2FB54}"/>
              </a:ext>
            </a:extLst>
          </p:cNvPr>
          <p:cNvSpPr/>
          <p:nvPr/>
        </p:nvSpPr>
        <p:spPr>
          <a:xfrm>
            <a:off x="1661993" y="118795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30">
            <a:extLst>
              <a:ext uri="{FF2B5EF4-FFF2-40B4-BE49-F238E27FC236}">
                <a16:creationId xmlns:a16="http://schemas.microsoft.com/office/drawing/2014/main" id="{4D018EDC-8AEB-060B-44ED-441EB84BE7FD}"/>
              </a:ext>
            </a:extLst>
          </p:cNvPr>
          <p:cNvSpPr/>
          <p:nvPr/>
        </p:nvSpPr>
        <p:spPr>
          <a:xfrm>
            <a:off x="9968510" y="118795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78">
            <a:extLst>
              <a:ext uri="{FF2B5EF4-FFF2-40B4-BE49-F238E27FC236}">
                <a16:creationId xmlns:a16="http://schemas.microsoft.com/office/drawing/2014/main" id="{9C64650B-72A5-4CB0-3201-D1297DC6EBD8}"/>
              </a:ext>
            </a:extLst>
          </p:cNvPr>
          <p:cNvSpPr/>
          <p:nvPr/>
        </p:nvSpPr>
        <p:spPr>
          <a:xfrm>
            <a:off x="5744528" y="118795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2">
            <a:extLst>
              <a:ext uri="{FF2B5EF4-FFF2-40B4-BE49-F238E27FC236}">
                <a16:creationId xmlns:a16="http://schemas.microsoft.com/office/drawing/2014/main" id="{DA83F92F-0F2A-9094-7F6F-64C4860CA1DE}"/>
              </a:ext>
            </a:extLst>
          </p:cNvPr>
          <p:cNvSpPr txBox="1"/>
          <p:nvPr/>
        </p:nvSpPr>
        <p:spPr>
          <a:xfrm>
            <a:off x="277910" y="1517061"/>
            <a:ext cx="320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Resultado do Ordenamento dos Quintetos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92">
            <a:extLst>
              <a:ext uri="{FF2B5EF4-FFF2-40B4-BE49-F238E27FC236}">
                <a16:creationId xmlns:a16="http://schemas.microsoft.com/office/drawing/2014/main" id="{76075D3A-E97D-86AE-63F9-58C2CACE56F5}"/>
              </a:ext>
            </a:extLst>
          </p:cNvPr>
          <p:cNvSpPr txBox="1"/>
          <p:nvPr/>
        </p:nvSpPr>
        <p:spPr>
          <a:xfrm>
            <a:off x="4182160" y="1515768"/>
            <a:ext cx="334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Descrição dos resultados do ordenamento de cada time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92">
            <a:extLst>
              <a:ext uri="{FF2B5EF4-FFF2-40B4-BE49-F238E27FC236}">
                <a16:creationId xmlns:a16="http://schemas.microsoft.com/office/drawing/2014/main" id="{F1BF7C6E-656C-10E2-831B-F700A4D99A77}"/>
              </a:ext>
            </a:extLst>
          </p:cNvPr>
          <p:cNvSpPr txBox="1"/>
          <p:nvPr/>
        </p:nvSpPr>
        <p:spPr>
          <a:xfrm>
            <a:off x="8384101" y="1509281"/>
            <a:ext cx="334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Distribuição dos resultados do ordenamento de cada time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1977048-614F-A679-0387-761282D7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125" y="2570752"/>
            <a:ext cx="3062782" cy="4032406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A90A64B0-82E7-9067-8B68-994C907C4901}"/>
              </a:ext>
            </a:extLst>
          </p:cNvPr>
          <p:cNvSpPr/>
          <p:nvPr/>
        </p:nvSpPr>
        <p:spPr>
          <a:xfrm>
            <a:off x="7985124" y="2969587"/>
            <a:ext cx="3062781" cy="2461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F1ABEF2-C80F-E767-3C45-8AC9488D4E3E}"/>
              </a:ext>
            </a:extLst>
          </p:cNvPr>
          <p:cNvSpPr/>
          <p:nvPr/>
        </p:nvSpPr>
        <p:spPr>
          <a:xfrm>
            <a:off x="7985123" y="3703577"/>
            <a:ext cx="3062781" cy="2461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FA6627-FF53-E0FD-F252-6DBD22227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1" y="2570752"/>
            <a:ext cx="6713444" cy="4118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029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2">
            <a:extLst>
              <a:ext uri="{FF2B5EF4-FFF2-40B4-BE49-F238E27FC236}">
                <a16:creationId xmlns:a16="http://schemas.microsoft.com/office/drawing/2014/main" id="{341CD07B-1578-4804-2B5E-F03374F94D8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rgbClr val="2F8CA4"/>
              </a:gs>
              <a:gs pos="100000">
                <a:srgbClr val="2F8CA4">
                  <a:lumMod val="75000"/>
                  <a:alpha val="82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8BD8115-C9A2-3570-459D-40EFE19548C0}"/>
              </a:ext>
            </a:extLst>
          </p:cNvPr>
          <p:cNvSpPr txBox="1">
            <a:spLocks/>
          </p:cNvSpPr>
          <p:nvPr/>
        </p:nvSpPr>
        <p:spPr>
          <a:xfrm>
            <a:off x="559252" y="254842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3 - RESULTADOS PRELIMINARES</a:t>
            </a:r>
          </a:p>
        </p:txBody>
      </p:sp>
      <p:cxnSp>
        <p:nvCxnSpPr>
          <p:cNvPr id="4" name="Straight Connector 25">
            <a:extLst>
              <a:ext uri="{FF2B5EF4-FFF2-40B4-BE49-F238E27FC236}">
                <a16:creationId xmlns:a16="http://schemas.microsoft.com/office/drawing/2014/main" id="{34202C2A-57F2-EBB0-06F5-5C13EA436CF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61993" y="1382953"/>
            <a:ext cx="839374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6">
            <a:extLst>
              <a:ext uri="{FF2B5EF4-FFF2-40B4-BE49-F238E27FC236}">
                <a16:creationId xmlns:a16="http://schemas.microsoft.com/office/drawing/2014/main" id="{478DC8D3-1172-DED4-2DCC-87CE1BE2FB54}"/>
              </a:ext>
            </a:extLst>
          </p:cNvPr>
          <p:cNvSpPr/>
          <p:nvPr/>
        </p:nvSpPr>
        <p:spPr>
          <a:xfrm>
            <a:off x="1661993" y="1273683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30">
            <a:extLst>
              <a:ext uri="{FF2B5EF4-FFF2-40B4-BE49-F238E27FC236}">
                <a16:creationId xmlns:a16="http://schemas.microsoft.com/office/drawing/2014/main" id="{4D018EDC-8AEB-060B-44ED-441EB84BE7FD}"/>
              </a:ext>
            </a:extLst>
          </p:cNvPr>
          <p:cNvSpPr/>
          <p:nvPr/>
        </p:nvSpPr>
        <p:spPr>
          <a:xfrm>
            <a:off x="9968510" y="1273683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78">
            <a:extLst>
              <a:ext uri="{FF2B5EF4-FFF2-40B4-BE49-F238E27FC236}">
                <a16:creationId xmlns:a16="http://schemas.microsoft.com/office/drawing/2014/main" id="{9C64650B-72A5-4CB0-3201-D1297DC6EBD8}"/>
              </a:ext>
            </a:extLst>
          </p:cNvPr>
          <p:cNvSpPr/>
          <p:nvPr/>
        </p:nvSpPr>
        <p:spPr>
          <a:xfrm>
            <a:off x="5744528" y="1273683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2">
            <a:extLst>
              <a:ext uri="{FF2B5EF4-FFF2-40B4-BE49-F238E27FC236}">
                <a16:creationId xmlns:a16="http://schemas.microsoft.com/office/drawing/2014/main" id="{DA83F92F-0F2A-9094-7F6F-64C4860CA1DE}"/>
              </a:ext>
            </a:extLst>
          </p:cNvPr>
          <p:cNvSpPr txBox="1"/>
          <p:nvPr/>
        </p:nvSpPr>
        <p:spPr>
          <a:xfrm>
            <a:off x="277910" y="1602786"/>
            <a:ext cx="320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Resultado do Ordenamento dos Quintetos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92">
            <a:extLst>
              <a:ext uri="{FF2B5EF4-FFF2-40B4-BE49-F238E27FC236}">
                <a16:creationId xmlns:a16="http://schemas.microsoft.com/office/drawing/2014/main" id="{76075D3A-E97D-86AE-63F9-58C2CACE56F5}"/>
              </a:ext>
            </a:extLst>
          </p:cNvPr>
          <p:cNvSpPr txBox="1"/>
          <p:nvPr/>
        </p:nvSpPr>
        <p:spPr>
          <a:xfrm>
            <a:off x="4182160" y="1601493"/>
            <a:ext cx="334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Descrição dos resultados do ordenamento de cada time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92">
            <a:extLst>
              <a:ext uri="{FF2B5EF4-FFF2-40B4-BE49-F238E27FC236}">
                <a16:creationId xmlns:a16="http://schemas.microsoft.com/office/drawing/2014/main" id="{F1BF7C6E-656C-10E2-831B-F700A4D99A77}"/>
              </a:ext>
            </a:extLst>
          </p:cNvPr>
          <p:cNvSpPr txBox="1"/>
          <p:nvPr/>
        </p:nvSpPr>
        <p:spPr>
          <a:xfrm>
            <a:off x="8384101" y="1595006"/>
            <a:ext cx="334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Distribuição dos resultados do ordenamento de cada time</a:t>
            </a:r>
            <a:endParaRPr lang="en-US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5" name="Balão de Fala: Retângulo 104">
            <a:extLst>
              <a:ext uri="{FF2B5EF4-FFF2-40B4-BE49-F238E27FC236}">
                <a16:creationId xmlns:a16="http://schemas.microsoft.com/office/drawing/2014/main" id="{7894CE7A-0ADC-B1C9-C4FB-E43753D79262}"/>
              </a:ext>
            </a:extLst>
          </p:cNvPr>
          <p:cNvSpPr/>
          <p:nvPr/>
        </p:nvSpPr>
        <p:spPr>
          <a:xfrm>
            <a:off x="277910" y="2295538"/>
            <a:ext cx="11656915" cy="4453188"/>
          </a:xfrm>
          <a:prstGeom prst="wedgeRectCallout">
            <a:avLst>
              <a:gd name="adj1" fmla="val 22177"/>
              <a:gd name="adj2" fmla="val -53887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image3.png">
            <a:extLst>
              <a:ext uri="{FF2B5EF4-FFF2-40B4-BE49-F238E27FC236}">
                <a16:creationId xmlns:a16="http://schemas.microsoft.com/office/drawing/2014/main" id="{C214218D-CD07-6992-C39F-880525A0017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1381" y="2398320"/>
            <a:ext cx="9025128" cy="4217904"/>
          </a:xfrm>
          <a:prstGeom prst="rect">
            <a:avLst/>
          </a:prstGeom>
          <a:ln/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03CA1E7-7C76-2F2C-5E00-3FA48BE67D2E}"/>
              </a:ext>
            </a:extLst>
          </p:cNvPr>
          <p:cNvSpPr/>
          <p:nvPr/>
        </p:nvSpPr>
        <p:spPr>
          <a:xfrm>
            <a:off x="955675" y="3100145"/>
            <a:ext cx="2930526" cy="23749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34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8A07AC38-0A0F-4E4F-7B42-32ECF6A6650E}"/>
              </a:ext>
            </a:extLst>
          </p:cNvPr>
          <p:cNvSpPr>
            <a:spLocks/>
          </p:cNvSpPr>
          <p:nvPr/>
        </p:nvSpPr>
        <p:spPr bwMode="auto">
          <a:xfrm>
            <a:off x="-1" y="0"/>
            <a:ext cx="1219200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9000">
                <a:srgbClr val="2F8CA4">
                  <a:lumMod val="80000"/>
                </a:srgbClr>
              </a:gs>
              <a:gs pos="100000">
                <a:srgbClr val="504160">
                  <a:lumMod val="80000"/>
                  <a:lumOff val="20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88A2C6-DCED-7E4C-5D51-F19B1DC76FA9}"/>
              </a:ext>
            </a:extLst>
          </p:cNvPr>
          <p:cNvSpPr txBox="1">
            <a:spLocks/>
          </p:cNvSpPr>
          <p:nvPr/>
        </p:nvSpPr>
        <p:spPr>
          <a:xfrm>
            <a:off x="609599" y="228812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4 - 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3191225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8">
            <a:extLst>
              <a:ext uri="{FF2B5EF4-FFF2-40B4-BE49-F238E27FC236}">
                <a16:creationId xmlns:a16="http://schemas.microsoft.com/office/drawing/2014/main" id="{B93F0AD9-F71E-FA8B-F1C4-286CDBD4F11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783">
                  <a:lumMod val="75000"/>
                </a:srgbClr>
              </a:gs>
              <a:gs pos="100000">
                <a:srgbClr val="00978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C062A13-B59E-699C-375A-2002D5F37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1856"/>
              </p:ext>
            </p:extLst>
          </p:nvPr>
        </p:nvGraphicFramePr>
        <p:xfrm>
          <a:off x="505443" y="1189527"/>
          <a:ext cx="11181113" cy="314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776">
                  <a:extLst>
                    <a:ext uri="{9D8B030D-6E8A-4147-A177-3AD203B41FA5}">
                      <a16:colId xmlns:a16="http://schemas.microsoft.com/office/drawing/2014/main" val="3619286432"/>
                    </a:ext>
                  </a:extLst>
                </a:gridCol>
                <a:gridCol w="9633337">
                  <a:extLst>
                    <a:ext uri="{9D8B030D-6E8A-4147-A177-3AD203B41FA5}">
                      <a16:colId xmlns:a16="http://schemas.microsoft.com/office/drawing/2014/main" val="3696522893"/>
                    </a:ext>
                  </a:extLst>
                </a:gridCol>
              </a:tblGrid>
              <a:tr h="437756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Etapa 1</a:t>
                      </a:r>
                    </a:p>
                  </a:txBody>
                  <a:tcPr marR="162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b="0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Disciplinas Obrigatórias: Seminário, Metodologia Cientifica e Estudos Dirigidos.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06720"/>
                  </a:ext>
                </a:extLst>
              </a:tr>
              <a:tr h="437756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Etapa 2 </a:t>
                      </a:r>
                    </a:p>
                  </a:txBody>
                  <a:tcPr marR="162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b="0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Coleta, transformação e armazenamento dos dados do modelo</a:t>
                      </a:r>
                      <a:endParaRPr lang="en-IN" sz="1400" b="0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79635"/>
                  </a:ext>
                </a:extLst>
              </a:tr>
              <a:tr h="437756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Etapa 3 </a:t>
                      </a:r>
                    </a:p>
                  </a:txBody>
                  <a:tcPr marR="162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b="0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Revisão da literatura sobre análise de dados no basquetebol (ênfase na aplicação dos métodos de MCDA</a:t>
                      </a:r>
                      <a:endParaRPr lang="en-IN" sz="1400" b="0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9582"/>
                  </a:ext>
                </a:extLst>
              </a:tr>
              <a:tr h="437756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Etapa 4 </a:t>
                      </a:r>
                    </a:p>
                  </a:txBody>
                  <a:tcPr marR="162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b="0" kern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Desenvolvimento</a:t>
                      </a:r>
                      <a:r>
                        <a:rPr lang="en-IN" sz="1400" b="0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do </a:t>
                      </a:r>
                      <a:r>
                        <a:rPr lang="pt-BR" sz="1400" b="0" kern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Texto</a:t>
                      </a:r>
                      <a:r>
                        <a:rPr lang="en-IN" sz="1400" b="0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</a:t>
                      </a:r>
                      <a:r>
                        <a:rPr lang="pt-BR" sz="1400" b="0" kern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atual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081094"/>
                  </a:ext>
                </a:extLst>
              </a:tr>
              <a:tr h="481615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Etapa 5 </a:t>
                      </a:r>
                    </a:p>
                  </a:txBody>
                  <a:tcPr marR="162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b="0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Metodologia do estudo com várias temporadas do NBB e alterações sugeridas pela banca</a:t>
                      </a:r>
                    </a:p>
                    <a:p>
                      <a:pPr algn="just"/>
                      <a:endParaRPr lang="en-IN" sz="1400" b="0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345096"/>
                  </a:ext>
                </a:extLst>
              </a:tr>
              <a:tr h="437756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Etapa 6 </a:t>
                      </a:r>
                    </a:p>
                  </a:txBody>
                  <a:tcPr marR="162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b="0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Avaliar o comportamento dos quintetos de cada time e os efeitos das mudanças de jogadores entre os times</a:t>
                      </a:r>
                      <a:endParaRPr lang="en-IN" sz="1400" b="0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596285"/>
                  </a:ext>
                </a:extLst>
              </a:tr>
              <a:tr h="437756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Etapa 7</a:t>
                      </a:r>
                    </a:p>
                  </a:txBody>
                  <a:tcPr marR="162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b="0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Finalização da dissertação e defesa</a:t>
                      </a:r>
                      <a:endParaRPr lang="en-IN" sz="1400" b="0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57973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DB596271-518C-E4BD-57F4-01659B846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3" y="4493945"/>
            <a:ext cx="10752809" cy="1983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6285DF0D-9193-123A-289A-ED9115203983}"/>
              </a:ext>
            </a:extLst>
          </p:cNvPr>
          <p:cNvSpPr txBox="1">
            <a:spLocks/>
          </p:cNvSpPr>
          <p:nvPr/>
        </p:nvSpPr>
        <p:spPr>
          <a:xfrm>
            <a:off x="609598" y="227562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5 - CRONOGRAMA</a:t>
            </a:r>
          </a:p>
        </p:txBody>
      </p:sp>
    </p:spTree>
    <p:extLst>
      <p:ext uri="{BB962C8B-B14F-4D97-AF65-F5344CB8AC3E}">
        <p14:creationId xmlns:p14="http://schemas.microsoft.com/office/powerpoint/2010/main" val="378002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 7">
            <a:extLst>
              <a:ext uri="{FF2B5EF4-FFF2-40B4-BE49-F238E27FC236}">
                <a16:creationId xmlns:a16="http://schemas.microsoft.com/office/drawing/2014/main" id="{39782DCF-4209-16EE-33C6-BABEC0702208}"/>
              </a:ext>
            </a:extLst>
          </p:cNvPr>
          <p:cNvSpPr>
            <a:spLocks/>
          </p:cNvSpPr>
          <p:nvPr/>
        </p:nvSpPr>
        <p:spPr bwMode="auto">
          <a:xfrm>
            <a:off x="0" y="-1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rgbClr val="F7321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8" name="Straight Connector 82">
            <a:extLst>
              <a:ext uri="{FF2B5EF4-FFF2-40B4-BE49-F238E27FC236}">
                <a16:creationId xmlns:a16="http://schemas.microsoft.com/office/drawing/2014/main" id="{83C809C9-49B1-1015-96F0-6D7F525240B1}"/>
              </a:ext>
            </a:extLst>
          </p:cNvPr>
          <p:cNvCxnSpPr/>
          <p:nvPr/>
        </p:nvCxnSpPr>
        <p:spPr>
          <a:xfrm>
            <a:off x="835220" y="4345310"/>
            <a:ext cx="9937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">
            <a:extLst>
              <a:ext uri="{FF2B5EF4-FFF2-40B4-BE49-F238E27FC236}">
                <a16:creationId xmlns:a16="http://schemas.microsoft.com/office/drawing/2014/main" id="{E63666B9-DAE0-7C93-26D9-09A2A9DE3073}"/>
              </a:ext>
            </a:extLst>
          </p:cNvPr>
          <p:cNvCxnSpPr/>
          <p:nvPr/>
        </p:nvCxnSpPr>
        <p:spPr>
          <a:xfrm>
            <a:off x="835220" y="1793933"/>
            <a:ext cx="9937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20">
            <a:extLst>
              <a:ext uri="{FF2B5EF4-FFF2-40B4-BE49-F238E27FC236}">
                <a16:creationId xmlns:a16="http://schemas.microsoft.com/office/drawing/2014/main" id="{738923CD-BA1C-8DF2-BC01-EF82A445910C}"/>
              </a:ext>
            </a:extLst>
          </p:cNvPr>
          <p:cNvSpPr/>
          <p:nvPr/>
        </p:nvSpPr>
        <p:spPr>
          <a:xfrm>
            <a:off x="4493733" y="1577372"/>
            <a:ext cx="2478140" cy="4331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Visão</a:t>
            </a:r>
            <a:r>
              <a:rPr lang="en-IN" sz="16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pt-BR" sz="16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Indicador</a:t>
            </a:r>
          </a:p>
        </p:txBody>
      </p:sp>
      <p:sp>
        <p:nvSpPr>
          <p:cNvPr id="43" name="Rounded Rectangle 30">
            <a:extLst>
              <a:ext uri="{FF2B5EF4-FFF2-40B4-BE49-F238E27FC236}">
                <a16:creationId xmlns:a16="http://schemas.microsoft.com/office/drawing/2014/main" id="{86C2A571-A008-BBA9-30AC-EE67374C360C}"/>
              </a:ext>
            </a:extLst>
          </p:cNvPr>
          <p:cNvSpPr/>
          <p:nvPr/>
        </p:nvSpPr>
        <p:spPr>
          <a:xfrm>
            <a:off x="4493733" y="4128749"/>
            <a:ext cx="2478140" cy="4331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Visão Função</a:t>
            </a:r>
          </a:p>
        </p:txBody>
      </p:sp>
      <p:sp>
        <p:nvSpPr>
          <p:cNvPr id="44" name="TextBox 72">
            <a:extLst>
              <a:ext uri="{FF2B5EF4-FFF2-40B4-BE49-F238E27FC236}">
                <a16:creationId xmlns:a16="http://schemas.microsoft.com/office/drawing/2014/main" id="{C5A0D3BA-098F-FC99-F879-FF4C9F40B214}"/>
              </a:ext>
            </a:extLst>
          </p:cNvPr>
          <p:cNvSpPr txBox="1"/>
          <p:nvPr/>
        </p:nvSpPr>
        <p:spPr>
          <a:xfrm>
            <a:off x="1033185" y="3354892"/>
            <a:ext cx="1537331" cy="31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Arremessador</a:t>
            </a:r>
          </a:p>
        </p:txBody>
      </p:sp>
      <p:sp>
        <p:nvSpPr>
          <p:cNvPr id="45" name="TextBox 73">
            <a:extLst>
              <a:ext uri="{FF2B5EF4-FFF2-40B4-BE49-F238E27FC236}">
                <a16:creationId xmlns:a16="http://schemas.microsoft.com/office/drawing/2014/main" id="{C8EFA184-2A26-F9B1-3118-6B21CD8B7B2F}"/>
              </a:ext>
            </a:extLst>
          </p:cNvPr>
          <p:cNvSpPr txBox="1"/>
          <p:nvPr/>
        </p:nvSpPr>
        <p:spPr>
          <a:xfrm>
            <a:off x="2976853" y="3354892"/>
            <a:ext cx="1537331" cy="31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Driblador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6" name="TextBox 74">
            <a:extLst>
              <a:ext uri="{FF2B5EF4-FFF2-40B4-BE49-F238E27FC236}">
                <a16:creationId xmlns:a16="http://schemas.microsoft.com/office/drawing/2014/main" id="{03EE17C6-83E6-8251-0F5D-9837B3A7A661}"/>
              </a:ext>
            </a:extLst>
          </p:cNvPr>
          <p:cNvSpPr txBox="1"/>
          <p:nvPr/>
        </p:nvSpPr>
        <p:spPr>
          <a:xfrm>
            <a:off x="4990944" y="3354892"/>
            <a:ext cx="1537331" cy="31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Arremessador</a:t>
            </a:r>
          </a:p>
        </p:txBody>
      </p:sp>
      <p:sp>
        <p:nvSpPr>
          <p:cNvPr id="47" name="TextBox 75">
            <a:extLst>
              <a:ext uri="{FF2B5EF4-FFF2-40B4-BE49-F238E27FC236}">
                <a16:creationId xmlns:a16="http://schemas.microsoft.com/office/drawing/2014/main" id="{473501F6-400C-4473-C072-FDDCFE29CAEA}"/>
              </a:ext>
            </a:extLst>
          </p:cNvPr>
          <p:cNvSpPr txBox="1"/>
          <p:nvPr/>
        </p:nvSpPr>
        <p:spPr>
          <a:xfrm>
            <a:off x="6981068" y="3354700"/>
            <a:ext cx="1511209" cy="31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Reboteiro</a:t>
            </a:r>
            <a:r>
              <a:rPr lang="es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76">
            <a:extLst>
              <a:ext uri="{FF2B5EF4-FFF2-40B4-BE49-F238E27FC236}">
                <a16:creationId xmlns:a16="http://schemas.microsoft.com/office/drawing/2014/main" id="{0F2E55CB-3533-F570-24B5-777BB3A4B514}"/>
              </a:ext>
            </a:extLst>
          </p:cNvPr>
          <p:cNvSpPr txBox="1"/>
          <p:nvPr/>
        </p:nvSpPr>
        <p:spPr>
          <a:xfrm>
            <a:off x="8802984" y="3353891"/>
            <a:ext cx="1537331" cy="31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Passador</a:t>
            </a:r>
          </a:p>
        </p:txBody>
      </p:sp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14105C01-6442-A2F9-315E-AF2CCFC7092D}"/>
              </a:ext>
            </a:extLst>
          </p:cNvPr>
          <p:cNvGrpSpPr/>
          <p:nvPr/>
        </p:nvGrpSpPr>
        <p:grpSpPr>
          <a:xfrm>
            <a:off x="7128651" y="2130194"/>
            <a:ext cx="1177418" cy="1177418"/>
            <a:chOff x="7492887" y="1772816"/>
            <a:chExt cx="1177418" cy="1177418"/>
          </a:xfrm>
        </p:grpSpPr>
        <p:sp>
          <p:nvSpPr>
            <p:cNvPr id="55" name="Oval 200">
              <a:extLst>
                <a:ext uri="{FF2B5EF4-FFF2-40B4-BE49-F238E27FC236}">
                  <a16:creationId xmlns:a16="http://schemas.microsoft.com/office/drawing/2014/main" id="{A1692468-4DDE-7AA7-3D7E-BB3436D121CD}"/>
                </a:ext>
              </a:extLst>
            </p:cNvPr>
            <p:cNvSpPr/>
            <p:nvPr/>
          </p:nvSpPr>
          <p:spPr>
            <a:xfrm>
              <a:off x="7492887" y="1772816"/>
              <a:ext cx="1177418" cy="11774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0794F1-8641-4B90-0FEC-A6829E202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0669" y="1859829"/>
              <a:ext cx="1001855" cy="1002043"/>
            </a:xfrm>
            <a:custGeom>
              <a:avLst/>
              <a:gdLst>
                <a:gd name="T0" fmla="*/ 2804 w 5285"/>
                <a:gd name="T1" fmla="*/ 5 h 5286"/>
                <a:gd name="T2" fmla="*/ 3118 w 5285"/>
                <a:gd name="T3" fmla="*/ 44 h 5286"/>
                <a:gd name="T4" fmla="*/ 3419 w 5285"/>
                <a:gd name="T5" fmla="*/ 116 h 5286"/>
                <a:gd name="T6" fmla="*/ 3706 w 5285"/>
                <a:gd name="T7" fmla="*/ 223 h 5286"/>
                <a:gd name="T8" fmla="*/ 3976 w 5285"/>
                <a:gd name="T9" fmla="*/ 361 h 5286"/>
                <a:gd name="T10" fmla="*/ 4228 w 5285"/>
                <a:gd name="T11" fmla="*/ 529 h 5286"/>
                <a:gd name="T12" fmla="*/ 4457 w 5285"/>
                <a:gd name="T13" fmla="*/ 723 h 5286"/>
                <a:gd name="T14" fmla="*/ 4663 w 5285"/>
                <a:gd name="T15" fmla="*/ 941 h 5286"/>
                <a:gd name="T16" fmla="*/ 4844 w 5285"/>
                <a:gd name="T17" fmla="*/ 1181 h 5286"/>
                <a:gd name="T18" fmla="*/ 4996 w 5285"/>
                <a:gd name="T19" fmla="*/ 1442 h 5286"/>
                <a:gd name="T20" fmla="*/ 5120 w 5285"/>
                <a:gd name="T21" fmla="*/ 1721 h 5286"/>
                <a:gd name="T22" fmla="*/ 5209 w 5285"/>
                <a:gd name="T23" fmla="*/ 2015 h 5286"/>
                <a:gd name="T24" fmla="*/ 5265 w 5285"/>
                <a:gd name="T25" fmla="*/ 2324 h 5286"/>
                <a:gd name="T26" fmla="*/ 5285 w 5285"/>
                <a:gd name="T27" fmla="*/ 2643 h 5286"/>
                <a:gd name="T28" fmla="*/ 5265 w 5285"/>
                <a:gd name="T29" fmla="*/ 2962 h 5286"/>
                <a:gd name="T30" fmla="*/ 5209 w 5285"/>
                <a:gd name="T31" fmla="*/ 3271 h 5286"/>
                <a:gd name="T32" fmla="*/ 5120 w 5285"/>
                <a:gd name="T33" fmla="*/ 3566 h 5286"/>
                <a:gd name="T34" fmla="*/ 4996 w 5285"/>
                <a:gd name="T35" fmla="*/ 3844 h 5286"/>
                <a:gd name="T36" fmla="*/ 4844 w 5285"/>
                <a:gd name="T37" fmla="*/ 4106 h 5286"/>
                <a:gd name="T38" fmla="*/ 4663 w 5285"/>
                <a:gd name="T39" fmla="*/ 4346 h 5286"/>
                <a:gd name="T40" fmla="*/ 4457 w 5285"/>
                <a:gd name="T41" fmla="*/ 4564 h 5286"/>
                <a:gd name="T42" fmla="*/ 4228 w 5285"/>
                <a:gd name="T43" fmla="*/ 4757 h 5286"/>
                <a:gd name="T44" fmla="*/ 3976 w 5285"/>
                <a:gd name="T45" fmla="*/ 4926 h 5286"/>
                <a:gd name="T46" fmla="*/ 3706 w 5285"/>
                <a:gd name="T47" fmla="*/ 5063 h 5286"/>
                <a:gd name="T48" fmla="*/ 3419 w 5285"/>
                <a:gd name="T49" fmla="*/ 5171 h 5286"/>
                <a:gd name="T50" fmla="*/ 3118 w 5285"/>
                <a:gd name="T51" fmla="*/ 5243 h 5286"/>
                <a:gd name="T52" fmla="*/ 2804 w 5285"/>
                <a:gd name="T53" fmla="*/ 5281 h 5286"/>
                <a:gd name="T54" fmla="*/ 2481 w 5285"/>
                <a:gd name="T55" fmla="*/ 5281 h 5286"/>
                <a:gd name="T56" fmla="*/ 2167 w 5285"/>
                <a:gd name="T57" fmla="*/ 5243 h 5286"/>
                <a:gd name="T58" fmla="*/ 1866 w 5285"/>
                <a:gd name="T59" fmla="*/ 5171 h 5286"/>
                <a:gd name="T60" fmla="*/ 1579 w 5285"/>
                <a:gd name="T61" fmla="*/ 5063 h 5286"/>
                <a:gd name="T62" fmla="*/ 1308 w 5285"/>
                <a:gd name="T63" fmla="*/ 4926 h 5286"/>
                <a:gd name="T64" fmla="*/ 1057 w 5285"/>
                <a:gd name="T65" fmla="*/ 4757 h 5286"/>
                <a:gd name="T66" fmla="*/ 828 w 5285"/>
                <a:gd name="T67" fmla="*/ 4564 h 5286"/>
                <a:gd name="T68" fmla="*/ 621 w 5285"/>
                <a:gd name="T69" fmla="*/ 4346 h 5286"/>
                <a:gd name="T70" fmla="*/ 440 w 5285"/>
                <a:gd name="T71" fmla="*/ 4106 h 5286"/>
                <a:gd name="T72" fmla="*/ 288 w 5285"/>
                <a:gd name="T73" fmla="*/ 3844 h 5286"/>
                <a:gd name="T74" fmla="*/ 165 w 5285"/>
                <a:gd name="T75" fmla="*/ 3566 h 5286"/>
                <a:gd name="T76" fmla="*/ 75 w 5285"/>
                <a:gd name="T77" fmla="*/ 3271 h 5286"/>
                <a:gd name="T78" fmla="*/ 19 w 5285"/>
                <a:gd name="T79" fmla="*/ 2962 h 5286"/>
                <a:gd name="T80" fmla="*/ 0 w 5285"/>
                <a:gd name="T81" fmla="*/ 2643 h 5286"/>
                <a:gd name="T82" fmla="*/ 19 w 5285"/>
                <a:gd name="T83" fmla="*/ 2324 h 5286"/>
                <a:gd name="T84" fmla="*/ 75 w 5285"/>
                <a:gd name="T85" fmla="*/ 2015 h 5286"/>
                <a:gd name="T86" fmla="*/ 165 w 5285"/>
                <a:gd name="T87" fmla="*/ 1721 h 5286"/>
                <a:gd name="T88" fmla="*/ 288 w 5285"/>
                <a:gd name="T89" fmla="*/ 1442 h 5286"/>
                <a:gd name="T90" fmla="*/ 440 w 5285"/>
                <a:gd name="T91" fmla="*/ 1181 h 5286"/>
                <a:gd name="T92" fmla="*/ 621 w 5285"/>
                <a:gd name="T93" fmla="*/ 941 h 5286"/>
                <a:gd name="T94" fmla="*/ 828 w 5285"/>
                <a:gd name="T95" fmla="*/ 723 h 5286"/>
                <a:gd name="T96" fmla="*/ 1057 w 5285"/>
                <a:gd name="T97" fmla="*/ 529 h 5286"/>
                <a:gd name="T98" fmla="*/ 1308 w 5285"/>
                <a:gd name="T99" fmla="*/ 361 h 5286"/>
                <a:gd name="T100" fmla="*/ 1579 w 5285"/>
                <a:gd name="T101" fmla="*/ 223 h 5286"/>
                <a:gd name="T102" fmla="*/ 1866 w 5285"/>
                <a:gd name="T103" fmla="*/ 116 h 5286"/>
                <a:gd name="T104" fmla="*/ 2167 w 5285"/>
                <a:gd name="T105" fmla="*/ 44 h 5286"/>
                <a:gd name="T106" fmla="*/ 2481 w 5285"/>
                <a:gd name="T107" fmla="*/ 5 h 5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85" h="5286">
                  <a:moveTo>
                    <a:pt x="2641" y="0"/>
                  </a:moveTo>
                  <a:lnTo>
                    <a:pt x="2804" y="5"/>
                  </a:lnTo>
                  <a:lnTo>
                    <a:pt x="2961" y="20"/>
                  </a:lnTo>
                  <a:lnTo>
                    <a:pt x="3118" y="44"/>
                  </a:lnTo>
                  <a:lnTo>
                    <a:pt x="3270" y="76"/>
                  </a:lnTo>
                  <a:lnTo>
                    <a:pt x="3419" y="116"/>
                  </a:lnTo>
                  <a:lnTo>
                    <a:pt x="3565" y="165"/>
                  </a:lnTo>
                  <a:lnTo>
                    <a:pt x="3706" y="223"/>
                  </a:lnTo>
                  <a:lnTo>
                    <a:pt x="3843" y="289"/>
                  </a:lnTo>
                  <a:lnTo>
                    <a:pt x="3976" y="361"/>
                  </a:lnTo>
                  <a:lnTo>
                    <a:pt x="4104" y="441"/>
                  </a:lnTo>
                  <a:lnTo>
                    <a:pt x="4228" y="529"/>
                  </a:lnTo>
                  <a:lnTo>
                    <a:pt x="4345" y="622"/>
                  </a:lnTo>
                  <a:lnTo>
                    <a:pt x="4457" y="723"/>
                  </a:lnTo>
                  <a:lnTo>
                    <a:pt x="4562" y="828"/>
                  </a:lnTo>
                  <a:lnTo>
                    <a:pt x="4663" y="941"/>
                  </a:lnTo>
                  <a:lnTo>
                    <a:pt x="4756" y="1058"/>
                  </a:lnTo>
                  <a:lnTo>
                    <a:pt x="4844" y="1181"/>
                  </a:lnTo>
                  <a:lnTo>
                    <a:pt x="4924" y="1309"/>
                  </a:lnTo>
                  <a:lnTo>
                    <a:pt x="4996" y="1442"/>
                  </a:lnTo>
                  <a:lnTo>
                    <a:pt x="5062" y="1580"/>
                  </a:lnTo>
                  <a:lnTo>
                    <a:pt x="5120" y="1721"/>
                  </a:lnTo>
                  <a:lnTo>
                    <a:pt x="5169" y="1866"/>
                  </a:lnTo>
                  <a:lnTo>
                    <a:pt x="5209" y="2015"/>
                  </a:lnTo>
                  <a:lnTo>
                    <a:pt x="5241" y="2167"/>
                  </a:lnTo>
                  <a:lnTo>
                    <a:pt x="5265" y="2324"/>
                  </a:lnTo>
                  <a:lnTo>
                    <a:pt x="5280" y="2481"/>
                  </a:lnTo>
                  <a:lnTo>
                    <a:pt x="5285" y="2643"/>
                  </a:lnTo>
                  <a:lnTo>
                    <a:pt x="5280" y="2805"/>
                  </a:lnTo>
                  <a:lnTo>
                    <a:pt x="5265" y="2962"/>
                  </a:lnTo>
                  <a:lnTo>
                    <a:pt x="5241" y="3119"/>
                  </a:lnTo>
                  <a:lnTo>
                    <a:pt x="5209" y="3271"/>
                  </a:lnTo>
                  <a:lnTo>
                    <a:pt x="5169" y="3420"/>
                  </a:lnTo>
                  <a:lnTo>
                    <a:pt x="5120" y="3566"/>
                  </a:lnTo>
                  <a:lnTo>
                    <a:pt x="5062" y="3707"/>
                  </a:lnTo>
                  <a:lnTo>
                    <a:pt x="4996" y="3844"/>
                  </a:lnTo>
                  <a:lnTo>
                    <a:pt x="4924" y="3977"/>
                  </a:lnTo>
                  <a:lnTo>
                    <a:pt x="4844" y="4106"/>
                  </a:lnTo>
                  <a:lnTo>
                    <a:pt x="4756" y="4229"/>
                  </a:lnTo>
                  <a:lnTo>
                    <a:pt x="4663" y="4346"/>
                  </a:lnTo>
                  <a:lnTo>
                    <a:pt x="4562" y="4458"/>
                  </a:lnTo>
                  <a:lnTo>
                    <a:pt x="4457" y="4564"/>
                  </a:lnTo>
                  <a:lnTo>
                    <a:pt x="4345" y="4665"/>
                  </a:lnTo>
                  <a:lnTo>
                    <a:pt x="4228" y="4757"/>
                  </a:lnTo>
                  <a:lnTo>
                    <a:pt x="4104" y="4846"/>
                  </a:lnTo>
                  <a:lnTo>
                    <a:pt x="3976" y="4926"/>
                  </a:lnTo>
                  <a:lnTo>
                    <a:pt x="3843" y="4998"/>
                  </a:lnTo>
                  <a:lnTo>
                    <a:pt x="3706" y="5063"/>
                  </a:lnTo>
                  <a:lnTo>
                    <a:pt x="3565" y="5121"/>
                  </a:lnTo>
                  <a:lnTo>
                    <a:pt x="3419" y="5171"/>
                  </a:lnTo>
                  <a:lnTo>
                    <a:pt x="3270" y="5211"/>
                  </a:lnTo>
                  <a:lnTo>
                    <a:pt x="3118" y="5243"/>
                  </a:lnTo>
                  <a:lnTo>
                    <a:pt x="2961" y="5267"/>
                  </a:lnTo>
                  <a:lnTo>
                    <a:pt x="2804" y="5281"/>
                  </a:lnTo>
                  <a:lnTo>
                    <a:pt x="2641" y="5286"/>
                  </a:lnTo>
                  <a:lnTo>
                    <a:pt x="2481" y="5281"/>
                  </a:lnTo>
                  <a:lnTo>
                    <a:pt x="2324" y="5267"/>
                  </a:lnTo>
                  <a:lnTo>
                    <a:pt x="2167" y="5243"/>
                  </a:lnTo>
                  <a:lnTo>
                    <a:pt x="2015" y="5211"/>
                  </a:lnTo>
                  <a:lnTo>
                    <a:pt x="1866" y="5171"/>
                  </a:lnTo>
                  <a:lnTo>
                    <a:pt x="1720" y="5121"/>
                  </a:lnTo>
                  <a:lnTo>
                    <a:pt x="1579" y="5063"/>
                  </a:lnTo>
                  <a:lnTo>
                    <a:pt x="1441" y="4998"/>
                  </a:lnTo>
                  <a:lnTo>
                    <a:pt x="1308" y="4926"/>
                  </a:lnTo>
                  <a:lnTo>
                    <a:pt x="1180" y="4846"/>
                  </a:lnTo>
                  <a:lnTo>
                    <a:pt x="1057" y="4757"/>
                  </a:lnTo>
                  <a:lnTo>
                    <a:pt x="940" y="4665"/>
                  </a:lnTo>
                  <a:lnTo>
                    <a:pt x="828" y="4564"/>
                  </a:lnTo>
                  <a:lnTo>
                    <a:pt x="722" y="4458"/>
                  </a:lnTo>
                  <a:lnTo>
                    <a:pt x="621" y="4346"/>
                  </a:lnTo>
                  <a:lnTo>
                    <a:pt x="528" y="4229"/>
                  </a:lnTo>
                  <a:lnTo>
                    <a:pt x="440" y="4106"/>
                  </a:lnTo>
                  <a:lnTo>
                    <a:pt x="360" y="3977"/>
                  </a:lnTo>
                  <a:lnTo>
                    <a:pt x="288" y="3844"/>
                  </a:lnTo>
                  <a:lnTo>
                    <a:pt x="223" y="3707"/>
                  </a:lnTo>
                  <a:lnTo>
                    <a:pt x="165" y="3566"/>
                  </a:lnTo>
                  <a:lnTo>
                    <a:pt x="115" y="3420"/>
                  </a:lnTo>
                  <a:lnTo>
                    <a:pt x="75" y="3271"/>
                  </a:lnTo>
                  <a:lnTo>
                    <a:pt x="43" y="3119"/>
                  </a:lnTo>
                  <a:lnTo>
                    <a:pt x="19" y="2962"/>
                  </a:lnTo>
                  <a:lnTo>
                    <a:pt x="5" y="2805"/>
                  </a:lnTo>
                  <a:lnTo>
                    <a:pt x="0" y="2643"/>
                  </a:lnTo>
                  <a:lnTo>
                    <a:pt x="5" y="2481"/>
                  </a:lnTo>
                  <a:lnTo>
                    <a:pt x="19" y="2324"/>
                  </a:lnTo>
                  <a:lnTo>
                    <a:pt x="43" y="2167"/>
                  </a:lnTo>
                  <a:lnTo>
                    <a:pt x="75" y="2015"/>
                  </a:lnTo>
                  <a:lnTo>
                    <a:pt x="115" y="1866"/>
                  </a:lnTo>
                  <a:lnTo>
                    <a:pt x="165" y="1721"/>
                  </a:lnTo>
                  <a:lnTo>
                    <a:pt x="223" y="1580"/>
                  </a:lnTo>
                  <a:lnTo>
                    <a:pt x="288" y="1442"/>
                  </a:lnTo>
                  <a:lnTo>
                    <a:pt x="360" y="1309"/>
                  </a:lnTo>
                  <a:lnTo>
                    <a:pt x="440" y="1181"/>
                  </a:lnTo>
                  <a:lnTo>
                    <a:pt x="528" y="1058"/>
                  </a:lnTo>
                  <a:lnTo>
                    <a:pt x="621" y="941"/>
                  </a:lnTo>
                  <a:lnTo>
                    <a:pt x="722" y="828"/>
                  </a:lnTo>
                  <a:lnTo>
                    <a:pt x="828" y="723"/>
                  </a:lnTo>
                  <a:lnTo>
                    <a:pt x="940" y="622"/>
                  </a:lnTo>
                  <a:lnTo>
                    <a:pt x="1057" y="529"/>
                  </a:lnTo>
                  <a:lnTo>
                    <a:pt x="1180" y="441"/>
                  </a:lnTo>
                  <a:lnTo>
                    <a:pt x="1308" y="361"/>
                  </a:lnTo>
                  <a:lnTo>
                    <a:pt x="1441" y="289"/>
                  </a:lnTo>
                  <a:lnTo>
                    <a:pt x="1579" y="223"/>
                  </a:lnTo>
                  <a:lnTo>
                    <a:pt x="1720" y="165"/>
                  </a:lnTo>
                  <a:lnTo>
                    <a:pt x="1866" y="116"/>
                  </a:lnTo>
                  <a:lnTo>
                    <a:pt x="2015" y="76"/>
                  </a:lnTo>
                  <a:lnTo>
                    <a:pt x="2167" y="44"/>
                  </a:lnTo>
                  <a:lnTo>
                    <a:pt x="2324" y="20"/>
                  </a:lnTo>
                  <a:lnTo>
                    <a:pt x="2481" y="5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362EAE55-48E3-E354-4EF5-DC27937E0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521" y="2578893"/>
              <a:ext cx="6445" cy="948"/>
            </a:xfrm>
            <a:custGeom>
              <a:avLst/>
              <a:gdLst>
                <a:gd name="T0" fmla="*/ 0 w 34"/>
                <a:gd name="T1" fmla="*/ 0 h 5"/>
                <a:gd name="T2" fmla="*/ 34 w 34"/>
                <a:gd name="T3" fmla="*/ 0 h 5"/>
                <a:gd name="T4" fmla="*/ 31 w 34"/>
                <a:gd name="T5" fmla="*/ 1 h 5"/>
                <a:gd name="T6" fmla="*/ 28 w 34"/>
                <a:gd name="T7" fmla="*/ 3 h 5"/>
                <a:gd name="T8" fmla="*/ 23 w 34"/>
                <a:gd name="T9" fmla="*/ 5 h 5"/>
                <a:gd name="T10" fmla="*/ 16 w 34"/>
                <a:gd name="T11" fmla="*/ 5 h 5"/>
                <a:gd name="T12" fmla="*/ 13 w 34"/>
                <a:gd name="T13" fmla="*/ 5 h 5"/>
                <a:gd name="T14" fmla="*/ 10 w 34"/>
                <a:gd name="T15" fmla="*/ 3 h 5"/>
                <a:gd name="T16" fmla="*/ 5 w 34"/>
                <a:gd name="T17" fmla="*/ 1 h 5"/>
                <a:gd name="T18" fmla="*/ 0 w 3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">
                  <a:moveTo>
                    <a:pt x="0" y="0"/>
                  </a:moveTo>
                  <a:lnTo>
                    <a:pt x="34" y="0"/>
                  </a:lnTo>
                  <a:lnTo>
                    <a:pt x="31" y="1"/>
                  </a:lnTo>
                  <a:lnTo>
                    <a:pt x="28" y="3"/>
                  </a:lnTo>
                  <a:lnTo>
                    <a:pt x="23" y="5"/>
                  </a:lnTo>
                  <a:lnTo>
                    <a:pt x="16" y="5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F2F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55F458F9-F748-A1C5-5656-308AAE44B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968" y="2521623"/>
              <a:ext cx="807740" cy="341597"/>
            </a:xfrm>
            <a:custGeom>
              <a:avLst/>
              <a:gdLst>
                <a:gd name="T0" fmla="*/ 1300 w 4261"/>
                <a:gd name="T1" fmla="*/ 111 h 1802"/>
                <a:gd name="T2" fmla="*/ 1314 w 4261"/>
                <a:gd name="T3" fmla="*/ 282 h 1802"/>
                <a:gd name="T4" fmla="*/ 1346 w 4261"/>
                <a:gd name="T5" fmla="*/ 444 h 1802"/>
                <a:gd name="T6" fmla="*/ 1385 w 4261"/>
                <a:gd name="T7" fmla="*/ 578 h 1802"/>
                <a:gd name="T8" fmla="*/ 1417 w 4261"/>
                <a:gd name="T9" fmla="*/ 670 h 1802"/>
                <a:gd name="T10" fmla="*/ 1431 w 4261"/>
                <a:gd name="T11" fmla="*/ 698 h 1802"/>
                <a:gd name="T12" fmla="*/ 1531 w 4261"/>
                <a:gd name="T13" fmla="*/ 549 h 1802"/>
                <a:gd name="T14" fmla="*/ 1665 w 4261"/>
                <a:gd name="T15" fmla="*/ 442 h 1802"/>
                <a:gd name="T16" fmla="*/ 1814 w 4261"/>
                <a:gd name="T17" fmla="*/ 372 h 1802"/>
                <a:gd name="T18" fmla="*/ 1953 w 4261"/>
                <a:gd name="T19" fmla="*/ 328 h 1802"/>
                <a:gd name="T20" fmla="*/ 2064 w 4261"/>
                <a:gd name="T21" fmla="*/ 306 h 1802"/>
                <a:gd name="T22" fmla="*/ 2121 w 4261"/>
                <a:gd name="T23" fmla="*/ 300 h 1802"/>
                <a:gd name="T24" fmla="*/ 2142 w 4261"/>
                <a:gd name="T25" fmla="*/ 301 h 1802"/>
                <a:gd name="T26" fmla="*/ 2221 w 4261"/>
                <a:gd name="T27" fmla="*/ 311 h 1802"/>
                <a:gd name="T28" fmla="*/ 2344 w 4261"/>
                <a:gd name="T29" fmla="*/ 338 h 1802"/>
                <a:gd name="T30" fmla="*/ 2488 w 4261"/>
                <a:gd name="T31" fmla="*/ 389 h 1802"/>
                <a:gd name="T32" fmla="*/ 2636 w 4261"/>
                <a:gd name="T33" fmla="*/ 473 h 1802"/>
                <a:gd name="T34" fmla="*/ 2762 w 4261"/>
                <a:gd name="T35" fmla="*/ 593 h 1802"/>
                <a:gd name="T36" fmla="*/ 2828 w 4261"/>
                <a:gd name="T37" fmla="*/ 697 h 1802"/>
                <a:gd name="T38" fmla="*/ 2849 w 4261"/>
                <a:gd name="T39" fmla="*/ 644 h 1802"/>
                <a:gd name="T40" fmla="*/ 2884 w 4261"/>
                <a:gd name="T41" fmla="*/ 535 h 1802"/>
                <a:gd name="T42" fmla="*/ 2921 w 4261"/>
                <a:gd name="T43" fmla="*/ 391 h 1802"/>
                <a:gd name="T44" fmla="*/ 2948 w 4261"/>
                <a:gd name="T45" fmla="*/ 224 h 1802"/>
                <a:gd name="T46" fmla="*/ 2954 w 4261"/>
                <a:gd name="T47" fmla="*/ 55 h 1802"/>
                <a:gd name="T48" fmla="*/ 3153 w 4261"/>
                <a:gd name="T49" fmla="*/ 58 h 1802"/>
                <a:gd name="T50" fmla="*/ 3467 w 4261"/>
                <a:gd name="T51" fmla="*/ 176 h 1802"/>
                <a:gd name="T52" fmla="*/ 3782 w 4261"/>
                <a:gd name="T53" fmla="*/ 338 h 1802"/>
                <a:gd name="T54" fmla="*/ 4078 w 4261"/>
                <a:gd name="T55" fmla="*/ 548 h 1802"/>
                <a:gd name="T56" fmla="*/ 4168 w 4261"/>
                <a:gd name="T57" fmla="*/ 839 h 1802"/>
                <a:gd name="T58" fmla="*/ 3849 w 4261"/>
                <a:gd name="T59" fmla="*/ 1165 h 1802"/>
                <a:gd name="T60" fmla="*/ 3478 w 4261"/>
                <a:gd name="T61" fmla="*/ 1432 h 1802"/>
                <a:gd name="T62" fmla="*/ 3062 w 4261"/>
                <a:gd name="T63" fmla="*/ 1632 h 1802"/>
                <a:gd name="T64" fmla="*/ 2610 w 4261"/>
                <a:gd name="T65" fmla="*/ 1759 h 1802"/>
                <a:gd name="T66" fmla="*/ 2129 w 4261"/>
                <a:gd name="T67" fmla="*/ 1802 h 1802"/>
                <a:gd name="T68" fmla="*/ 1651 w 4261"/>
                <a:gd name="T69" fmla="*/ 1759 h 1802"/>
                <a:gd name="T70" fmla="*/ 1199 w 4261"/>
                <a:gd name="T71" fmla="*/ 1632 h 1802"/>
                <a:gd name="T72" fmla="*/ 784 w 4261"/>
                <a:gd name="T73" fmla="*/ 1434 h 1802"/>
                <a:gd name="T74" fmla="*/ 413 w 4261"/>
                <a:gd name="T75" fmla="*/ 1166 h 1802"/>
                <a:gd name="T76" fmla="*/ 94 w 4261"/>
                <a:gd name="T77" fmla="*/ 841 h 1802"/>
                <a:gd name="T78" fmla="*/ 181 w 4261"/>
                <a:gd name="T79" fmla="*/ 548 h 1802"/>
                <a:gd name="T80" fmla="*/ 478 w 4261"/>
                <a:gd name="T81" fmla="*/ 338 h 1802"/>
                <a:gd name="T82" fmla="*/ 792 w 4261"/>
                <a:gd name="T83" fmla="*/ 176 h 1802"/>
                <a:gd name="T84" fmla="*/ 1105 w 4261"/>
                <a:gd name="T85" fmla="*/ 58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61" h="1802">
                  <a:moveTo>
                    <a:pt x="1306" y="0"/>
                  </a:moveTo>
                  <a:lnTo>
                    <a:pt x="1302" y="55"/>
                  </a:lnTo>
                  <a:lnTo>
                    <a:pt x="1300" y="111"/>
                  </a:lnTo>
                  <a:lnTo>
                    <a:pt x="1303" y="168"/>
                  </a:lnTo>
                  <a:lnTo>
                    <a:pt x="1308" y="224"/>
                  </a:lnTo>
                  <a:lnTo>
                    <a:pt x="1314" y="282"/>
                  </a:lnTo>
                  <a:lnTo>
                    <a:pt x="1324" y="338"/>
                  </a:lnTo>
                  <a:lnTo>
                    <a:pt x="1335" y="391"/>
                  </a:lnTo>
                  <a:lnTo>
                    <a:pt x="1346" y="444"/>
                  </a:lnTo>
                  <a:lnTo>
                    <a:pt x="1359" y="492"/>
                  </a:lnTo>
                  <a:lnTo>
                    <a:pt x="1372" y="537"/>
                  </a:lnTo>
                  <a:lnTo>
                    <a:pt x="1385" y="578"/>
                  </a:lnTo>
                  <a:lnTo>
                    <a:pt x="1396" y="615"/>
                  </a:lnTo>
                  <a:lnTo>
                    <a:pt x="1407" y="646"/>
                  </a:lnTo>
                  <a:lnTo>
                    <a:pt x="1417" y="670"/>
                  </a:lnTo>
                  <a:lnTo>
                    <a:pt x="1423" y="687"/>
                  </a:lnTo>
                  <a:lnTo>
                    <a:pt x="1428" y="697"/>
                  </a:lnTo>
                  <a:lnTo>
                    <a:pt x="1431" y="698"/>
                  </a:lnTo>
                  <a:lnTo>
                    <a:pt x="1459" y="644"/>
                  </a:lnTo>
                  <a:lnTo>
                    <a:pt x="1492" y="594"/>
                  </a:lnTo>
                  <a:lnTo>
                    <a:pt x="1531" y="549"/>
                  </a:lnTo>
                  <a:lnTo>
                    <a:pt x="1572" y="509"/>
                  </a:lnTo>
                  <a:lnTo>
                    <a:pt x="1619" y="474"/>
                  </a:lnTo>
                  <a:lnTo>
                    <a:pt x="1665" y="442"/>
                  </a:lnTo>
                  <a:lnTo>
                    <a:pt x="1715" y="415"/>
                  </a:lnTo>
                  <a:lnTo>
                    <a:pt x="1764" y="391"/>
                  </a:lnTo>
                  <a:lnTo>
                    <a:pt x="1814" y="372"/>
                  </a:lnTo>
                  <a:lnTo>
                    <a:pt x="1862" y="354"/>
                  </a:lnTo>
                  <a:lnTo>
                    <a:pt x="1909" y="340"/>
                  </a:lnTo>
                  <a:lnTo>
                    <a:pt x="1953" y="328"/>
                  </a:lnTo>
                  <a:lnTo>
                    <a:pt x="1995" y="319"/>
                  </a:lnTo>
                  <a:lnTo>
                    <a:pt x="2032" y="312"/>
                  </a:lnTo>
                  <a:lnTo>
                    <a:pt x="2064" y="306"/>
                  </a:lnTo>
                  <a:lnTo>
                    <a:pt x="2089" y="303"/>
                  </a:lnTo>
                  <a:lnTo>
                    <a:pt x="2109" y="301"/>
                  </a:lnTo>
                  <a:lnTo>
                    <a:pt x="2121" y="300"/>
                  </a:lnTo>
                  <a:lnTo>
                    <a:pt x="2126" y="300"/>
                  </a:lnTo>
                  <a:lnTo>
                    <a:pt x="2131" y="300"/>
                  </a:lnTo>
                  <a:lnTo>
                    <a:pt x="2142" y="301"/>
                  </a:lnTo>
                  <a:lnTo>
                    <a:pt x="2163" y="303"/>
                  </a:lnTo>
                  <a:lnTo>
                    <a:pt x="2189" y="306"/>
                  </a:lnTo>
                  <a:lnTo>
                    <a:pt x="2221" y="311"/>
                  </a:lnTo>
                  <a:lnTo>
                    <a:pt x="2258" y="319"/>
                  </a:lnTo>
                  <a:lnTo>
                    <a:pt x="2299" y="327"/>
                  </a:lnTo>
                  <a:lnTo>
                    <a:pt x="2344" y="338"/>
                  </a:lnTo>
                  <a:lnTo>
                    <a:pt x="2391" y="352"/>
                  </a:lnTo>
                  <a:lnTo>
                    <a:pt x="2439" y="368"/>
                  </a:lnTo>
                  <a:lnTo>
                    <a:pt x="2488" y="389"/>
                  </a:lnTo>
                  <a:lnTo>
                    <a:pt x="2539" y="413"/>
                  </a:lnTo>
                  <a:lnTo>
                    <a:pt x="2587" y="441"/>
                  </a:lnTo>
                  <a:lnTo>
                    <a:pt x="2636" y="473"/>
                  </a:lnTo>
                  <a:lnTo>
                    <a:pt x="2682" y="508"/>
                  </a:lnTo>
                  <a:lnTo>
                    <a:pt x="2724" y="548"/>
                  </a:lnTo>
                  <a:lnTo>
                    <a:pt x="2762" y="593"/>
                  </a:lnTo>
                  <a:lnTo>
                    <a:pt x="2796" y="644"/>
                  </a:lnTo>
                  <a:lnTo>
                    <a:pt x="2825" y="698"/>
                  </a:lnTo>
                  <a:lnTo>
                    <a:pt x="2828" y="697"/>
                  </a:lnTo>
                  <a:lnTo>
                    <a:pt x="2833" y="686"/>
                  </a:lnTo>
                  <a:lnTo>
                    <a:pt x="2839" y="668"/>
                  </a:lnTo>
                  <a:lnTo>
                    <a:pt x="2849" y="644"/>
                  </a:lnTo>
                  <a:lnTo>
                    <a:pt x="2860" y="612"/>
                  </a:lnTo>
                  <a:lnTo>
                    <a:pt x="2871" y="577"/>
                  </a:lnTo>
                  <a:lnTo>
                    <a:pt x="2884" y="535"/>
                  </a:lnTo>
                  <a:lnTo>
                    <a:pt x="2897" y="490"/>
                  </a:lnTo>
                  <a:lnTo>
                    <a:pt x="2909" y="442"/>
                  </a:lnTo>
                  <a:lnTo>
                    <a:pt x="2921" y="391"/>
                  </a:lnTo>
                  <a:lnTo>
                    <a:pt x="2932" y="336"/>
                  </a:lnTo>
                  <a:lnTo>
                    <a:pt x="2941" y="280"/>
                  </a:lnTo>
                  <a:lnTo>
                    <a:pt x="2948" y="224"/>
                  </a:lnTo>
                  <a:lnTo>
                    <a:pt x="2953" y="167"/>
                  </a:lnTo>
                  <a:lnTo>
                    <a:pt x="2956" y="111"/>
                  </a:lnTo>
                  <a:lnTo>
                    <a:pt x="2954" y="55"/>
                  </a:lnTo>
                  <a:lnTo>
                    <a:pt x="2949" y="0"/>
                  </a:lnTo>
                  <a:lnTo>
                    <a:pt x="3050" y="27"/>
                  </a:lnTo>
                  <a:lnTo>
                    <a:pt x="3153" y="58"/>
                  </a:lnTo>
                  <a:lnTo>
                    <a:pt x="3257" y="93"/>
                  </a:lnTo>
                  <a:lnTo>
                    <a:pt x="3363" y="131"/>
                  </a:lnTo>
                  <a:lnTo>
                    <a:pt x="3467" y="176"/>
                  </a:lnTo>
                  <a:lnTo>
                    <a:pt x="3572" y="224"/>
                  </a:lnTo>
                  <a:lnTo>
                    <a:pt x="3678" y="279"/>
                  </a:lnTo>
                  <a:lnTo>
                    <a:pt x="3782" y="338"/>
                  </a:lnTo>
                  <a:lnTo>
                    <a:pt x="3883" y="402"/>
                  </a:lnTo>
                  <a:lnTo>
                    <a:pt x="3982" y="473"/>
                  </a:lnTo>
                  <a:lnTo>
                    <a:pt x="4078" y="548"/>
                  </a:lnTo>
                  <a:lnTo>
                    <a:pt x="4171" y="631"/>
                  </a:lnTo>
                  <a:lnTo>
                    <a:pt x="4261" y="719"/>
                  </a:lnTo>
                  <a:lnTo>
                    <a:pt x="4168" y="839"/>
                  </a:lnTo>
                  <a:lnTo>
                    <a:pt x="4067" y="955"/>
                  </a:lnTo>
                  <a:lnTo>
                    <a:pt x="3961" y="1062"/>
                  </a:lnTo>
                  <a:lnTo>
                    <a:pt x="3849" y="1165"/>
                  </a:lnTo>
                  <a:lnTo>
                    <a:pt x="3731" y="1261"/>
                  </a:lnTo>
                  <a:lnTo>
                    <a:pt x="3606" y="1349"/>
                  </a:lnTo>
                  <a:lnTo>
                    <a:pt x="3478" y="1432"/>
                  </a:lnTo>
                  <a:lnTo>
                    <a:pt x="3343" y="1506"/>
                  </a:lnTo>
                  <a:lnTo>
                    <a:pt x="3206" y="1573"/>
                  </a:lnTo>
                  <a:lnTo>
                    <a:pt x="3062" y="1632"/>
                  </a:lnTo>
                  <a:lnTo>
                    <a:pt x="2916" y="1682"/>
                  </a:lnTo>
                  <a:lnTo>
                    <a:pt x="2764" y="1725"/>
                  </a:lnTo>
                  <a:lnTo>
                    <a:pt x="2610" y="1759"/>
                  </a:lnTo>
                  <a:lnTo>
                    <a:pt x="2453" y="1783"/>
                  </a:lnTo>
                  <a:lnTo>
                    <a:pt x="2293" y="1797"/>
                  </a:lnTo>
                  <a:lnTo>
                    <a:pt x="2129" y="1802"/>
                  </a:lnTo>
                  <a:lnTo>
                    <a:pt x="1968" y="1797"/>
                  </a:lnTo>
                  <a:lnTo>
                    <a:pt x="1808" y="1783"/>
                  </a:lnTo>
                  <a:lnTo>
                    <a:pt x="1651" y="1759"/>
                  </a:lnTo>
                  <a:lnTo>
                    <a:pt x="1497" y="1725"/>
                  </a:lnTo>
                  <a:lnTo>
                    <a:pt x="1346" y="1683"/>
                  </a:lnTo>
                  <a:lnTo>
                    <a:pt x="1199" y="1632"/>
                  </a:lnTo>
                  <a:lnTo>
                    <a:pt x="1057" y="1575"/>
                  </a:lnTo>
                  <a:lnTo>
                    <a:pt x="919" y="1507"/>
                  </a:lnTo>
                  <a:lnTo>
                    <a:pt x="784" y="1434"/>
                  </a:lnTo>
                  <a:lnTo>
                    <a:pt x="656" y="1352"/>
                  </a:lnTo>
                  <a:lnTo>
                    <a:pt x="531" y="1262"/>
                  </a:lnTo>
                  <a:lnTo>
                    <a:pt x="413" y="1166"/>
                  </a:lnTo>
                  <a:lnTo>
                    <a:pt x="301" y="1064"/>
                  </a:lnTo>
                  <a:lnTo>
                    <a:pt x="193" y="955"/>
                  </a:lnTo>
                  <a:lnTo>
                    <a:pt x="94" y="841"/>
                  </a:lnTo>
                  <a:lnTo>
                    <a:pt x="0" y="719"/>
                  </a:lnTo>
                  <a:lnTo>
                    <a:pt x="88" y="631"/>
                  </a:lnTo>
                  <a:lnTo>
                    <a:pt x="181" y="548"/>
                  </a:lnTo>
                  <a:lnTo>
                    <a:pt x="278" y="473"/>
                  </a:lnTo>
                  <a:lnTo>
                    <a:pt x="378" y="402"/>
                  </a:lnTo>
                  <a:lnTo>
                    <a:pt x="478" y="338"/>
                  </a:lnTo>
                  <a:lnTo>
                    <a:pt x="583" y="279"/>
                  </a:lnTo>
                  <a:lnTo>
                    <a:pt x="687" y="224"/>
                  </a:lnTo>
                  <a:lnTo>
                    <a:pt x="792" y="176"/>
                  </a:lnTo>
                  <a:lnTo>
                    <a:pt x="896" y="131"/>
                  </a:lnTo>
                  <a:lnTo>
                    <a:pt x="1002" y="93"/>
                  </a:lnTo>
                  <a:lnTo>
                    <a:pt x="1105" y="58"/>
                  </a:lnTo>
                  <a:lnTo>
                    <a:pt x="1207" y="27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34CC1549-A3E5-2474-CD37-0AC178DBC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6199" y="2409990"/>
              <a:ext cx="249279" cy="168903"/>
            </a:xfrm>
            <a:custGeom>
              <a:avLst/>
              <a:gdLst>
                <a:gd name="T0" fmla="*/ 75 w 1315"/>
                <a:gd name="T1" fmla="*/ 0 h 891"/>
                <a:gd name="T2" fmla="*/ 131 w 1315"/>
                <a:gd name="T3" fmla="*/ 61 h 891"/>
                <a:gd name="T4" fmla="*/ 190 w 1315"/>
                <a:gd name="T5" fmla="*/ 116 h 891"/>
                <a:gd name="T6" fmla="*/ 251 w 1315"/>
                <a:gd name="T7" fmla="*/ 165 h 891"/>
                <a:gd name="T8" fmla="*/ 315 w 1315"/>
                <a:gd name="T9" fmla="*/ 208 h 891"/>
                <a:gd name="T10" fmla="*/ 379 w 1315"/>
                <a:gd name="T11" fmla="*/ 244 h 891"/>
                <a:gd name="T12" fmla="*/ 447 w 1315"/>
                <a:gd name="T13" fmla="*/ 274 h 891"/>
                <a:gd name="T14" fmla="*/ 516 w 1315"/>
                <a:gd name="T15" fmla="*/ 295 h 891"/>
                <a:gd name="T16" fmla="*/ 586 w 1315"/>
                <a:gd name="T17" fmla="*/ 308 h 891"/>
                <a:gd name="T18" fmla="*/ 656 w 1315"/>
                <a:gd name="T19" fmla="*/ 313 h 891"/>
                <a:gd name="T20" fmla="*/ 737 w 1315"/>
                <a:gd name="T21" fmla="*/ 308 h 891"/>
                <a:gd name="T22" fmla="*/ 815 w 1315"/>
                <a:gd name="T23" fmla="*/ 292 h 891"/>
                <a:gd name="T24" fmla="*/ 890 w 1315"/>
                <a:gd name="T25" fmla="*/ 265 h 891"/>
                <a:gd name="T26" fmla="*/ 966 w 1315"/>
                <a:gd name="T27" fmla="*/ 229 h 891"/>
                <a:gd name="T28" fmla="*/ 1038 w 1315"/>
                <a:gd name="T29" fmla="*/ 183 h 891"/>
                <a:gd name="T30" fmla="*/ 1108 w 1315"/>
                <a:gd name="T31" fmla="*/ 130 h 891"/>
                <a:gd name="T32" fmla="*/ 1175 w 1315"/>
                <a:gd name="T33" fmla="*/ 69 h 891"/>
                <a:gd name="T34" fmla="*/ 1239 w 1315"/>
                <a:gd name="T35" fmla="*/ 0 h 891"/>
                <a:gd name="T36" fmla="*/ 1271 w 1315"/>
                <a:gd name="T37" fmla="*/ 77 h 891"/>
                <a:gd name="T38" fmla="*/ 1294 w 1315"/>
                <a:gd name="T39" fmla="*/ 156 h 891"/>
                <a:gd name="T40" fmla="*/ 1310 w 1315"/>
                <a:gd name="T41" fmla="*/ 236 h 891"/>
                <a:gd name="T42" fmla="*/ 1315 w 1315"/>
                <a:gd name="T43" fmla="*/ 317 h 891"/>
                <a:gd name="T44" fmla="*/ 1315 w 1315"/>
                <a:gd name="T45" fmla="*/ 329 h 891"/>
                <a:gd name="T46" fmla="*/ 1313 w 1315"/>
                <a:gd name="T47" fmla="*/ 343 h 891"/>
                <a:gd name="T48" fmla="*/ 1310 w 1315"/>
                <a:gd name="T49" fmla="*/ 362 h 891"/>
                <a:gd name="T50" fmla="*/ 1303 w 1315"/>
                <a:gd name="T51" fmla="*/ 385 h 891"/>
                <a:gd name="T52" fmla="*/ 1295 w 1315"/>
                <a:gd name="T53" fmla="*/ 410 h 891"/>
                <a:gd name="T54" fmla="*/ 1284 w 1315"/>
                <a:gd name="T55" fmla="*/ 438 h 891"/>
                <a:gd name="T56" fmla="*/ 1268 w 1315"/>
                <a:gd name="T57" fmla="*/ 470 h 891"/>
                <a:gd name="T58" fmla="*/ 1247 w 1315"/>
                <a:gd name="T59" fmla="*/ 502 h 891"/>
                <a:gd name="T60" fmla="*/ 1222 w 1315"/>
                <a:gd name="T61" fmla="*/ 537 h 891"/>
                <a:gd name="T62" fmla="*/ 1191 w 1315"/>
                <a:gd name="T63" fmla="*/ 574 h 891"/>
                <a:gd name="T64" fmla="*/ 1155 w 1315"/>
                <a:gd name="T65" fmla="*/ 612 h 891"/>
                <a:gd name="T66" fmla="*/ 1110 w 1315"/>
                <a:gd name="T67" fmla="*/ 651 h 891"/>
                <a:gd name="T68" fmla="*/ 1058 w 1315"/>
                <a:gd name="T69" fmla="*/ 691 h 891"/>
                <a:gd name="T70" fmla="*/ 999 w 1315"/>
                <a:gd name="T71" fmla="*/ 731 h 891"/>
                <a:gd name="T72" fmla="*/ 932 w 1315"/>
                <a:gd name="T73" fmla="*/ 772 h 891"/>
                <a:gd name="T74" fmla="*/ 855 w 1315"/>
                <a:gd name="T75" fmla="*/ 812 h 891"/>
                <a:gd name="T76" fmla="*/ 770 w 1315"/>
                <a:gd name="T77" fmla="*/ 852 h 891"/>
                <a:gd name="T78" fmla="*/ 674 w 1315"/>
                <a:gd name="T79" fmla="*/ 891 h 891"/>
                <a:gd name="T80" fmla="*/ 640 w 1315"/>
                <a:gd name="T81" fmla="*/ 891 h 891"/>
                <a:gd name="T82" fmla="*/ 544 w 1315"/>
                <a:gd name="T83" fmla="*/ 852 h 891"/>
                <a:gd name="T84" fmla="*/ 458 w 1315"/>
                <a:gd name="T85" fmla="*/ 812 h 891"/>
                <a:gd name="T86" fmla="*/ 383 w 1315"/>
                <a:gd name="T87" fmla="*/ 772 h 891"/>
                <a:gd name="T88" fmla="*/ 315 w 1315"/>
                <a:gd name="T89" fmla="*/ 731 h 891"/>
                <a:gd name="T90" fmla="*/ 256 w 1315"/>
                <a:gd name="T91" fmla="*/ 691 h 891"/>
                <a:gd name="T92" fmla="*/ 205 w 1315"/>
                <a:gd name="T93" fmla="*/ 651 h 891"/>
                <a:gd name="T94" fmla="*/ 160 w 1315"/>
                <a:gd name="T95" fmla="*/ 612 h 891"/>
                <a:gd name="T96" fmla="*/ 123 w 1315"/>
                <a:gd name="T97" fmla="*/ 574 h 891"/>
                <a:gd name="T98" fmla="*/ 93 w 1315"/>
                <a:gd name="T99" fmla="*/ 537 h 891"/>
                <a:gd name="T100" fmla="*/ 67 w 1315"/>
                <a:gd name="T101" fmla="*/ 502 h 891"/>
                <a:gd name="T102" fmla="*/ 46 w 1315"/>
                <a:gd name="T103" fmla="*/ 470 h 891"/>
                <a:gd name="T104" fmla="*/ 30 w 1315"/>
                <a:gd name="T105" fmla="*/ 438 h 891"/>
                <a:gd name="T106" fmla="*/ 19 w 1315"/>
                <a:gd name="T107" fmla="*/ 410 h 891"/>
                <a:gd name="T108" fmla="*/ 11 w 1315"/>
                <a:gd name="T109" fmla="*/ 385 h 891"/>
                <a:gd name="T110" fmla="*/ 5 w 1315"/>
                <a:gd name="T111" fmla="*/ 362 h 891"/>
                <a:gd name="T112" fmla="*/ 2 w 1315"/>
                <a:gd name="T113" fmla="*/ 343 h 891"/>
                <a:gd name="T114" fmla="*/ 0 w 1315"/>
                <a:gd name="T115" fmla="*/ 329 h 891"/>
                <a:gd name="T116" fmla="*/ 0 w 1315"/>
                <a:gd name="T117" fmla="*/ 317 h 891"/>
                <a:gd name="T118" fmla="*/ 6 w 1315"/>
                <a:gd name="T119" fmla="*/ 236 h 891"/>
                <a:gd name="T120" fmla="*/ 21 w 1315"/>
                <a:gd name="T121" fmla="*/ 156 h 891"/>
                <a:gd name="T122" fmla="*/ 45 w 1315"/>
                <a:gd name="T123" fmla="*/ 77 h 891"/>
                <a:gd name="T124" fmla="*/ 75 w 1315"/>
                <a:gd name="T125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5" h="891">
                  <a:moveTo>
                    <a:pt x="75" y="0"/>
                  </a:moveTo>
                  <a:lnTo>
                    <a:pt x="131" y="61"/>
                  </a:lnTo>
                  <a:lnTo>
                    <a:pt x="190" y="116"/>
                  </a:lnTo>
                  <a:lnTo>
                    <a:pt x="251" y="165"/>
                  </a:lnTo>
                  <a:lnTo>
                    <a:pt x="315" y="208"/>
                  </a:lnTo>
                  <a:lnTo>
                    <a:pt x="379" y="244"/>
                  </a:lnTo>
                  <a:lnTo>
                    <a:pt x="447" y="274"/>
                  </a:lnTo>
                  <a:lnTo>
                    <a:pt x="516" y="295"/>
                  </a:lnTo>
                  <a:lnTo>
                    <a:pt x="586" y="308"/>
                  </a:lnTo>
                  <a:lnTo>
                    <a:pt x="656" y="313"/>
                  </a:lnTo>
                  <a:lnTo>
                    <a:pt x="737" y="308"/>
                  </a:lnTo>
                  <a:lnTo>
                    <a:pt x="815" y="292"/>
                  </a:lnTo>
                  <a:lnTo>
                    <a:pt x="890" y="265"/>
                  </a:lnTo>
                  <a:lnTo>
                    <a:pt x="966" y="229"/>
                  </a:lnTo>
                  <a:lnTo>
                    <a:pt x="1038" y="183"/>
                  </a:lnTo>
                  <a:lnTo>
                    <a:pt x="1108" y="130"/>
                  </a:lnTo>
                  <a:lnTo>
                    <a:pt x="1175" y="69"/>
                  </a:lnTo>
                  <a:lnTo>
                    <a:pt x="1239" y="0"/>
                  </a:lnTo>
                  <a:lnTo>
                    <a:pt x="1271" y="77"/>
                  </a:lnTo>
                  <a:lnTo>
                    <a:pt x="1294" y="156"/>
                  </a:lnTo>
                  <a:lnTo>
                    <a:pt x="1310" y="236"/>
                  </a:lnTo>
                  <a:lnTo>
                    <a:pt x="1315" y="317"/>
                  </a:lnTo>
                  <a:lnTo>
                    <a:pt x="1315" y="329"/>
                  </a:lnTo>
                  <a:lnTo>
                    <a:pt x="1313" y="343"/>
                  </a:lnTo>
                  <a:lnTo>
                    <a:pt x="1310" y="362"/>
                  </a:lnTo>
                  <a:lnTo>
                    <a:pt x="1303" y="385"/>
                  </a:lnTo>
                  <a:lnTo>
                    <a:pt x="1295" y="410"/>
                  </a:lnTo>
                  <a:lnTo>
                    <a:pt x="1284" y="438"/>
                  </a:lnTo>
                  <a:lnTo>
                    <a:pt x="1268" y="470"/>
                  </a:lnTo>
                  <a:lnTo>
                    <a:pt x="1247" y="502"/>
                  </a:lnTo>
                  <a:lnTo>
                    <a:pt x="1222" y="537"/>
                  </a:lnTo>
                  <a:lnTo>
                    <a:pt x="1191" y="574"/>
                  </a:lnTo>
                  <a:lnTo>
                    <a:pt x="1155" y="612"/>
                  </a:lnTo>
                  <a:lnTo>
                    <a:pt x="1110" y="651"/>
                  </a:lnTo>
                  <a:lnTo>
                    <a:pt x="1058" y="691"/>
                  </a:lnTo>
                  <a:lnTo>
                    <a:pt x="999" y="731"/>
                  </a:lnTo>
                  <a:lnTo>
                    <a:pt x="932" y="772"/>
                  </a:lnTo>
                  <a:lnTo>
                    <a:pt x="855" y="812"/>
                  </a:lnTo>
                  <a:lnTo>
                    <a:pt x="770" y="852"/>
                  </a:lnTo>
                  <a:lnTo>
                    <a:pt x="674" y="891"/>
                  </a:lnTo>
                  <a:lnTo>
                    <a:pt x="640" y="891"/>
                  </a:lnTo>
                  <a:lnTo>
                    <a:pt x="544" y="852"/>
                  </a:lnTo>
                  <a:lnTo>
                    <a:pt x="458" y="812"/>
                  </a:lnTo>
                  <a:lnTo>
                    <a:pt x="383" y="772"/>
                  </a:lnTo>
                  <a:lnTo>
                    <a:pt x="315" y="731"/>
                  </a:lnTo>
                  <a:lnTo>
                    <a:pt x="256" y="691"/>
                  </a:lnTo>
                  <a:lnTo>
                    <a:pt x="205" y="651"/>
                  </a:lnTo>
                  <a:lnTo>
                    <a:pt x="160" y="612"/>
                  </a:lnTo>
                  <a:lnTo>
                    <a:pt x="123" y="574"/>
                  </a:lnTo>
                  <a:lnTo>
                    <a:pt x="93" y="537"/>
                  </a:lnTo>
                  <a:lnTo>
                    <a:pt x="67" y="502"/>
                  </a:lnTo>
                  <a:lnTo>
                    <a:pt x="46" y="470"/>
                  </a:lnTo>
                  <a:lnTo>
                    <a:pt x="30" y="438"/>
                  </a:lnTo>
                  <a:lnTo>
                    <a:pt x="19" y="410"/>
                  </a:lnTo>
                  <a:lnTo>
                    <a:pt x="11" y="385"/>
                  </a:lnTo>
                  <a:lnTo>
                    <a:pt x="5" y="362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7"/>
                  </a:lnTo>
                  <a:lnTo>
                    <a:pt x="6" y="236"/>
                  </a:lnTo>
                  <a:lnTo>
                    <a:pt x="21" y="156"/>
                  </a:lnTo>
                  <a:lnTo>
                    <a:pt x="45" y="7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AD8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38434A93-96B0-2397-7274-09669455E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21" y="2579841"/>
              <a:ext cx="137056" cy="67675"/>
            </a:xfrm>
            <a:custGeom>
              <a:avLst/>
              <a:gdLst>
                <a:gd name="T0" fmla="*/ 361 w 723"/>
                <a:gd name="T1" fmla="*/ 0 h 357"/>
                <a:gd name="T2" fmla="*/ 368 w 723"/>
                <a:gd name="T3" fmla="*/ 0 h 357"/>
                <a:gd name="T4" fmla="*/ 382 w 723"/>
                <a:gd name="T5" fmla="*/ 1 h 357"/>
                <a:gd name="T6" fmla="*/ 406 w 723"/>
                <a:gd name="T7" fmla="*/ 4 h 357"/>
                <a:gd name="T8" fmla="*/ 438 w 723"/>
                <a:gd name="T9" fmla="*/ 9 h 357"/>
                <a:gd name="T10" fmla="*/ 477 w 723"/>
                <a:gd name="T11" fmla="*/ 16 h 357"/>
                <a:gd name="T12" fmla="*/ 520 w 723"/>
                <a:gd name="T13" fmla="*/ 25 h 357"/>
                <a:gd name="T14" fmla="*/ 566 w 723"/>
                <a:gd name="T15" fmla="*/ 36 h 357"/>
                <a:gd name="T16" fmla="*/ 618 w 723"/>
                <a:gd name="T17" fmla="*/ 51 h 357"/>
                <a:gd name="T18" fmla="*/ 671 w 723"/>
                <a:gd name="T19" fmla="*/ 70 h 357"/>
                <a:gd name="T20" fmla="*/ 723 w 723"/>
                <a:gd name="T21" fmla="*/ 91 h 357"/>
                <a:gd name="T22" fmla="*/ 590 w 723"/>
                <a:gd name="T23" fmla="*/ 357 h 357"/>
                <a:gd name="T24" fmla="*/ 132 w 723"/>
                <a:gd name="T25" fmla="*/ 357 h 357"/>
                <a:gd name="T26" fmla="*/ 0 w 723"/>
                <a:gd name="T27" fmla="*/ 91 h 357"/>
                <a:gd name="T28" fmla="*/ 54 w 723"/>
                <a:gd name="T29" fmla="*/ 70 h 357"/>
                <a:gd name="T30" fmla="*/ 108 w 723"/>
                <a:gd name="T31" fmla="*/ 51 h 357"/>
                <a:gd name="T32" fmla="*/ 160 w 723"/>
                <a:gd name="T33" fmla="*/ 36 h 357"/>
                <a:gd name="T34" fmla="*/ 206 w 723"/>
                <a:gd name="T35" fmla="*/ 25 h 357"/>
                <a:gd name="T36" fmla="*/ 249 w 723"/>
                <a:gd name="T37" fmla="*/ 16 h 357"/>
                <a:gd name="T38" fmla="*/ 288 w 723"/>
                <a:gd name="T39" fmla="*/ 9 h 357"/>
                <a:gd name="T40" fmla="*/ 318 w 723"/>
                <a:gd name="T41" fmla="*/ 4 h 357"/>
                <a:gd name="T42" fmla="*/ 342 w 723"/>
                <a:gd name="T43" fmla="*/ 1 h 357"/>
                <a:gd name="T44" fmla="*/ 357 w 723"/>
                <a:gd name="T45" fmla="*/ 0 h 357"/>
                <a:gd name="T46" fmla="*/ 361 w 723"/>
                <a:gd name="T4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3" h="357">
                  <a:moveTo>
                    <a:pt x="361" y="0"/>
                  </a:moveTo>
                  <a:lnTo>
                    <a:pt x="368" y="0"/>
                  </a:lnTo>
                  <a:lnTo>
                    <a:pt x="382" y="1"/>
                  </a:lnTo>
                  <a:lnTo>
                    <a:pt x="406" y="4"/>
                  </a:lnTo>
                  <a:lnTo>
                    <a:pt x="438" y="9"/>
                  </a:lnTo>
                  <a:lnTo>
                    <a:pt x="477" y="16"/>
                  </a:lnTo>
                  <a:lnTo>
                    <a:pt x="520" y="25"/>
                  </a:lnTo>
                  <a:lnTo>
                    <a:pt x="566" y="36"/>
                  </a:lnTo>
                  <a:lnTo>
                    <a:pt x="618" y="51"/>
                  </a:lnTo>
                  <a:lnTo>
                    <a:pt x="671" y="70"/>
                  </a:lnTo>
                  <a:lnTo>
                    <a:pt x="723" y="91"/>
                  </a:lnTo>
                  <a:lnTo>
                    <a:pt x="590" y="357"/>
                  </a:lnTo>
                  <a:lnTo>
                    <a:pt x="132" y="357"/>
                  </a:lnTo>
                  <a:lnTo>
                    <a:pt x="0" y="91"/>
                  </a:lnTo>
                  <a:lnTo>
                    <a:pt x="54" y="70"/>
                  </a:lnTo>
                  <a:lnTo>
                    <a:pt x="108" y="51"/>
                  </a:lnTo>
                  <a:lnTo>
                    <a:pt x="160" y="36"/>
                  </a:lnTo>
                  <a:lnTo>
                    <a:pt x="206" y="25"/>
                  </a:lnTo>
                  <a:lnTo>
                    <a:pt x="249" y="16"/>
                  </a:lnTo>
                  <a:lnTo>
                    <a:pt x="288" y="9"/>
                  </a:lnTo>
                  <a:lnTo>
                    <a:pt x="318" y="4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E7BE2E75-BFE0-F0EB-7386-18AFD3DD4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54" y="2468566"/>
              <a:ext cx="157340" cy="186722"/>
            </a:xfrm>
            <a:custGeom>
              <a:avLst/>
              <a:gdLst>
                <a:gd name="T0" fmla="*/ 699 w 830"/>
                <a:gd name="T1" fmla="*/ 26 h 985"/>
                <a:gd name="T2" fmla="*/ 760 w 830"/>
                <a:gd name="T3" fmla="*/ 95 h 985"/>
                <a:gd name="T4" fmla="*/ 801 w 830"/>
                <a:gd name="T5" fmla="*/ 180 h 985"/>
                <a:gd name="T6" fmla="*/ 824 w 830"/>
                <a:gd name="T7" fmla="*/ 276 h 985"/>
                <a:gd name="T8" fmla="*/ 830 w 830"/>
                <a:gd name="T9" fmla="*/ 382 h 985"/>
                <a:gd name="T10" fmla="*/ 825 w 830"/>
                <a:gd name="T11" fmla="*/ 491 h 985"/>
                <a:gd name="T12" fmla="*/ 811 w 830"/>
                <a:gd name="T13" fmla="*/ 599 h 985"/>
                <a:gd name="T14" fmla="*/ 790 w 830"/>
                <a:gd name="T15" fmla="*/ 702 h 985"/>
                <a:gd name="T16" fmla="*/ 766 w 830"/>
                <a:gd name="T17" fmla="*/ 796 h 985"/>
                <a:gd name="T18" fmla="*/ 744 w 830"/>
                <a:gd name="T19" fmla="*/ 875 h 985"/>
                <a:gd name="T20" fmla="*/ 721 w 830"/>
                <a:gd name="T21" fmla="*/ 937 h 985"/>
                <a:gd name="T22" fmla="*/ 707 w 830"/>
                <a:gd name="T23" fmla="*/ 974 h 985"/>
                <a:gd name="T24" fmla="*/ 700 w 830"/>
                <a:gd name="T25" fmla="*/ 985 h 985"/>
                <a:gd name="T26" fmla="*/ 638 w 830"/>
                <a:gd name="T27" fmla="*/ 880 h 985"/>
                <a:gd name="T28" fmla="*/ 556 w 830"/>
                <a:gd name="T29" fmla="*/ 795 h 985"/>
                <a:gd name="T30" fmla="*/ 463 w 830"/>
                <a:gd name="T31" fmla="*/ 728 h 985"/>
                <a:gd name="T32" fmla="*/ 364 w 830"/>
                <a:gd name="T33" fmla="*/ 676 h 985"/>
                <a:gd name="T34" fmla="*/ 266 w 830"/>
                <a:gd name="T35" fmla="*/ 639 h 985"/>
                <a:gd name="T36" fmla="*/ 173 w 830"/>
                <a:gd name="T37" fmla="*/ 614 h 985"/>
                <a:gd name="T38" fmla="*/ 97 w 830"/>
                <a:gd name="T39" fmla="*/ 598 h 985"/>
                <a:gd name="T40" fmla="*/ 37 w 830"/>
                <a:gd name="T41" fmla="*/ 590 h 985"/>
                <a:gd name="T42" fmla="*/ 5 w 830"/>
                <a:gd name="T43" fmla="*/ 587 h 985"/>
                <a:gd name="T44" fmla="*/ 98 w 830"/>
                <a:gd name="T45" fmla="*/ 548 h 985"/>
                <a:gd name="T46" fmla="*/ 265 w 830"/>
                <a:gd name="T47" fmla="*/ 468 h 985"/>
                <a:gd name="T48" fmla="*/ 393 w 830"/>
                <a:gd name="T49" fmla="*/ 388 h 985"/>
                <a:gd name="T50" fmla="*/ 491 w 830"/>
                <a:gd name="T51" fmla="*/ 308 h 985"/>
                <a:gd name="T52" fmla="*/ 561 w 830"/>
                <a:gd name="T53" fmla="*/ 233 h 985"/>
                <a:gd name="T54" fmla="*/ 609 w 830"/>
                <a:gd name="T55" fmla="*/ 164 h 985"/>
                <a:gd name="T56" fmla="*/ 638 w 830"/>
                <a:gd name="T57" fmla="*/ 104 h 985"/>
                <a:gd name="T58" fmla="*/ 652 w 830"/>
                <a:gd name="T59" fmla="*/ 56 h 985"/>
                <a:gd name="T60" fmla="*/ 659 w 830"/>
                <a:gd name="T61" fmla="*/ 21 h 985"/>
                <a:gd name="T62" fmla="*/ 659 w 830"/>
                <a:gd name="T63" fmla="*/ 2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985">
                  <a:moveTo>
                    <a:pt x="659" y="0"/>
                  </a:moveTo>
                  <a:lnTo>
                    <a:pt x="699" y="26"/>
                  </a:lnTo>
                  <a:lnTo>
                    <a:pt x="732" y="58"/>
                  </a:lnTo>
                  <a:lnTo>
                    <a:pt x="760" y="95"/>
                  </a:lnTo>
                  <a:lnTo>
                    <a:pt x="784" y="135"/>
                  </a:lnTo>
                  <a:lnTo>
                    <a:pt x="801" y="180"/>
                  </a:lnTo>
                  <a:lnTo>
                    <a:pt x="814" y="226"/>
                  </a:lnTo>
                  <a:lnTo>
                    <a:pt x="824" y="276"/>
                  </a:lnTo>
                  <a:lnTo>
                    <a:pt x="828" y="329"/>
                  </a:lnTo>
                  <a:lnTo>
                    <a:pt x="830" y="382"/>
                  </a:lnTo>
                  <a:lnTo>
                    <a:pt x="828" y="436"/>
                  </a:lnTo>
                  <a:lnTo>
                    <a:pt x="825" y="491"/>
                  </a:lnTo>
                  <a:lnTo>
                    <a:pt x="819" y="545"/>
                  </a:lnTo>
                  <a:lnTo>
                    <a:pt x="811" y="599"/>
                  </a:lnTo>
                  <a:lnTo>
                    <a:pt x="801" y="652"/>
                  </a:lnTo>
                  <a:lnTo>
                    <a:pt x="790" y="702"/>
                  </a:lnTo>
                  <a:lnTo>
                    <a:pt x="779" y="750"/>
                  </a:lnTo>
                  <a:lnTo>
                    <a:pt x="766" y="796"/>
                  </a:lnTo>
                  <a:lnTo>
                    <a:pt x="755" y="838"/>
                  </a:lnTo>
                  <a:lnTo>
                    <a:pt x="744" y="875"/>
                  </a:lnTo>
                  <a:lnTo>
                    <a:pt x="732" y="909"/>
                  </a:lnTo>
                  <a:lnTo>
                    <a:pt x="721" y="937"/>
                  </a:lnTo>
                  <a:lnTo>
                    <a:pt x="713" y="958"/>
                  </a:lnTo>
                  <a:lnTo>
                    <a:pt x="707" y="974"/>
                  </a:lnTo>
                  <a:lnTo>
                    <a:pt x="702" y="984"/>
                  </a:lnTo>
                  <a:lnTo>
                    <a:pt x="700" y="985"/>
                  </a:lnTo>
                  <a:lnTo>
                    <a:pt x="671" y="931"/>
                  </a:lnTo>
                  <a:lnTo>
                    <a:pt x="638" y="880"/>
                  </a:lnTo>
                  <a:lnTo>
                    <a:pt x="599" y="835"/>
                  </a:lnTo>
                  <a:lnTo>
                    <a:pt x="556" y="795"/>
                  </a:lnTo>
                  <a:lnTo>
                    <a:pt x="511" y="760"/>
                  </a:lnTo>
                  <a:lnTo>
                    <a:pt x="463" y="728"/>
                  </a:lnTo>
                  <a:lnTo>
                    <a:pt x="414" y="700"/>
                  </a:lnTo>
                  <a:lnTo>
                    <a:pt x="364" y="676"/>
                  </a:lnTo>
                  <a:lnTo>
                    <a:pt x="314" y="655"/>
                  </a:lnTo>
                  <a:lnTo>
                    <a:pt x="266" y="639"/>
                  </a:lnTo>
                  <a:lnTo>
                    <a:pt x="218" y="625"/>
                  </a:lnTo>
                  <a:lnTo>
                    <a:pt x="173" y="614"/>
                  </a:lnTo>
                  <a:lnTo>
                    <a:pt x="133" y="606"/>
                  </a:lnTo>
                  <a:lnTo>
                    <a:pt x="97" y="598"/>
                  </a:lnTo>
                  <a:lnTo>
                    <a:pt x="65" y="593"/>
                  </a:lnTo>
                  <a:lnTo>
                    <a:pt x="37" y="590"/>
                  </a:lnTo>
                  <a:lnTo>
                    <a:pt x="18" y="588"/>
                  </a:lnTo>
                  <a:lnTo>
                    <a:pt x="5" y="587"/>
                  </a:lnTo>
                  <a:lnTo>
                    <a:pt x="0" y="587"/>
                  </a:lnTo>
                  <a:lnTo>
                    <a:pt x="98" y="548"/>
                  </a:lnTo>
                  <a:lnTo>
                    <a:pt x="186" y="508"/>
                  </a:lnTo>
                  <a:lnTo>
                    <a:pt x="265" y="468"/>
                  </a:lnTo>
                  <a:lnTo>
                    <a:pt x="334" y="428"/>
                  </a:lnTo>
                  <a:lnTo>
                    <a:pt x="393" y="388"/>
                  </a:lnTo>
                  <a:lnTo>
                    <a:pt x="446" y="348"/>
                  </a:lnTo>
                  <a:lnTo>
                    <a:pt x="491" y="308"/>
                  </a:lnTo>
                  <a:lnTo>
                    <a:pt x="529" y="271"/>
                  </a:lnTo>
                  <a:lnTo>
                    <a:pt x="561" y="233"/>
                  </a:lnTo>
                  <a:lnTo>
                    <a:pt x="587" y="197"/>
                  </a:lnTo>
                  <a:lnTo>
                    <a:pt x="609" y="164"/>
                  </a:lnTo>
                  <a:lnTo>
                    <a:pt x="625" y="133"/>
                  </a:lnTo>
                  <a:lnTo>
                    <a:pt x="638" y="104"/>
                  </a:lnTo>
                  <a:lnTo>
                    <a:pt x="646" y="79"/>
                  </a:lnTo>
                  <a:lnTo>
                    <a:pt x="652" y="56"/>
                  </a:lnTo>
                  <a:lnTo>
                    <a:pt x="655" y="36"/>
                  </a:lnTo>
                  <a:lnTo>
                    <a:pt x="659" y="21"/>
                  </a:lnTo>
                  <a:lnTo>
                    <a:pt x="659" y="10"/>
                  </a:lnTo>
                  <a:lnTo>
                    <a:pt x="659" y="2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3651D37C-176D-89DA-5D3F-7C3F3C221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973" y="2468566"/>
              <a:ext cx="157340" cy="186722"/>
            </a:xfrm>
            <a:custGeom>
              <a:avLst/>
              <a:gdLst>
                <a:gd name="T0" fmla="*/ 170 w 830"/>
                <a:gd name="T1" fmla="*/ 2 h 985"/>
                <a:gd name="T2" fmla="*/ 170 w 830"/>
                <a:gd name="T3" fmla="*/ 21 h 985"/>
                <a:gd name="T4" fmla="*/ 176 w 830"/>
                <a:gd name="T5" fmla="*/ 56 h 985"/>
                <a:gd name="T6" fmla="*/ 191 w 830"/>
                <a:gd name="T7" fmla="*/ 104 h 985"/>
                <a:gd name="T8" fmla="*/ 220 w 830"/>
                <a:gd name="T9" fmla="*/ 164 h 985"/>
                <a:gd name="T10" fmla="*/ 268 w 830"/>
                <a:gd name="T11" fmla="*/ 233 h 985"/>
                <a:gd name="T12" fmla="*/ 338 w 830"/>
                <a:gd name="T13" fmla="*/ 308 h 985"/>
                <a:gd name="T14" fmla="*/ 436 w 830"/>
                <a:gd name="T15" fmla="*/ 388 h 985"/>
                <a:gd name="T16" fmla="*/ 567 w 830"/>
                <a:gd name="T17" fmla="*/ 468 h 985"/>
                <a:gd name="T18" fmla="*/ 734 w 830"/>
                <a:gd name="T19" fmla="*/ 548 h 985"/>
                <a:gd name="T20" fmla="*/ 826 w 830"/>
                <a:gd name="T21" fmla="*/ 587 h 985"/>
                <a:gd name="T22" fmla="*/ 794 w 830"/>
                <a:gd name="T23" fmla="*/ 590 h 985"/>
                <a:gd name="T24" fmla="*/ 735 w 830"/>
                <a:gd name="T25" fmla="*/ 599 h 985"/>
                <a:gd name="T26" fmla="*/ 657 w 830"/>
                <a:gd name="T27" fmla="*/ 615 h 985"/>
                <a:gd name="T28" fmla="*/ 565 w 830"/>
                <a:gd name="T29" fmla="*/ 641 h 985"/>
                <a:gd name="T30" fmla="*/ 466 w 830"/>
                <a:gd name="T31" fmla="*/ 678 h 985"/>
                <a:gd name="T32" fmla="*/ 367 w 830"/>
                <a:gd name="T33" fmla="*/ 729 h 985"/>
                <a:gd name="T34" fmla="*/ 274 w 830"/>
                <a:gd name="T35" fmla="*/ 796 h 985"/>
                <a:gd name="T36" fmla="*/ 194 w 830"/>
                <a:gd name="T37" fmla="*/ 881 h 985"/>
                <a:gd name="T38" fmla="*/ 131 w 830"/>
                <a:gd name="T39" fmla="*/ 985 h 985"/>
                <a:gd name="T40" fmla="*/ 125 w 830"/>
                <a:gd name="T41" fmla="*/ 974 h 985"/>
                <a:gd name="T42" fmla="*/ 109 w 830"/>
                <a:gd name="T43" fmla="*/ 936 h 985"/>
                <a:gd name="T44" fmla="*/ 88 w 830"/>
                <a:gd name="T45" fmla="*/ 873 h 985"/>
                <a:gd name="T46" fmla="*/ 64 w 830"/>
                <a:gd name="T47" fmla="*/ 795 h 985"/>
                <a:gd name="T48" fmla="*/ 40 w 830"/>
                <a:gd name="T49" fmla="*/ 700 h 985"/>
                <a:gd name="T50" fmla="*/ 19 w 830"/>
                <a:gd name="T51" fmla="*/ 598 h 985"/>
                <a:gd name="T52" fmla="*/ 5 w 830"/>
                <a:gd name="T53" fmla="*/ 489 h 985"/>
                <a:gd name="T54" fmla="*/ 0 w 830"/>
                <a:gd name="T55" fmla="*/ 382 h 985"/>
                <a:gd name="T56" fmla="*/ 7 w 830"/>
                <a:gd name="T57" fmla="*/ 276 h 985"/>
                <a:gd name="T58" fmla="*/ 29 w 830"/>
                <a:gd name="T59" fmla="*/ 178 h 985"/>
                <a:gd name="T60" fmla="*/ 69 w 830"/>
                <a:gd name="T61" fmla="*/ 93 h 985"/>
                <a:gd name="T62" fmla="*/ 130 w 830"/>
                <a:gd name="T63" fmla="*/ 2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985">
                  <a:moveTo>
                    <a:pt x="170" y="0"/>
                  </a:moveTo>
                  <a:lnTo>
                    <a:pt x="170" y="2"/>
                  </a:lnTo>
                  <a:lnTo>
                    <a:pt x="170" y="10"/>
                  </a:lnTo>
                  <a:lnTo>
                    <a:pt x="170" y="21"/>
                  </a:lnTo>
                  <a:lnTo>
                    <a:pt x="172" y="36"/>
                  </a:lnTo>
                  <a:lnTo>
                    <a:pt x="176" y="56"/>
                  </a:lnTo>
                  <a:lnTo>
                    <a:pt x="183" y="79"/>
                  </a:lnTo>
                  <a:lnTo>
                    <a:pt x="191" y="104"/>
                  </a:lnTo>
                  <a:lnTo>
                    <a:pt x="204" y="133"/>
                  </a:lnTo>
                  <a:lnTo>
                    <a:pt x="220" y="164"/>
                  </a:lnTo>
                  <a:lnTo>
                    <a:pt x="242" y="197"/>
                  </a:lnTo>
                  <a:lnTo>
                    <a:pt x="268" y="233"/>
                  </a:lnTo>
                  <a:lnTo>
                    <a:pt x="300" y="271"/>
                  </a:lnTo>
                  <a:lnTo>
                    <a:pt x="338" y="308"/>
                  </a:lnTo>
                  <a:lnTo>
                    <a:pt x="385" y="348"/>
                  </a:lnTo>
                  <a:lnTo>
                    <a:pt x="436" y="388"/>
                  </a:lnTo>
                  <a:lnTo>
                    <a:pt x="497" y="428"/>
                  </a:lnTo>
                  <a:lnTo>
                    <a:pt x="567" y="468"/>
                  </a:lnTo>
                  <a:lnTo>
                    <a:pt x="646" y="508"/>
                  </a:lnTo>
                  <a:lnTo>
                    <a:pt x="734" y="548"/>
                  </a:lnTo>
                  <a:lnTo>
                    <a:pt x="830" y="587"/>
                  </a:lnTo>
                  <a:lnTo>
                    <a:pt x="826" y="587"/>
                  </a:lnTo>
                  <a:lnTo>
                    <a:pt x="814" y="588"/>
                  </a:lnTo>
                  <a:lnTo>
                    <a:pt x="794" y="590"/>
                  </a:lnTo>
                  <a:lnTo>
                    <a:pt x="767" y="593"/>
                  </a:lnTo>
                  <a:lnTo>
                    <a:pt x="735" y="599"/>
                  </a:lnTo>
                  <a:lnTo>
                    <a:pt x="698" y="606"/>
                  </a:lnTo>
                  <a:lnTo>
                    <a:pt x="657" y="615"/>
                  </a:lnTo>
                  <a:lnTo>
                    <a:pt x="612" y="627"/>
                  </a:lnTo>
                  <a:lnTo>
                    <a:pt x="565" y="641"/>
                  </a:lnTo>
                  <a:lnTo>
                    <a:pt x="516" y="659"/>
                  </a:lnTo>
                  <a:lnTo>
                    <a:pt x="466" y="678"/>
                  </a:lnTo>
                  <a:lnTo>
                    <a:pt x="417" y="702"/>
                  </a:lnTo>
                  <a:lnTo>
                    <a:pt x="367" y="729"/>
                  </a:lnTo>
                  <a:lnTo>
                    <a:pt x="320" y="761"/>
                  </a:lnTo>
                  <a:lnTo>
                    <a:pt x="274" y="796"/>
                  </a:lnTo>
                  <a:lnTo>
                    <a:pt x="232" y="836"/>
                  </a:lnTo>
                  <a:lnTo>
                    <a:pt x="194" y="881"/>
                  </a:lnTo>
                  <a:lnTo>
                    <a:pt x="160" y="931"/>
                  </a:lnTo>
                  <a:lnTo>
                    <a:pt x="131" y="985"/>
                  </a:lnTo>
                  <a:lnTo>
                    <a:pt x="130" y="984"/>
                  </a:lnTo>
                  <a:lnTo>
                    <a:pt x="125" y="974"/>
                  </a:lnTo>
                  <a:lnTo>
                    <a:pt x="119" y="958"/>
                  </a:lnTo>
                  <a:lnTo>
                    <a:pt x="109" y="936"/>
                  </a:lnTo>
                  <a:lnTo>
                    <a:pt x="99" y="907"/>
                  </a:lnTo>
                  <a:lnTo>
                    <a:pt x="88" y="873"/>
                  </a:lnTo>
                  <a:lnTo>
                    <a:pt x="75" y="836"/>
                  </a:lnTo>
                  <a:lnTo>
                    <a:pt x="64" y="795"/>
                  </a:lnTo>
                  <a:lnTo>
                    <a:pt x="51" y="748"/>
                  </a:lnTo>
                  <a:lnTo>
                    <a:pt x="40" y="700"/>
                  </a:lnTo>
                  <a:lnTo>
                    <a:pt x="29" y="651"/>
                  </a:lnTo>
                  <a:lnTo>
                    <a:pt x="19" y="598"/>
                  </a:lnTo>
                  <a:lnTo>
                    <a:pt x="11" y="543"/>
                  </a:lnTo>
                  <a:lnTo>
                    <a:pt x="5" y="489"/>
                  </a:lnTo>
                  <a:lnTo>
                    <a:pt x="2" y="434"/>
                  </a:lnTo>
                  <a:lnTo>
                    <a:pt x="0" y="382"/>
                  </a:lnTo>
                  <a:lnTo>
                    <a:pt x="2" y="327"/>
                  </a:lnTo>
                  <a:lnTo>
                    <a:pt x="7" y="276"/>
                  </a:lnTo>
                  <a:lnTo>
                    <a:pt x="16" y="226"/>
                  </a:lnTo>
                  <a:lnTo>
                    <a:pt x="29" y="178"/>
                  </a:lnTo>
                  <a:lnTo>
                    <a:pt x="47" y="135"/>
                  </a:lnTo>
                  <a:lnTo>
                    <a:pt x="69" y="93"/>
                  </a:lnTo>
                  <a:lnTo>
                    <a:pt x="96" y="58"/>
                  </a:lnTo>
                  <a:lnTo>
                    <a:pt x="130" y="2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104FB5FC-7F12-1C70-AD9B-756440B2D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160" y="2409990"/>
              <a:ext cx="233355" cy="74499"/>
            </a:xfrm>
            <a:custGeom>
              <a:avLst/>
              <a:gdLst>
                <a:gd name="T0" fmla="*/ 33 w 1231"/>
                <a:gd name="T1" fmla="*/ 0 h 393"/>
                <a:gd name="T2" fmla="*/ 89 w 1231"/>
                <a:gd name="T3" fmla="*/ 61 h 393"/>
                <a:gd name="T4" fmla="*/ 148 w 1231"/>
                <a:gd name="T5" fmla="*/ 116 h 393"/>
                <a:gd name="T6" fmla="*/ 209 w 1231"/>
                <a:gd name="T7" fmla="*/ 165 h 393"/>
                <a:gd name="T8" fmla="*/ 273 w 1231"/>
                <a:gd name="T9" fmla="*/ 208 h 393"/>
                <a:gd name="T10" fmla="*/ 337 w 1231"/>
                <a:gd name="T11" fmla="*/ 244 h 393"/>
                <a:gd name="T12" fmla="*/ 405 w 1231"/>
                <a:gd name="T13" fmla="*/ 274 h 393"/>
                <a:gd name="T14" fmla="*/ 474 w 1231"/>
                <a:gd name="T15" fmla="*/ 295 h 393"/>
                <a:gd name="T16" fmla="*/ 544 w 1231"/>
                <a:gd name="T17" fmla="*/ 308 h 393"/>
                <a:gd name="T18" fmla="*/ 614 w 1231"/>
                <a:gd name="T19" fmla="*/ 313 h 393"/>
                <a:gd name="T20" fmla="*/ 687 w 1231"/>
                <a:gd name="T21" fmla="*/ 308 h 393"/>
                <a:gd name="T22" fmla="*/ 757 w 1231"/>
                <a:gd name="T23" fmla="*/ 295 h 393"/>
                <a:gd name="T24" fmla="*/ 826 w 1231"/>
                <a:gd name="T25" fmla="*/ 274 h 393"/>
                <a:gd name="T26" fmla="*/ 892 w 1231"/>
                <a:gd name="T27" fmla="*/ 245 h 393"/>
                <a:gd name="T28" fmla="*/ 957 w 1231"/>
                <a:gd name="T29" fmla="*/ 210 h 393"/>
                <a:gd name="T30" fmla="*/ 1021 w 1231"/>
                <a:gd name="T31" fmla="*/ 167 h 393"/>
                <a:gd name="T32" fmla="*/ 1082 w 1231"/>
                <a:gd name="T33" fmla="*/ 117 h 393"/>
                <a:gd name="T34" fmla="*/ 1141 w 1231"/>
                <a:gd name="T35" fmla="*/ 61 h 393"/>
                <a:gd name="T36" fmla="*/ 1197 w 1231"/>
                <a:gd name="T37" fmla="*/ 0 h 393"/>
                <a:gd name="T38" fmla="*/ 1217 w 1231"/>
                <a:gd name="T39" fmla="*/ 40 h 393"/>
                <a:gd name="T40" fmla="*/ 1231 w 1231"/>
                <a:gd name="T41" fmla="*/ 84 h 393"/>
                <a:gd name="T42" fmla="*/ 1172 w 1231"/>
                <a:gd name="T43" fmla="*/ 144 h 393"/>
                <a:gd name="T44" fmla="*/ 1109 w 1231"/>
                <a:gd name="T45" fmla="*/ 199 h 393"/>
                <a:gd name="T46" fmla="*/ 1045 w 1231"/>
                <a:gd name="T47" fmla="*/ 247 h 393"/>
                <a:gd name="T48" fmla="*/ 980 w 1231"/>
                <a:gd name="T49" fmla="*/ 290 h 393"/>
                <a:gd name="T50" fmla="*/ 911 w 1231"/>
                <a:gd name="T51" fmla="*/ 325 h 393"/>
                <a:gd name="T52" fmla="*/ 840 w 1231"/>
                <a:gd name="T53" fmla="*/ 354 h 393"/>
                <a:gd name="T54" fmla="*/ 767 w 1231"/>
                <a:gd name="T55" fmla="*/ 375 h 393"/>
                <a:gd name="T56" fmla="*/ 691 w 1231"/>
                <a:gd name="T57" fmla="*/ 388 h 393"/>
                <a:gd name="T58" fmla="*/ 614 w 1231"/>
                <a:gd name="T59" fmla="*/ 393 h 393"/>
                <a:gd name="T60" fmla="*/ 538 w 1231"/>
                <a:gd name="T61" fmla="*/ 388 h 393"/>
                <a:gd name="T62" fmla="*/ 464 w 1231"/>
                <a:gd name="T63" fmla="*/ 375 h 393"/>
                <a:gd name="T64" fmla="*/ 390 w 1231"/>
                <a:gd name="T65" fmla="*/ 354 h 393"/>
                <a:gd name="T66" fmla="*/ 320 w 1231"/>
                <a:gd name="T67" fmla="*/ 325 h 393"/>
                <a:gd name="T68" fmla="*/ 251 w 1231"/>
                <a:gd name="T69" fmla="*/ 290 h 393"/>
                <a:gd name="T70" fmla="*/ 185 w 1231"/>
                <a:gd name="T71" fmla="*/ 247 h 393"/>
                <a:gd name="T72" fmla="*/ 121 w 1231"/>
                <a:gd name="T73" fmla="*/ 199 h 393"/>
                <a:gd name="T74" fmla="*/ 59 w 1231"/>
                <a:gd name="T75" fmla="*/ 144 h 393"/>
                <a:gd name="T76" fmla="*/ 0 w 1231"/>
                <a:gd name="T77" fmla="*/ 84 h 393"/>
                <a:gd name="T78" fmla="*/ 14 w 1231"/>
                <a:gd name="T79" fmla="*/ 40 h 393"/>
                <a:gd name="T80" fmla="*/ 33 w 1231"/>
                <a:gd name="T8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1" h="393">
                  <a:moveTo>
                    <a:pt x="33" y="0"/>
                  </a:moveTo>
                  <a:lnTo>
                    <a:pt x="89" y="61"/>
                  </a:lnTo>
                  <a:lnTo>
                    <a:pt x="148" y="116"/>
                  </a:lnTo>
                  <a:lnTo>
                    <a:pt x="209" y="165"/>
                  </a:lnTo>
                  <a:lnTo>
                    <a:pt x="273" y="208"/>
                  </a:lnTo>
                  <a:lnTo>
                    <a:pt x="337" y="244"/>
                  </a:lnTo>
                  <a:lnTo>
                    <a:pt x="405" y="274"/>
                  </a:lnTo>
                  <a:lnTo>
                    <a:pt x="474" y="295"/>
                  </a:lnTo>
                  <a:lnTo>
                    <a:pt x="544" y="308"/>
                  </a:lnTo>
                  <a:lnTo>
                    <a:pt x="614" y="313"/>
                  </a:lnTo>
                  <a:lnTo>
                    <a:pt x="687" y="308"/>
                  </a:lnTo>
                  <a:lnTo>
                    <a:pt x="757" y="295"/>
                  </a:lnTo>
                  <a:lnTo>
                    <a:pt x="826" y="274"/>
                  </a:lnTo>
                  <a:lnTo>
                    <a:pt x="892" y="245"/>
                  </a:lnTo>
                  <a:lnTo>
                    <a:pt x="957" y="210"/>
                  </a:lnTo>
                  <a:lnTo>
                    <a:pt x="1021" y="167"/>
                  </a:lnTo>
                  <a:lnTo>
                    <a:pt x="1082" y="117"/>
                  </a:lnTo>
                  <a:lnTo>
                    <a:pt x="1141" y="61"/>
                  </a:lnTo>
                  <a:lnTo>
                    <a:pt x="1197" y="0"/>
                  </a:lnTo>
                  <a:lnTo>
                    <a:pt x="1217" y="40"/>
                  </a:lnTo>
                  <a:lnTo>
                    <a:pt x="1231" y="84"/>
                  </a:lnTo>
                  <a:lnTo>
                    <a:pt x="1172" y="144"/>
                  </a:lnTo>
                  <a:lnTo>
                    <a:pt x="1109" y="199"/>
                  </a:lnTo>
                  <a:lnTo>
                    <a:pt x="1045" y="247"/>
                  </a:lnTo>
                  <a:lnTo>
                    <a:pt x="980" y="290"/>
                  </a:lnTo>
                  <a:lnTo>
                    <a:pt x="911" y="325"/>
                  </a:lnTo>
                  <a:lnTo>
                    <a:pt x="840" y="354"/>
                  </a:lnTo>
                  <a:lnTo>
                    <a:pt x="767" y="375"/>
                  </a:lnTo>
                  <a:lnTo>
                    <a:pt x="691" y="388"/>
                  </a:lnTo>
                  <a:lnTo>
                    <a:pt x="614" y="393"/>
                  </a:lnTo>
                  <a:lnTo>
                    <a:pt x="538" y="388"/>
                  </a:lnTo>
                  <a:lnTo>
                    <a:pt x="464" y="375"/>
                  </a:lnTo>
                  <a:lnTo>
                    <a:pt x="390" y="354"/>
                  </a:lnTo>
                  <a:lnTo>
                    <a:pt x="320" y="325"/>
                  </a:lnTo>
                  <a:lnTo>
                    <a:pt x="251" y="290"/>
                  </a:lnTo>
                  <a:lnTo>
                    <a:pt x="185" y="247"/>
                  </a:lnTo>
                  <a:lnTo>
                    <a:pt x="121" y="199"/>
                  </a:lnTo>
                  <a:lnTo>
                    <a:pt x="59" y="144"/>
                  </a:lnTo>
                  <a:lnTo>
                    <a:pt x="0" y="84"/>
                  </a:lnTo>
                  <a:lnTo>
                    <a:pt x="14" y="4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D1A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84C530D5-E164-C130-5511-D0974AAD8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232" y="2066877"/>
              <a:ext cx="460834" cy="401689"/>
            </a:xfrm>
            <a:custGeom>
              <a:avLst/>
              <a:gdLst>
                <a:gd name="T0" fmla="*/ 543 w 2431"/>
                <a:gd name="T1" fmla="*/ 10 h 2119"/>
                <a:gd name="T2" fmla="*/ 567 w 2431"/>
                <a:gd name="T3" fmla="*/ 50 h 2119"/>
                <a:gd name="T4" fmla="*/ 613 w 2431"/>
                <a:gd name="T5" fmla="*/ 112 h 2119"/>
                <a:gd name="T6" fmla="*/ 685 w 2431"/>
                <a:gd name="T7" fmla="*/ 181 h 2119"/>
                <a:gd name="T8" fmla="*/ 785 w 2431"/>
                <a:gd name="T9" fmla="*/ 244 h 2119"/>
                <a:gd name="T10" fmla="*/ 913 w 2431"/>
                <a:gd name="T11" fmla="*/ 287 h 2119"/>
                <a:gd name="T12" fmla="*/ 1070 w 2431"/>
                <a:gd name="T13" fmla="*/ 298 h 2119"/>
                <a:gd name="T14" fmla="*/ 1262 w 2431"/>
                <a:gd name="T15" fmla="*/ 260 h 2119"/>
                <a:gd name="T16" fmla="*/ 1486 w 2431"/>
                <a:gd name="T17" fmla="*/ 162 h 2119"/>
                <a:gd name="T18" fmla="*/ 1584 w 2431"/>
                <a:gd name="T19" fmla="*/ 242 h 2119"/>
                <a:gd name="T20" fmla="*/ 1770 w 2431"/>
                <a:gd name="T21" fmla="*/ 247 h 2119"/>
                <a:gd name="T22" fmla="*/ 1911 w 2431"/>
                <a:gd name="T23" fmla="*/ 297 h 2119"/>
                <a:gd name="T24" fmla="*/ 2011 w 2431"/>
                <a:gd name="T25" fmla="*/ 378 h 2119"/>
                <a:gd name="T26" fmla="*/ 2080 w 2431"/>
                <a:gd name="T27" fmla="*/ 487 h 2119"/>
                <a:gd name="T28" fmla="*/ 2119 w 2431"/>
                <a:gd name="T29" fmla="*/ 612 h 2119"/>
                <a:gd name="T30" fmla="*/ 2135 w 2431"/>
                <a:gd name="T31" fmla="*/ 745 h 2119"/>
                <a:gd name="T32" fmla="*/ 2135 w 2431"/>
                <a:gd name="T33" fmla="*/ 878 h 2119"/>
                <a:gd name="T34" fmla="*/ 2123 w 2431"/>
                <a:gd name="T35" fmla="*/ 1000 h 2119"/>
                <a:gd name="T36" fmla="*/ 2107 w 2431"/>
                <a:gd name="T37" fmla="*/ 1106 h 2119"/>
                <a:gd name="T38" fmla="*/ 2090 w 2431"/>
                <a:gd name="T39" fmla="*/ 1184 h 2119"/>
                <a:gd name="T40" fmla="*/ 2079 w 2431"/>
                <a:gd name="T41" fmla="*/ 1227 h 2119"/>
                <a:gd name="T42" fmla="*/ 2192 w 2431"/>
                <a:gd name="T43" fmla="*/ 1064 h 2119"/>
                <a:gd name="T44" fmla="*/ 2303 w 2431"/>
                <a:gd name="T45" fmla="*/ 820 h 2119"/>
                <a:gd name="T46" fmla="*/ 2352 w 2431"/>
                <a:gd name="T47" fmla="*/ 836 h 2119"/>
                <a:gd name="T48" fmla="*/ 2417 w 2431"/>
                <a:gd name="T49" fmla="*/ 912 h 2119"/>
                <a:gd name="T50" fmla="*/ 2431 w 2431"/>
                <a:gd name="T51" fmla="*/ 1025 h 2119"/>
                <a:gd name="T52" fmla="*/ 2399 w 2431"/>
                <a:gd name="T53" fmla="*/ 1163 h 2119"/>
                <a:gd name="T54" fmla="*/ 2322 w 2431"/>
                <a:gd name="T55" fmla="*/ 1304 h 2119"/>
                <a:gd name="T56" fmla="*/ 2215 w 2431"/>
                <a:gd name="T57" fmla="*/ 1413 h 2119"/>
                <a:gd name="T58" fmla="*/ 2103 w 2431"/>
                <a:gd name="T59" fmla="*/ 1469 h 2119"/>
                <a:gd name="T60" fmla="*/ 1984 w 2431"/>
                <a:gd name="T61" fmla="*/ 1557 h 2119"/>
                <a:gd name="T62" fmla="*/ 1822 w 2431"/>
                <a:gd name="T63" fmla="*/ 1783 h 2119"/>
                <a:gd name="T64" fmla="*/ 1638 w 2431"/>
                <a:gd name="T65" fmla="*/ 1961 h 2119"/>
                <a:gd name="T66" fmla="*/ 1435 w 2431"/>
                <a:gd name="T67" fmla="*/ 2078 h 2119"/>
                <a:gd name="T68" fmla="*/ 1215 w 2431"/>
                <a:gd name="T69" fmla="*/ 2119 h 2119"/>
                <a:gd name="T70" fmla="*/ 998 w 2431"/>
                <a:gd name="T71" fmla="*/ 2076 h 2119"/>
                <a:gd name="T72" fmla="*/ 794 w 2431"/>
                <a:gd name="T73" fmla="*/ 1959 h 2119"/>
                <a:gd name="T74" fmla="*/ 609 w 2431"/>
                <a:gd name="T75" fmla="*/ 1781 h 2119"/>
                <a:gd name="T76" fmla="*/ 448 w 2431"/>
                <a:gd name="T77" fmla="*/ 1557 h 2119"/>
                <a:gd name="T78" fmla="*/ 320 w 2431"/>
                <a:gd name="T79" fmla="*/ 1466 h 2119"/>
                <a:gd name="T80" fmla="*/ 194 w 2431"/>
                <a:gd name="T81" fmla="*/ 1392 h 2119"/>
                <a:gd name="T82" fmla="*/ 80 w 2431"/>
                <a:gd name="T83" fmla="*/ 1258 h 2119"/>
                <a:gd name="T84" fmla="*/ 18 w 2431"/>
                <a:gd name="T85" fmla="*/ 1117 h 2119"/>
                <a:gd name="T86" fmla="*/ 0 w 2431"/>
                <a:gd name="T87" fmla="*/ 985 h 2119"/>
                <a:gd name="T88" fmla="*/ 27 w 2431"/>
                <a:gd name="T89" fmla="*/ 883 h 2119"/>
                <a:gd name="T90" fmla="*/ 98 w 2431"/>
                <a:gd name="T91" fmla="*/ 827 h 2119"/>
                <a:gd name="T92" fmla="*/ 171 w 2431"/>
                <a:gd name="T93" fmla="*/ 870 h 2119"/>
                <a:gd name="T94" fmla="*/ 235 w 2431"/>
                <a:gd name="T95" fmla="*/ 990 h 2119"/>
                <a:gd name="T96" fmla="*/ 287 w 2431"/>
                <a:gd name="T97" fmla="*/ 1067 h 2119"/>
                <a:gd name="T98" fmla="*/ 309 w 2431"/>
                <a:gd name="T99" fmla="*/ 1094 h 2119"/>
                <a:gd name="T100" fmla="*/ 295 w 2431"/>
                <a:gd name="T101" fmla="*/ 902 h 2119"/>
                <a:gd name="T102" fmla="*/ 320 w 2431"/>
                <a:gd name="T103" fmla="*/ 748 h 2119"/>
                <a:gd name="T104" fmla="*/ 372 w 2431"/>
                <a:gd name="T105" fmla="*/ 619 h 2119"/>
                <a:gd name="T106" fmla="*/ 434 w 2431"/>
                <a:gd name="T107" fmla="*/ 500 h 2119"/>
                <a:gd name="T108" fmla="*/ 493 w 2431"/>
                <a:gd name="T109" fmla="*/ 378 h 2119"/>
                <a:gd name="T110" fmla="*/ 535 w 2431"/>
                <a:gd name="T111" fmla="*/ 239 h 2119"/>
                <a:gd name="T112" fmla="*/ 545 w 2431"/>
                <a:gd name="T113" fmla="*/ 68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31" h="2119">
                  <a:moveTo>
                    <a:pt x="538" y="0"/>
                  </a:moveTo>
                  <a:lnTo>
                    <a:pt x="540" y="2"/>
                  </a:lnTo>
                  <a:lnTo>
                    <a:pt x="543" y="10"/>
                  </a:lnTo>
                  <a:lnTo>
                    <a:pt x="548" y="20"/>
                  </a:lnTo>
                  <a:lnTo>
                    <a:pt x="556" y="34"/>
                  </a:lnTo>
                  <a:lnTo>
                    <a:pt x="567" y="50"/>
                  </a:lnTo>
                  <a:lnTo>
                    <a:pt x="580" y="69"/>
                  </a:lnTo>
                  <a:lnTo>
                    <a:pt x="596" y="90"/>
                  </a:lnTo>
                  <a:lnTo>
                    <a:pt x="613" y="112"/>
                  </a:lnTo>
                  <a:lnTo>
                    <a:pt x="634" y="135"/>
                  </a:lnTo>
                  <a:lnTo>
                    <a:pt x="658" y="159"/>
                  </a:lnTo>
                  <a:lnTo>
                    <a:pt x="685" y="181"/>
                  </a:lnTo>
                  <a:lnTo>
                    <a:pt x="716" y="204"/>
                  </a:lnTo>
                  <a:lnTo>
                    <a:pt x="748" y="225"/>
                  </a:lnTo>
                  <a:lnTo>
                    <a:pt x="785" y="244"/>
                  </a:lnTo>
                  <a:lnTo>
                    <a:pt x="823" y="261"/>
                  </a:lnTo>
                  <a:lnTo>
                    <a:pt x="866" y="276"/>
                  </a:lnTo>
                  <a:lnTo>
                    <a:pt x="913" y="287"/>
                  </a:lnTo>
                  <a:lnTo>
                    <a:pt x="961" y="295"/>
                  </a:lnTo>
                  <a:lnTo>
                    <a:pt x="1014" y="298"/>
                  </a:lnTo>
                  <a:lnTo>
                    <a:pt x="1070" y="298"/>
                  </a:lnTo>
                  <a:lnTo>
                    <a:pt x="1131" y="292"/>
                  </a:lnTo>
                  <a:lnTo>
                    <a:pt x="1193" y="279"/>
                  </a:lnTo>
                  <a:lnTo>
                    <a:pt x="1262" y="260"/>
                  </a:lnTo>
                  <a:lnTo>
                    <a:pt x="1332" y="236"/>
                  </a:lnTo>
                  <a:lnTo>
                    <a:pt x="1408" y="202"/>
                  </a:lnTo>
                  <a:lnTo>
                    <a:pt x="1486" y="162"/>
                  </a:lnTo>
                  <a:lnTo>
                    <a:pt x="1433" y="266"/>
                  </a:lnTo>
                  <a:lnTo>
                    <a:pt x="1512" y="252"/>
                  </a:lnTo>
                  <a:lnTo>
                    <a:pt x="1584" y="242"/>
                  </a:lnTo>
                  <a:lnTo>
                    <a:pt x="1651" y="239"/>
                  </a:lnTo>
                  <a:lnTo>
                    <a:pt x="1714" y="241"/>
                  </a:lnTo>
                  <a:lnTo>
                    <a:pt x="1770" y="247"/>
                  </a:lnTo>
                  <a:lnTo>
                    <a:pt x="1822" y="260"/>
                  </a:lnTo>
                  <a:lnTo>
                    <a:pt x="1869" y="276"/>
                  </a:lnTo>
                  <a:lnTo>
                    <a:pt x="1911" y="297"/>
                  </a:lnTo>
                  <a:lnTo>
                    <a:pt x="1949" y="321"/>
                  </a:lnTo>
                  <a:lnTo>
                    <a:pt x="1983" y="348"/>
                  </a:lnTo>
                  <a:lnTo>
                    <a:pt x="2011" y="378"/>
                  </a:lnTo>
                  <a:lnTo>
                    <a:pt x="2039" y="412"/>
                  </a:lnTo>
                  <a:lnTo>
                    <a:pt x="2061" y="449"/>
                  </a:lnTo>
                  <a:lnTo>
                    <a:pt x="2080" y="487"/>
                  </a:lnTo>
                  <a:lnTo>
                    <a:pt x="2095" y="527"/>
                  </a:lnTo>
                  <a:lnTo>
                    <a:pt x="2109" y="569"/>
                  </a:lnTo>
                  <a:lnTo>
                    <a:pt x="2119" y="612"/>
                  </a:lnTo>
                  <a:lnTo>
                    <a:pt x="2127" y="655"/>
                  </a:lnTo>
                  <a:lnTo>
                    <a:pt x="2131" y="700"/>
                  </a:lnTo>
                  <a:lnTo>
                    <a:pt x="2135" y="745"/>
                  </a:lnTo>
                  <a:lnTo>
                    <a:pt x="2136" y="790"/>
                  </a:lnTo>
                  <a:lnTo>
                    <a:pt x="2136" y="833"/>
                  </a:lnTo>
                  <a:lnTo>
                    <a:pt x="2135" y="878"/>
                  </a:lnTo>
                  <a:lnTo>
                    <a:pt x="2131" y="920"/>
                  </a:lnTo>
                  <a:lnTo>
                    <a:pt x="2128" y="961"/>
                  </a:lnTo>
                  <a:lnTo>
                    <a:pt x="2123" y="1000"/>
                  </a:lnTo>
                  <a:lnTo>
                    <a:pt x="2119" y="1038"/>
                  </a:lnTo>
                  <a:lnTo>
                    <a:pt x="2112" y="1073"/>
                  </a:lnTo>
                  <a:lnTo>
                    <a:pt x="2107" y="1106"/>
                  </a:lnTo>
                  <a:lnTo>
                    <a:pt x="2101" y="1136"/>
                  </a:lnTo>
                  <a:lnTo>
                    <a:pt x="2095" y="1162"/>
                  </a:lnTo>
                  <a:lnTo>
                    <a:pt x="2090" y="1184"/>
                  </a:lnTo>
                  <a:lnTo>
                    <a:pt x="2085" y="1203"/>
                  </a:lnTo>
                  <a:lnTo>
                    <a:pt x="2082" y="1218"/>
                  </a:lnTo>
                  <a:lnTo>
                    <a:pt x="2079" y="1227"/>
                  </a:lnTo>
                  <a:lnTo>
                    <a:pt x="2077" y="1232"/>
                  </a:lnTo>
                  <a:lnTo>
                    <a:pt x="2140" y="1147"/>
                  </a:lnTo>
                  <a:lnTo>
                    <a:pt x="2192" y="1064"/>
                  </a:lnTo>
                  <a:lnTo>
                    <a:pt x="2237" y="981"/>
                  </a:lnTo>
                  <a:lnTo>
                    <a:pt x="2274" y="899"/>
                  </a:lnTo>
                  <a:lnTo>
                    <a:pt x="2303" y="820"/>
                  </a:lnTo>
                  <a:lnTo>
                    <a:pt x="2320" y="822"/>
                  </a:lnTo>
                  <a:lnTo>
                    <a:pt x="2338" y="828"/>
                  </a:lnTo>
                  <a:lnTo>
                    <a:pt x="2352" y="836"/>
                  </a:lnTo>
                  <a:lnTo>
                    <a:pt x="2378" y="856"/>
                  </a:lnTo>
                  <a:lnTo>
                    <a:pt x="2401" y="881"/>
                  </a:lnTo>
                  <a:lnTo>
                    <a:pt x="2417" y="912"/>
                  </a:lnTo>
                  <a:lnTo>
                    <a:pt x="2426" y="945"/>
                  </a:lnTo>
                  <a:lnTo>
                    <a:pt x="2431" y="984"/>
                  </a:lnTo>
                  <a:lnTo>
                    <a:pt x="2431" y="1025"/>
                  </a:lnTo>
                  <a:lnTo>
                    <a:pt x="2426" y="1070"/>
                  </a:lnTo>
                  <a:lnTo>
                    <a:pt x="2415" y="1117"/>
                  </a:lnTo>
                  <a:lnTo>
                    <a:pt x="2399" y="1163"/>
                  </a:lnTo>
                  <a:lnTo>
                    <a:pt x="2378" y="1210"/>
                  </a:lnTo>
                  <a:lnTo>
                    <a:pt x="2352" y="1258"/>
                  </a:lnTo>
                  <a:lnTo>
                    <a:pt x="2322" y="1304"/>
                  </a:lnTo>
                  <a:lnTo>
                    <a:pt x="2288" y="1346"/>
                  </a:lnTo>
                  <a:lnTo>
                    <a:pt x="2253" y="1381"/>
                  </a:lnTo>
                  <a:lnTo>
                    <a:pt x="2215" y="1413"/>
                  </a:lnTo>
                  <a:lnTo>
                    <a:pt x="2178" y="1439"/>
                  </a:lnTo>
                  <a:lnTo>
                    <a:pt x="2140" y="1458"/>
                  </a:lnTo>
                  <a:lnTo>
                    <a:pt x="2103" y="1469"/>
                  </a:lnTo>
                  <a:lnTo>
                    <a:pt x="2066" y="1476"/>
                  </a:lnTo>
                  <a:lnTo>
                    <a:pt x="2032" y="1474"/>
                  </a:lnTo>
                  <a:lnTo>
                    <a:pt x="1984" y="1557"/>
                  </a:lnTo>
                  <a:lnTo>
                    <a:pt x="1933" y="1637"/>
                  </a:lnTo>
                  <a:lnTo>
                    <a:pt x="1880" y="1713"/>
                  </a:lnTo>
                  <a:lnTo>
                    <a:pt x="1822" y="1783"/>
                  </a:lnTo>
                  <a:lnTo>
                    <a:pt x="1763" y="1849"/>
                  </a:lnTo>
                  <a:lnTo>
                    <a:pt x="1702" y="1908"/>
                  </a:lnTo>
                  <a:lnTo>
                    <a:pt x="1638" y="1961"/>
                  </a:lnTo>
                  <a:lnTo>
                    <a:pt x="1573" y="2007"/>
                  </a:lnTo>
                  <a:lnTo>
                    <a:pt x="1505" y="2046"/>
                  </a:lnTo>
                  <a:lnTo>
                    <a:pt x="1435" y="2078"/>
                  </a:lnTo>
                  <a:lnTo>
                    <a:pt x="1363" y="2100"/>
                  </a:lnTo>
                  <a:lnTo>
                    <a:pt x="1291" y="2115"/>
                  </a:lnTo>
                  <a:lnTo>
                    <a:pt x="1215" y="2119"/>
                  </a:lnTo>
                  <a:lnTo>
                    <a:pt x="1142" y="2115"/>
                  </a:lnTo>
                  <a:lnTo>
                    <a:pt x="1068" y="2100"/>
                  </a:lnTo>
                  <a:lnTo>
                    <a:pt x="998" y="2076"/>
                  </a:lnTo>
                  <a:lnTo>
                    <a:pt x="927" y="2046"/>
                  </a:lnTo>
                  <a:lnTo>
                    <a:pt x="860" y="2006"/>
                  </a:lnTo>
                  <a:lnTo>
                    <a:pt x="794" y="1959"/>
                  </a:lnTo>
                  <a:lnTo>
                    <a:pt x="730" y="1906"/>
                  </a:lnTo>
                  <a:lnTo>
                    <a:pt x="668" y="1847"/>
                  </a:lnTo>
                  <a:lnTo>
                    <a:pt x="609" y="1781"/>
                  </a:lnTo>
                  <a:lnTo>
                    <a:pt x="553" y="1711"/>
                  </a:lnTo>
                  <a:lnTo>
                    <a:pt x="500" y="1636"/>
                  </a:lnTo>
                  <a:lnTo>
                    <a:pt x="448" y="1557"/>
                  </a:lnTo>
                  <a:lnTo>
                    <a:pt x="400" y="1474"/>
                  </a:lnTo>
                  <a:lnTo>
                    <a:pt x="362" y="1474"/>
                  </a:lnTo>
                  <a:lnTo>
                    <a:pt x="320" y="1466"/>
                  </a:lnTo>
                  <a:lnTo>
                    <a:pt x="279" y="1448"/>
                  </a:lnTo>
                  <a:lnTo>
                    <a:pt x="235" y="1424"/>
                  </a:lnTo>
                  <a:lnTo>
                    <a:pt x="194" y="1392"/>
                  </a:lnTo>
                  <a:lnTo>
                    <a:pt x="154" y="1354"/>
                  </a:lnTo>
                  <a:lnTo>
                    <a:pt x="115" y="1309"/>
                  </a:lnTo>
                  <a:lnTo>
                    <a:pt x="80" y="1258"/>
                  </a:lnTo>
                  <a:lnTo>
                    <a:pt x="54" y="1210"/>
                  </a:lnTo>
                  <a:lnTo>
                    <a:pt x="34" y="1163"/>
                  </a:lnTo>
                  <a:lnTo>
                    <a:pt x="18" y="1117"/>
                  </a:lnTo>
                  <a:lnTo>
                    <a:pt x="6" y="1072"/>
                  </a:lnTo>
                  <a:lnTo>
                    <a:pt x="0" y="1027"/>
                  </a:lnTo>
                  <a:lnTo>
                    <a:pt x="0" y="985"/>
                  </a:lnTo>
                  <a:lnTo>
                    <a:pt x="3" y="947"/>
                  </a:lnTo>
                  <a:lnTo>
                    <a:pt x="13" y="913"/>
                  </a:lnTo>
                  <a:lnTo>
                    <a:pt x="27" y="883"/>
                  </a:lnTo>
                  <a:lnTo>
                    <a:pt x="46" y="857"/>
                  </a:lnTo>
                  <a:lnTo>
                    <a:pt x="72" y="836"/>
                  </a:lnTo>
                  <a:lnTo>
                    <a:pt x="98" y="827"/>
                  </a:lnTo>
                  <a:lnTo>
                    <a:pt x="123" y="820"/>
                  </a:lnTo>
                  <a:lnTo>
                    <a:pt x="151" y="820"/>
                  </a:lnTo>
                  <a:lnTo>
                    <a:pt x="171" y="870"/>
                  </a:lnTo>
                  <a:lnTo>
                    <a:pt x="192" y="915"/>
                  </a:lnTo>
                  <a:lnTo>
                    <a:pt x="215" y="955"/>
                  </a:lnTo>
                  <a:lnTo>
                    <a:pt x="235" y="990"/>
                  </a:lnTo>
                  <a:lnTo>
                    <a:pt x="255" y="1022"/>
                  </a:lnTo>
                  <a:lnTo>
                    <a:pt x="272" y="1048"/>
                  </a:lnTo>
                  <a:lnTo>
                    <a:pt x="287" y="1067"/>
                  </a:lnTo>
                  <a:lnTo>
                    <a:pt x="299" y="1083"/>
                  </a:lnTo>
                  <a:lnTo>
                    <a:pt x="306" y="1091"/>
                  </a:lnTo>
                  <a:lnTo>
                    <a:pt x="309" y="1094"/>
                  </a:lnTo>
                  <a:lnTo>
                    <a:pt x="299" y="1025"/>
                  </a:lnTo>
                  <a:lnTo>
                    <a:pt x="295" y="961"/>
                  </a:lnTo>
                  <a:lnTo>
                    <a:pt x="295" y="902"/>
                  </a:lnTo>
                  <a:lnTo>
                    <a:pt x="299" y="848"/>
                  </a:lnTo>
                  <a:lnTo>
                    <a:pt x="308" y="796"/>
                  </a:lnTo>
                  <a:lnTo>
                    <a:pt x="320" y="748"/>
                  </a:lnTo>
                  <a:lnTo>
                    <a:pt x="335" y="703"/>
                  </a:lnTo>
                  <a:lnTo>
                    <a:pt x="352" y="660"/>
                  </a:lnTo>
                  <a:lnTo>
                    <a:pt x="372" y="619"/>
                  </a:lnTo>
                  <a:lnTo>
                    <a:pt x="391" y="579"/>
                  </a:lnTo>
                  <a:lnTo>
                    <a:pt x="413" y="540"/>
                  </a:lnTo>
                  <a:lnTo>
                    <a:pt x="434" y="500"/>
                  </a:lnTo>
                  <a:lnTo>
                    <a:pt x="455" y="460"/>
                  </a:lnTo>
                  <a:lnTo>
                    <a:pt x="474" y="420"/>
                  </a:lnTo>
                  <a:lnTo>
                    <a:pt x="493" y="378"/>
                  </a:lnTo>
                  <a:lnTo>
                    <a:pt x="509" y="333"/>
                  </a:lnTo>
                  <a:lnTo>
                    <a:pt x="524" y="287"/>
                  </a:lnTo>
                  <a:lnTo>
                    <a:pt x="535" y="239"/>
                  </a:lnTo>
                  <a:lnTo>
                    <a:pt x="541" y="185"/>
                  </a:lnTo>
                  <a:lnTo>
                    <a:pt x="546" y="128"/>
                  </a:lnTo>
                  <a:lnTo>
                    <a:pt x="545" y="68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EAD8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45E3754E-6532-B7C4-2B2F-934D267FE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179" y="1914845"/>
              <a:ext cx="460455" cy="385576"/>
            </a:xfrm>
            <a:custGeom>
              <a:avLst/>
              <a:gdLst>
                <a:gd name="T0" fmla="*/ 1419 w 2429"/>
                <a:gd name="T1" fmla="*/ 19 h 2034"/>
                <a:gd name="T2" fmla="*/ 1268 w 2429"/>
                <a:gd name="T3" fmla="*/ 45 h 2034"/>
                <a:gd name="T4" fmla="*/ 1057 w 2429"/>
                <a:gd name="T5" fmla="*/ 168 h 2034"/>
                <a:gd name="T6" fmla="*/ 1175 w 2429"/>
                <a:gd name="T7" fmla="*/ 128 h 2034"/>
                <a:gd name="T8" fmla="*/ 1414 w 2429"/>
                <a:gd name="T9" fmla="*/ 90 h 2034"/>
                <a:gd name="T10" fmla="*/ 1705 w 2429"/>
                <a:gd name="T11" fmla="*/ 126 h 2034"/>
                <a:gd name="T12" fmla="*/ 1986 w 2429"/>
                <a:gd name="T13" fmla="*/ 315 h 2034"/>
                <a:gd name="T14" fmla="*/ 1910 w 2429"/>
                <a:gd name="T15" fmla="*/ 282 h 2034"/>
                <a:gd name="T16" fmla="*/ 1777 w 2429"/>
                <a:gd name="T17" fmla="*/ 253 h 2034"/>
                <a:gd name="T18" fmla="*/ 1854 w 2429"/>
                <a:gd name="T19" fmla="*/ 288 h 2034"/>
                <a:gd name="T20" fmla="*/ 2035 w 2429"/>
                <a:gd name="T21" fmla="*/ 402 h 2034"/>
                <a:gd name="T22" fmla="*/ 2240 w 2429"/>
                <a:gd name="T23" fmla="*/ 601 h 2034"/>
                <a:gd name="T24" fmla="*/ 2394 w 2429"/>
                <a:gd name="T25" fmla="*/ 894 h 2034"/>
                <a:gd name="T26" fmla="*/ 2418 w 2429"/>
                <a:gd name="T27" fmla="*/ 1289 h 2034"/>
                <a:gd name="T28" fmla="*/ 2380 w 2429"/>
                <a:gd name="T29" fmla="*/ 1203 h 2034"/>
                <a:gd name="T30" fmla="*/ 2346 w 2429"/>
                <a:gd name="T31" fmla="*/ 1477 h 2034"/>
                <a:gd name="T32" fmla="*/ 2191 w 2429"/>
                <a:gd name="T33" fmla="*/ 1866 h 2034"/>
                <a:gd name="T34" fmla="*/ 2083 w 2429"/>
                <a:gd name="T35" fmla="*/ 2012 h 2034"/>
                <a:gd name="T36" fmla="*/ 2110 w 2429"/>
                <a:gd name="T37" fmla="*/ 1887 h 2034"/>
                <a:gd name="T38" fmla="*/ 2133 w 2429"/>
                <a:gd name="T39" fmla="*/ 1690 h 2034"/>
                <a:gd name="T40" fmla="*/ 2126 w 2429"/>
                <a:gd name="T41" fmla="*/ 1465 h 2034"/>
                <a:gd name="T42" fmla="*/ 2062 w 2429"/>
                <a:gd name="T43" fmla="*/ 1252 h 2034"/>
                <a:gd name="T44" fmla="*/ 1914 w 2429"/>
                <a:gd name="T45" fmla="*/ 1097 h 2034"/>
                <a:gd name="T46" fmla="*/ 1654 w 2429"/>
                <a:gd name="T47" fmla="*/ 1036 h 2034"/>
                <a:gd name="T48" fmla="*/ 1406 w 2429"/>
                <a:gd name="T49" fmla="*/ 1001 h 2034"/>
                <a:gd name="T50" fmla="*/ 1070 w 2429"/>
                <a:gd name="T51" fmla="*/ 1095 h 2034"/>
                <a:gd name="T52" fmla="*/ 823 w 2429"/>
                <a:gd name="T53" fmla="*/ 1060 h 2034"/>
                <a:gd name="T54" fmla="*/ 658 w 2429"/>
                <a:gd name="T55" fmla="*/ 956 h 2034"/>
                <a:gd name="T56" fmla="*/ 565 w 2429"/>
                <a:gd name="T57" fmla="*/ 849 h 2034"/>
                <a:gd name="T58" fmla="*/ 536 w 2429"/>
                <a:gd name="T59" fmla="*/ 798 h 2034"/>
                <a:gd name="T60" fmla="*/ 522 w 2429"/>
                <a:gd name="T61" fmla="*/ 1086 h 2034"/>
                <a:gd name="T62" fmla="*/ 432 w 2429"/>
                <a:gd name="T63" fmla="*/ 1299 h 2034"/>
                <a:gd name="T64" fmla="*/ 335 w 2429"/>
                <a:gd name="T65" fmla="*/ 1501 h 2034"/>
                <a:gd name="T66" fmla="*/ 293 w 2429"/>
                <a:gd name="T67" fmla="*/ 1760 h 2034"/>
                <a:gd name="T68" fmla="*/ 286 w 2429"/>
                <a:gd name="T69" fmla="*/ 1866 h 2034"/>
                <a:gd name="T70" fmla="*/ 192 w 2429"/>
                <a:gd name="T71" fmla="*/ 1709 h 2034"/>
                <a:gd name="T72" fmla="*/ 99 w 2429"/>
                <a:gd name="T73" fmla="*/ 1441 h 2034"/>
                <a:gd name="T74" fmla="*/ 91 w 2429"/>
                <a:gd name="T75" fmla="*/ 1092 h 2034"/>
                <a:gd name="T76" fmla="*/ 1 w 2429"/>
                <a:gd name="T77" fmla="*/ 1111 h 2034"/>
                <a:gd name="T78" fmla="*/ 6 w 2429"/>
                <a:gd name="T79" fmla="*/ 969 h 2034"/>
                <a:gd name="T80" fmla="*/ 70 w 2429"/>
                <a:gd name="T81" fmla="*/ 769 h 2034"/>
                <a:gd name="T82" fmla="*/ 250 w 2429"/>
                <a:gd name="T83" fmla="*/ 580 h 2034"/>
                <a:gd name="T84" fmla="*/ 357 w 2429"/>
                <a:gd name="T85" fmla="*/ 503 h 2034"/>
                <a:gd name="T86" fmla="*/ 275 w 2429"/>
                <a:gd name="T87" fmla="*/ 424 h 2034"/>
                <a:gd name="T88" fmla="*/ 176 w 2429"/>
                <a:gd name="T89" fmla="*/ 384 h 2034"/>
                <a:gd name="T90" fmla="*/ 285 w 2429"/>
                <a:gd name="T91" fmla="*/ 396 h 2034"/>
                <a:gd name="T92" fmla="*/ 408 w 2429"/>
                <a:gd name="T93" fmla="*/ 476 h 2034"/>
                <a:gd name="T94" fmla="*/ 411 w 2429"/>
                <a:gd name="T95" fmla="*/ 452 h 2034"/>
                <a:gd name="T96" fmla="*/ 397 w 2429"/>
                <a:gd name="T97" fmla="*/ 296 h 2034"/>
                <a:gd name="T98" fmla="*/ 419 w 2429"/>
                <a:gd name="T99" fmla="*/ 261 h 2034"/>
                <a:gd name="T100" fmla="*/ 455 w 2429"/>
                <a:gd name="T101" fmla="*/ 388 h 2034"/>
                <a:gd name="T102" fmla="*/ 485 w 2429"/>
                <a:gd name="T103" fmla="*/ 320 h 2034"/>
                <a:gd name="T104" fmla="*/ 583 w 2429"/>
                <a:gd name="T105" fmla="*/ 197 h 2034"/>
                <a:gd name="T106" fmla="*/ 770 w 2429"/>
                <a:gd name="T107" fmla="*/ 74 h 2034"/>
                <a:gd name="T108" fmla="*/ 1076 w 2429"/>
                <a:gd name="T109" fmla="*/ 3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29" h="2034">
                  <a:moveTo>
                    <a:pt x="1154" y="0"/>
                  </a:moveTo>
                  <a:lnTo>
                    <a:pt x="1238" y="1"/>
                  </a:lnTo>
                  <a:lnTo>
                    <a:pt x="1327" y="8"/>
                  </a:lnTo>
                  <a:lnTo>
                    <a:pt x="1423" y="19"/>
                  </a:lnTo>
                  <a:lnTo>
                    <a:pt x="1419" y="19"/>
                  </a:lnTo>
                  <a:lnTo>
                    <a:pt x="1404" y="19"/>
                  </a:lnTo>
                  <a:lnTo>
                    <a:pt x="1380" y="21"/>
                  </a:lnTo>
                  <a:lnTo>
                    <a:pt x="1350" y="24"/>
                  </a:lnTo>
                  <a:lnTo>
                    <a:pt x="1311" y="32"/>
                  </a:lnTo>
                  <a:lnTo>
                    <a:pt x="1268" y="45"/>
                  </a:lnTo>
                  <a:lnTo>
                    <a:pt x="1219" y="64"/>
                  </a:lnTo>
                  <a:lnTo>
                    <a:pt x="1167" y="90"/>
                  </a:lnTo>
                  <a:lnTo>
                    <a:pt x="1111" y="125"/>
                  </a:lnTo>
                  <a:lnTo>
                    <a:pt x="1054" y="170"/>
                  </a:lnTo>
                  <a:lnTo>
                    <a:pt x="1057" y="168"/>
                  </a:lnTo>
                  <a:lnTo>
                    <a:pt x="1068" y="163"/>
                  </a:lnTo>
                  <a:lnTo>
                    <a:pt x="1086" y="157"/>
                  </a:lnTo>
                  <a:lnTo>
                    <a:pt x="1111" y="147"/>
                  </a:lnTo>
                  <a:lnTo>
                    <a:pt x="1140" y="138"/>
                  </a:lnTo>
                  <a:lnTo>
                    <a:pt x="1175" y="128"/>
                  </a:lnTo>
                  <a:lnTo>
                    <a:pt x="1215" y="118"/>
                  </a:lnTo>
                  <a:lnTo>
                    <a:pt x="1260" y="109"/>
                  </a:lnTo>
                  <a:lnTo>
                    <a:pt x="1308" y="99"/>
                  </a:lnTo>
                  <a:lnTo>
                    <a:pt x="1359" y="93"/>
                  </a:lnTo>
                  <a:lnTo>
                    <a:pt x="1414" y="90"/>
                  </a:lnTo>
                  <a:lnTo>
                    <a:pt x="1470" y="88"/>
                  </a:lnTo>
                  <a:lnTo>
                    <a:pt x="1528" y="91"/>
                  </a:lnTo>
                  <a:lnTo>
                    <a:pt x="1587" y="98"/>
                  </a:lnTo>
                  <a:lnTo>
                    <a:pt x="1646" y="110"/>
                  </a:lnTo>
                  <a:lnTo>
                    <a:pt x="1705" y="126"/>
                  </a:lnTo>
                  <a:lnTo>
                    <a:pt x="1765" y="150"/>
                  </a:lnTo>
                  <a:lnTo>
                    <a:pt x="1822" y="181"/>
                  </a:lnTo>
                  <a:lnTo>
                    <a:pt x="1878" y="218"/>
                  </a:lnTo>
                  <a:lnTo>
                    <a:pt x="1933" y="263"/>
                  </a:lnTo>
                  <a:lnTo>
                    <a:pt x="1986" y="315"/>
                  </a:lnTo>
                  <a:lnTo>
                    <a:pt x="1981" y="314"/>
                  </a:lnTo>
                  <a:lnTo>
                    <a:pt x="1971" y="307"/>
                  </a:lnTo>
                  <a:lnTo>
                    <a:pt x="1955" y="301"/>
                  </a:lnTo>
                  <a:lnTo>
                    <a:pt x="1934" y="291"/>
                  </a:lnTo>
                  <a:lnTo>
                    <a:pt x="1910" y="282"/>
                  </a:lnTo>
                  <a:lnTo>
                    <a:pt x="1885" y="271"/>
                  </a:lnTo>
                  <a:lnTo>
                    <a:pt x="1857" y="263"/>
                  </a:lnTo>
                  <a:lnTo>
                    <a:pt x="1829" y="256"/>
                  </a:lnTo>
                  <a:lnTo>
                    <a:pt x="1801" y="253"/>
                  </a:lnTo>
                  <a:lnTo>
                    <a:pt x="1777" y="253"/>
                  </a:lnTo>
                  <a:lnTo>
                    <a:pt x="1781" y="255"/>
                  </a:lnTo>
                  <a:lnTo>
                    <a:pt x="1790" y="258"/>
                  </a:lnTo>
                  <a:lnTo>
                    <a:pt x="1806" y="266"/>
                  </a:lnTo>
                  <a:lnTo>
                    <a:pt x="1829" y="275"/>
                  </a:lnTo>
                  <a:lnTo>
                    <a:pt x="1854" y="288"/>
                  </a:lnTo>
                  <a:lnTo>
                    <a:pt x="1885" y="304"/>
                  </a:lnTo>
                  <a:lnTo>
                    <a:pt x="1918" y="325"/>
                  </a:lnTo>
                  <a:lnTo>
                    <a:pt x="1955" y="347"/>
                  </a:lnTo>
                  <a:lnTo>
                    <a:pt x="1994" y="373"/>
                  </a:lnTo>
                  <a:lnTo>
                    <a:pt x="2035" y="402"/>
                  </a:lnTo>
                  <a:lnTo>
                    <a:pt x="2077" y="434"/>
                  </a:lnTo>
                  <a:lnTo>
                    <a:pt x="2118" y="471"/>
                  </a:lnTo>
                  <a:lnTo>
                    <a:pt x="2160" y="511"/>
                  </a:lnTo>
                  <a:lnTo>
                    <a:pt x="2202" y="554"/>
                  </a:lnTo>
                  <a:lnTo>
                    <a:pt x="2240" y="601"/>
                  </a:lnTo>
                  <a:lnTo>
                    <a:pt x="2279" y="652"/>
                  </a:lnTo>
                  <a:lnTo>
                    <a:pt x="2312" y="706"/>
                  </a:lnTo>
                  <a:lnTo>
                    <a:pt x="2344" y="766"/>
                  </a:lnTo>
                  <a:lnTo>
                    <a:pt x="2372" y="828"/>
                  </a:lnTo>
                  <a:lnTo>
                    <a:pt x="2394" y="894"/>
                  </a:lnTo>
                  <a:lnTo>
                    <a:pt x="2412" y="964"/>
                  </a:lnTo>
                  <a:lnTo>
                    <a:pt x="2424" y="1039"/>
                  </a:lnTo>
                  <a:lnTo>
                    <a:pt x="2429" y="1118"/>
                  </a:lnTo>
                  <a:lnTo>
                    <a:pt x="2428" y="1201"/>
                  </a:lnTo>
                  <a:lnTo>
                    <a:pt x="2418" y="1289"/>
                  </a:lnTo>
                  <a:lnTo>
                    <a:pt x="2376" y="1123"/>
                  </a:lnTo>
                  <a:lnTo>
                    <a:pt x="2376" y="1127"/>
                  </a:lnTo>
                  <a:lnTo>
                    <a:pt x="2378" y="1144"/>
                  </a:lnTo>
                  <a:lnTo>
                    <a:pt x="2380" y="1169"/>
                  </a:lnTo>
                  <a:lnTo>
                    <a:pt x="2380" y="1203"/>
                  </a:lnTo>
                  <a:lnTo>
                    <a:pt x="2378" y="1244"/>
                  </a:lnTo>
                  <a:lnTo>
                    <a:pt x="2375" y="1292"/>
                  </a:lnTo>
                  <a:lnTo>
                    <a:pt x="2368" y="1349"/>
                  </a:lnTo>
                  <a:lnTo>
                    <a:pt x="2359" y="1409"/>
                  </a:lnTo>
                  <a:lnTo>
                    <a:pt x="2346" y="1477"/>
                  </a:lnTo>
                  <a:lnTo>
                    <a:pt x="2327" y="1549"/>
                  </a:lnTo>
                  <a:lnTo>
                    <a:pt x="2303" y="1624"/>
                  </a:lnTo>
                  <a:lnTo>
                    <a:pt x="2272" y="1702"/>
                  </a:lnTo>
                  <a:lnTo>
                    <a:pt x="2235" y="1783"/>
                  </a:lnTo>
                  <a:lnTo>
                    <a:pt x="2191" y="1866"/>
                  </a:lnTo>
                  <a:lnTo>
                    <a:pt x="2138" y="1949"/>
                  </a:lnTo>
                  <a:lnTo>
                    <a:pt x="2077" y="2034"/>
                  </a:lnTo>
                  <a:lnTo>
                    <a:pt x="2077" y="2031"/>
                  </a:lnTo>
                  <a:lnTo>
                    <a:pt x="2080" y="2024"/>
                  </a:lnTo>
                  <a:lnTo>
                    <a:pt x="2083" y="2012"/>
                  </a:lnTo>
                  <a:lnTo>
                    <a:pt x="2088" y="1994"/>
                  </a:lnTo>
                  <a:lnTo>
                    <a:pt x="2093" y="1972"/>
                  </a:lnTo>
                  <a:lnTo>
                    <a:pt x="2098" y="1948"/>
                  </a:lnTo>
                  <a:lnTo>
                    <a:pt x="2104" y="1919"/>
                  </a:lnTo>
                  <a:lnTo>
                    <a:pt x="2110" y="1887"/>
                  </a:lnTo>
                  <a:lnTo>
                    <a:pt x="2115" y="1851"/>
                  </a:lnTo>
                  <a:lnTo>
                    <a:pt x="2122" y="1813"/>
                  </a:lnTo>
                  <a:lnTo>
                    <a:pt x="2126" y="1775"/>
                  </a:lnTo>
                  <a:lnTo>
                    <a:pt x="2130" y="1733"/>
                  </a:lnTo>
                  <a:lnTo>
                    <a:pt x="2133" y="1690"/>
                  </a:lnTo>
                  <a:lnTo>
                    <a:pt x="2136" y="1646"/>
                  </a:lnTo>
                  <a:lnTo>
                    <a:pt x="2136" y="1602"/>
                  </a:lnTo>
                  <a:lnTo>
                    <a:pt x="2135" y="1555"/>
                  </a:lnTo>
                  <a:lnTo>
                    <a:pt x="2133" y="1510"/>
                  </a:lnTo>
                  <a:lnTo>
                    <a:pt x="2126" y="1465"/>
                  </a:lnTo>
                  <a:lnTo>
                    <a:pt x="2120" y="1421"/>
                  </a:lnTo>
                  <a:lnTo>
                    <a:pt x="2110" y="1376"/>
                  </a:lnTo>
                  <a:lnTo>
                    <a:pt x="2098" y="1334"/>
                  </a:lnTo>
                  <a:lnTo>
                    <a:pt x="2082" y="1292"/>
                  </a:lnTo>
                  <a:lnTo>
                    <a:pt x="2062" y="1252"/>
                  </a:lnTo>
                  <a:lnTo>
                    <a:pt x="2042" y="1216"/>
                  </a:lnTo>
                  <a:lnTo>
                    <a:pt x="2014" y="1182"/>
                  </a:lnTo>
                  <a:lnTo>
                    <a:pt x="1986" y="1150"/>
                  </a:lnTo>
                  <a:lnTo>
                    <a:pt x="1952" y="1121"/>
                  </a:lnTo>
                  <a:lnTo>
                    <a:pt x="1914" y="1097"/>
                  </a:lnTo>
                  <a:lnTo>
                    <a:pt x="1872" y="1075"/>
                  </a:lnTo>
                  <a:lnTo>
                    <a:pt x="1825" y="1059"/>
                  </a:lnTo>
                  <a:lnTo>
                    <a:pt x="1773" y="1046"/>
                  </a:lnTo>
                  <a:lnTo>
                    <a:pt x="1715" y="1039"/>
                  </a:lnTo>
                  <a:lnTo>
                    <a:pt x="1654" y="1036"/>
                  </a:lnTo>
                  <a:lnTo>
                    <a:pt x="1585" y="1039"/>
                  </a:lnTo>
                  <a:lnTo>
                    <a:pt x="1512" y="1049"/>
                  </a:lnTo>
                  <a:lnTo>
                    <a:pt x="1431" y="1065"/>
                  </a:lnTo>
                  <a:lnTo>
                    <a:pt x="1486" y="961"/>
                  </a:lnTo>
                  <a:lnTo>
                    <a:pt x="1406" y="1001"/>
                  </a:lnTo>
                  <a:lnTo>
                    <a:pt x="1332" y="1033"/>
                  </a:lnTo>
                  <a:lnTo>
                    <a:pt x="1260" y="1059"/>
                  </a:lnTo>
                  <a:lnTo>
                    <a:pt x="1193" y="1076"/>
                  </a:lnTo>
                  <a:lnTo>
                    <a:pt x="1129" y="1089"/>
                  </a:lnTo>
                  <a:lnTo>
                    <a:pt x="1070" y="1095"/>
                  </a:lnTo>
                  <a:lnTo>
                    <a:pt x="1014" y="1097"/>
                  </a:lnTo>
                  <a:lnTo>
                    <a:pt x="961" y="1094"/>
                  </a:lnTo>
                  <a:lnTo>
                    <a:pt x="911" y="1086"/>
                  </a:lnTo>
                  <a:lnTo>
                    <a:pt x="866" y="1075"/>
                  </a:lnTo>
                  <a:lnTo>
                    <a:pt x="823" y="1060"/>
                  </a:lnTo>
                  <a:lnTo>
                    <a:pt x="783" y="1043"/>
                  </a:lnTo>
                  <a:lnTo>
                    <a:pt x="748" y="1023"/>
                  </a:lnTo>
                  <a:lnTo>
                    <a:pt x="714" y="1001"/>
                  </a:lnTo>
                  <a:lnTo>
                    <a:pt x="685" y="980"/>
                  </a:lnTo>
                  <a:lnTo>
                    <a:pt x="658" y="956"/>
                  </a:lnTo>
                  <a:lnTo>
                    <a:pt x="634" y="934"/>
                  </a:lnTo>
                  <a:lnTo>
                    <a:pt x="613" y="910"/>
                  </a:lnTo>
                  <a:lnTo>
                    <a:pt x="594" y="887"/>
                  </a:lnTo>
                  <a:lnTo>
                    <a:pt x="580" y="866"/>
                  </a:lnTo>
                  <a:lnTo>
                    <a:pt x="565" y="849"/>
                  </a:lnTo>
                  <a:lnTo>
                    <a:pt x="556" y="831"/>
                  </a:lnTo>
                  <a:lnTo>
                    <a:pt x="548" y="818"/>
                  </a:lnTo>
                  <a:lnTo>
                    <a:pt x="541" y="807"/>
                  </a:lnTo>
                  <a:lnTo>
                    <a:pt x="538" y="801"/>
                  </a:lnTo>
                  <a:lnTo>
                    <a:pt x="536" y="798"/>
                  </a:lnTo>
                  <a:lnTo>
                    <a:pt x="543" y="865"/>
                  </a:lnTo>
                  <a:lnTo>
                    <a:pt x="544" y="926"/>
                  </a:lnTo>
                  <a:lnTo>
                    <a:pt x="541" y="983"/>
                  </a:lnTo>
                  <a:lnTo>
                    <a:pt x="533" y="1036"/>
                  </a:lnTo>
                  <a:lnTo>
                    <a:pt x="522" y="1086"/>
                  </a:lnTo>
                  <a:lnTo>
                    <a:pt x="509" y="1132"/>
                  </a:lnTo>
                  <a:lnTo>
                    <a:pt x="491" y="1176"/>
                  </a:lnTo>
                  <a:lnTo>
                    <a:pt x="474" y="1219"/>
                  </a:lnTo>
                  <a:lnTo>
                    <a:pt x="453" y="1259"/>
                  </a:lnTo>
                  <a:lnTo>
                    <a:pt x="432" y="1299"/>
                  </a:lnTo>
                  <a:lnTo>
                    <a:pt x="411" y="1337"/>
                  </a:lnTo>
                  <a:lnTo>
                    <a:pt x="391" y="1377"/>
                  </a:lnTo>
                  <a:lnTo>
                    <a:pt x="370" y="1417"/>
                  </a:lnTo>
                  <a:lnTo>
                    <a:pt x="352" y="1459"/>
                  </a:lnTo>
                  <a:lnTo>
                    <a:pt x="335" y="1501"/>
                  </a:lnTo>
                  <a:lnTo>
                    <a:pt x="320" y="1547"/>
                  </a:lnTo>
                  <a:lnTo>
                    <a:pt x="307" y="1595"/>
                  </a:lnTo>
                  <a:lnTo>
                    <a:pt x="299" y="1645"/>
                  </a:lnTo>
                  <a:lnTo>
                    <a:pt x="294" y="1701"/>
                  </a:lnTo>
                  <a:lnTo>
                    <a:pt x="293" y="1760"/>
                  </a:lnTo>
                  <a:lnTo>
                    <a:pt x="298" y="1824"/>
                  </a:lnTo>
                  <a:lnTo>
                    <a:pt x="309" y="1893"/>
                  </a:lnTo>
                  <a:lnTo>
                    <a:pt x="306" y="1890"/>
                  </a:lnTo>
                  <a:lnTo>
                    <a:pt x="298" y="1880"/>
                  </a:lnTo>
                  <a:lnTo>
                    <a:pt x="286" y="1866"/>
                  </a:lnTo>
                  <a:lnTo>
                    <a:pt x="272" y="1845"/>
                  </a:lnTo>
                  <a:lnTo>
                    <a:pt x="254" y="1818"/>
                  </a:lnTo>
                  <a:lnTo>
                    <a:pt x="235" y="1787"/>
                  </a:lnTo>
                  <a:lnTo>
                    <a:pt x="214" y="1751"/>
                  </a:lnTo>
                  <a:lnTo>
                    <a:pt x="192" y="1709"/>
                  </a:lnTo>
                  <a:lnTo>
                    <a:pt x="171" y="1664"/>
                  </a:lnTo>
                  <a:lnTo>
                    <a:pt x="150" y="1614"/>
                  </a:lnTo>
                  <a:lnTo>
                    <a:pt x="130" y="1560"/>
                  </a:lnTo>
                  <a:lnTo>
                    <a:pt x="114" y="1502"/>
                  </a:lnTo>
                  <a:lnTo>
                    <a:pt x="99" y="1441"/>
                  </a:lnTo>
                  <a:lnTo>
                    <a:pt x="88" y="1377"/>
                  </a:lnTo>
                  <a:lnTo>
                    <a:pt x="80" y="1310"/>
                  </a:lnTo>
                  <a:lnTo>
                    <a:pt x="78" y="1240"/>
                  </a:lnTo>
                  <a:lnTo>
                    <a:pt x="82" y="1168"/>
                  </a:lnTo>
                  <a:lnTo>
                    <a:pt x="91" y="1092"/>
                  </a:lnTo>
                  <a:lnTo>
                    <a:pt x="109" y="1015"/>
                  </a:lnTo>
                  <a:lnTo>
                    <a:pt x="5" y="1139"/>
                  </a:lnTo>
                  <a:lnTo>
                    <a:pt x="5" y="1135"/>
                  </a:lnTo>
                  <a:lnTo>
                    <a:pt x="3" y="1126"/>
                  </a:lnTo>
                  <a:lnTo>
                    <a:pt x="1" y="1111"/>
                  </a:lnTo>
                  <a:lnTo>
                    <a:pt x="0" y="1091"/>
                  </a:lnTo>
                  <a:lnTo>
                    <a:pt x="0" y="1067"/>
                  </a:lnTo>
                  <a:lnTo>
                    <a:pt x="0" y="1038"/>
                  </a:lnTo>
                  <a:lnTo>
                    <a:pt x="1" y="1004"/>
                  </a:lnTo>
                  <a:lnTo>
                    <a:pt x="6" y="969"/>
                  </a:lnTo>
                  <a:lnTo>
                    <a:pt x="13" y="932"/>
                  </a:lnTo>
                  <a:lnTo>
                    <a:pt x="22" y="892"/>
                  </a:lnTo>
                  <a:lnTo>
                    <a:pt x="33" y="852"/>
                  </a:lnTo>
                  <a:lnTo>
                    <a:pt x="49" y="810"/>
                  </a:lnTo>
                  <a:lnTo>
                    <a:pt x="70" y="769"/>
                  </a:lnTo>
                  <a:lnTo>
                    <a:pt x="96" y="729"/>
                  </a:lnTo>
                  <a:lnTo>
                    <a:pt x="125" y="689"/>
                  </a:lnTo>
                  <a:lnTo>
                    <a:pt x="162" y="650"/>
                  </a:lnTo>
                  <a:lnTo>
                    <a:pt x="202" y="613"/>
                  </a:lnTo>
                  <a:lnTo>
                    <a:pt x="250" y="580"/>
                  </a:lnTo>
                  <a:lnTo>
                    <a:pt x="304" y="549"/>
                  </a:lnTo>
                  <a:lnTo>
                    <a:pt x="367" y="524"/>
                  </a:lnTo>
                  <a:lnTo>
                    <a:pt x="365" y="520"/>
                  </a:lnTo>
                  <a:lnTo>
                    <a:pt x="363" y="514"/>
                  </a:lnTo>
                  <a:lnTo>
                    <a:pt x="357" y="503"/>
                  </a:lnTo>
                  <a:lnTo>
                    <a:pt x="349" y="490"/>
                  </a:lnTo>
                  <a:lnTo>
                    <a:pt x="338" y="474"/>
                  </a:lnTo>
                  <a:lnTo>
                    <a:pt x="322" y="458"/>
                  </a:lnTo>
                  <a:lnTo>
                    <a:pt x="301" y="440"/>
                  </a:lnTo>
                  <a:lnTo>
                    <a:pt x="275" y="424"/>
                  </a:lnTo>
                  <a:lnTo>
                    <a:pt x="245" y="408"/>
                  </a:lnTo>
                  <a:lnTo>
                    <a:pt x="206" y="396"/>
                  </a:lnTo>
                  <a:lnTo>
                    <a:pt x="163" y="386"/>
                  </a:lnTo>
                  <a:lnTo>
                    <a:pt x="166" y="386"/>
                  </a:lnTo>
                  <a:lnTo>
                    <a:pt x="176" y="384"/>
                  </a:lnTo>
                  <a:lnTo>
                    <a:pt x="190" y="384"/>
                  </a:lnTo>
                  <a:lnTo>
                    <a:pt x="210" y="384"/>
                  </a:lnTo>
                  <a:lnTo>
                    <a:pt x="234" y="386"/>
                  </a:lnTo>
                  <a:lnTo>
                    <a:pt x="259" y="389"/>
                  </a:lnTo>
                  <a:lnTo>
                    <a:pt x="285" y="396"/>
                  </a:lnTo>
                  <a:lnTo>
                    <a:pt x="312" y="404"/>
                  </a:lnTo>
                  <a:lnTo>
                    <a:pt x="339" y="415"/>
                  </a:lnTo>
                  <a:lnTo>
                    <a:pt x="365" y="431"/>
                  </a:lnTo>
                  <a:lnTo>
                    <a:pt x="389" y="452"/>
                  </a:lnTo>
                  <a:lnTo>
                    <a:pt x="408" y="476"/>
                  </a:lnTo>
                  <a:lnTo>
                    <a:pt x="424" y="508"/>
                  </a:lnTo>
                  <a:lnTo>
                    <a:pt x="424" y="503"/>
                  </a:lnTo>
                  <a:lnTo>
                    <a:pt x="421" y="492"/>
                  </a:lnTo>
                  <a:lnTo>
                    <a:pt x="416" y="474"/>
                  </a:lnTo>
                  <a:lnTo>
                    <a:pt x="411" y="452"/>
                  </a:lnTo>
                  <a:lnTo>
                    <a:pt x="405" y="424"/>
                  </a:lnTo>
                  <a:lnTo>
                    <a:pt x="400" y="394"/>
                  </a:lnTo>
                  <a:lnTo>
                    <a:pt x="397" y="362"/>
                  </a:lnTo>
                  <a:lnTo>
                    <a:pt x="395" y="330"/>
                  </a:lnTo>
                  <a:lnTo>
                    <a:pt x="397" y="296"/>
                  </a:lnTo>
                  <a:lnTo>
                    <a:pt x="400" y="264"/>
                  </a:lnTo>
                  <a:lnTo>
                    <a:pt x="408" y="234"/>
                  </a:lnTo>
                  <a:lnTo>
                    <a:pt x="421" y="207"/>
                  </a:lnTo>
                  <a:lnTo>
                    <a:pt x="419" y="231"/>
                  </a:lnTo>
                  <a:lnTo>
                    <a:pt x="419" y="261"/>
                  </a:lnTo>
                  <a:lnTo>
                    <a:pt x="421" y="293"/>
                  </a:lnTo>
                  <a:lnTo>
                    <a:pt x="427" y="327"/>
                  </a:lnTo>
                  <a:lnTo>
                    <a:pt x="439" y="359"/>
                  </a:lnTo>
                  <a:lnTo>
                    <a:pt x="453" y="391"/>
                  </a:lnTo>
                  <a:lnTo>
                    <a:pt x="455" y="388"/>
                  </a:lnTo>
                  <a:lnTo>
                    <a:pt x="456" y="381"/>
                  </a:lnTo>
                  <a:lnTo>
                    <a:pt x="461" y="371"/>
                  </a:lnTo>
                  <a:lnTo>
                    <a:pt x="467" y="357"/>
                  </a:lnTo>
                  <a:lnTo>
                    <a:pt x="475" y="339"/>
                  </a:lnTo>
                  <a:lnTo>
                    <a:pt x="485" y="320"/>
                  </a:lnTo>
                  <a:lnTo>
                    <a:pt x="499" y="298"/>
                  </a:lnTo>
                  <a:lnTo>
                    <a:pt x="515" y="275"/>
                  </a:lnTo>
                  <a:lnTo>
                    <a:pt x="535" y="250"/>
                  </a:lnTo>
                  <a:lnTo>
                    <a:pt x="557" y="224"/>
                  </a:lnTo>
                  <a:lnTo>
                    <a:pt x="583" y="197"/>
                  </a:lnTo>
                  <a:lnTo>
                    <a:pt x="612" y="171"/>
                  </a:lnTo>
                  <a:lnTo>
                    <a:pt x="645" y="146"/>
                  </a:lnTo>
                  <a:lnTo>
                    <a:pt x="682" y="120"/>
                  </a:lnTo>
                  <a:lnTo>
                    <a:pt x="724" y="96"/>
                  </a:lnTo>
                  <a:lnTo>
                    <a:pt x="770" y="74"/>
                  </a:lnTo>
                  <a:lnTo>
                    <a:pt x="821" y="54"/>
                  </a:lnTo>
                  <a:lnTo>
                    <a:pt x="877" y="37"/>
                  </a:lnTo>
                  <a:lnTo>
                    <a:pt x="938" y="22"/>
                  </a:lnTo>
                  <a:lnTo>
                    <a:pt x="1004" y="11"/>
                  </a:lnTo>
                  <a:lnTo>
                    <a:pt x="1076" y="3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F68CDBB2-9F87-FF9D-3423-3976AF7056F0}"/>
              </a:ext>
            </a:extLst>
          </p:cNvPr>
          <p:cNvGrpSpPr/>
          <p:nvPr/>
        </p:nvGrpSpPr>
        <p:grpSpPr>
          <a:xfrm>
            <a:off x="1213140" y="2130194"/>
            <a:ext cx="1177418" cy="1177418"/>
            <a:chOff x="1577376" y="1772816"/>
            <a:chExt cx="1177418" cy="1177418"/>
          </a:xfrm>
        </p:grpSpPr>
        <p:sp>
          <p:nvSpPr>
            <p:cNvPr id="68" name="Oval 214">
              <a:extLst>
                <a:ext uri="{FF2B5EF4-FFF2-40B4-BE49-F238E27FC236}">
                  <a16:creationId xmlns:a16="http://schemas.microsoft.com/office/drawing/2014/main" id="{423F1F3B-869E-2D82-EB0C-5D3F98ABE1BD}"/>
                </a:ext>
              </a:extLst>
            </p:cNvPr>
            <p:cNvSpPr/>
            <p:nvPr/>
          </p:nvSpPr>
          <p:spPr>
            <a:xfrm>
              <a:off x="1577376" y="1772816"/>
              <a:ext cx="1177418" cy="11774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F9FD8B7-E3FC-311E-F410-DE89FD73C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158" y="1859829"/>
              <a:ext cx="1001855" cy="1002043"/>
            </a:xfrm>
            <a:custGeom>
              <a:avLst/>
              <a:gdLst>
                <a:gd name="T0" fmla="*/ 2804 w 5285"/>
                <a:gd name="T1" fmla="*/ 5 h 5286"/>
                <a:gd name="T2" fmla="*/ 3118 w 5285"/>
                <a:gd name="T3" fmla="*/ 44 h 5286"/>
                <a:gd name="T4" fmla="*/ 3419 w 5285"/>
                <a:gd name="T5" fmla="*/ 116 h 5286"/>
                <a:gd name="T6" fmla="*/ 3706 w 5285"/>
                <a:gd name="T7" fmla="*/ 223 h 5286"/>
                <a:gd name="T8" fmla="*/ 3976 w 5285"/>
                <a:gd name="T9" fmla="*/ 361 h 5286"/>
                <a:gd name="T10" fmla="*/ 4228 w 5285"/>
                <a:gd name="T11" fmla="*/ 529 h 5286"/>
                <a:gd name="T12" fmla="*/ 4457 w 5285"/>
                <a:gd name="T13" fmla="*/ 723 h 5286"/>
                <a:gd name="T14" fmla="*/ 4663 w 5285"/>
                <a:gd name="T15" fmla="*/ 941 h 5286"/>
                <a:gd name="T16" fmla="*/ 4844 w 5285"/>
                <a:gd name="T17" fmla="*/ 1181 h 5286"/>
                <a:gd name="T18" fmla="*/ 4996 w 5285"/>
                <a:gd name="T19" fmla="*/ 1442 h 5286"/>
                <a:gd name="T20" fmla="*/ 5120 w 5285"/>
                <a:gd name="T21" fmla="*/ 1721 h 5286"/>
                <a:gd name="T22" fmla="*/ 5209 w 5285"/>
                <a:gd name="T23" fmla="*/ 2015 h 5286"/>
                <a:gd name="T24" fmla="*/ 5265 w 5285"/>
                <a:gd name="T25" fmla="*/ 2324 h 5286"/>
                <a:gd name="T26" fmla="*/ 5285 w 5285"/>
                <a:gd name="T27" fmla="*/ 2643 h 5286"/>
                <a:gd name="T28" fmla="*/ 5265 w 5285"/>
                <a:gd name="T29" fmla="*/ 2962 h 5286"/>
                <a:gd name="T30" fmla="*/ 5209 w 5285"/>
                <a:gd name="T31" fmla="*/ 3271 h 5286"/>
                <a:gd name="T32" fmla="*/ 5120 w 5285"/>
                <a:gd name="T33" fmla="*/ 3566 h 5286"/>
                <a:gd name="T34" fmla="*/ 4996 w 5285"/>
                <a:gd name="T35" fmla="*/ 3844 h 5286"/>
                <a:gd name="T36" fmla="*/ 4844 w 5285"/>
                <a:gd name="T37" fmla="*/ 4106 h 5286"/>
                <a:gd name="T38" fmla="*/ 4663 w 5285"/>
                <a:gd name="T39" fmla="*/ 4346 h 5286"/>
                <a:gd name="T40" fmla="*/ 4457 w 5285"/>
                <a:gd name="T41" fmla="*/ 4564 h 5286"/>
                <a:gd name="T42" fmla="*/ 4228 w 5285"/>
                <a:gd name="T43" fmla="*/ 4757 h 5286"/>
                <a:gd name="T44" fmla="*/ 3976 w 5285"/>
                <a:gd name="T45" fmla="*/ 4926 h 5286"/>
                <a:gd name="T46" fmla="*/ 3706 w 5285"/>
                <a:gd name="T47" fmla="*/ 5063 h 5286"/>
                <a:gd name="T48" fmla="*/ 3419 w 5285"/>
                <a:gd name="T49" fmla="*/ 5171 h 5286"/>
                <a:gd name="T50" fmla="*/ 3118 w 5285"/>
                <a:gd name="T51" fmla="*/ 5243 h 5286"/>
                <a:gd name="T52" fmla="*/ 2804 w 5285"/>
                <a:gd name="T53" fmla="*/ 5281 h 5286"/>
                <a:gd name="T54" fmla="*/ 2481 w 5285"/>
                <a:gd name="T55" fmla="*/ 5281 h 5286"/>
                <a:gd name="T56" fmla="*/ 2167 w 5285"/>
                <a:gd name="T57" fmla="*/ 5243 h 5286"/>
                <a:gd name="T58" fmla="*/ 1866 w 5285"/>
                <a:gd name="T59" fmla="*/ 5171 h 5286"/>
                <a:gd name="T60" fmla="*/ 1579 w 5285"/>
                <a:gd name="T61" fmla="*/ 5063 h 5286"/>
                <a:gd name="T62" fmla="*/ 1308 w 5285"/>
                <a:gd name="T63" fmla="*/ 4926 h 5286"/>
                <a:gd name="T64" fmla="*/ 1057 w 5285"/>
                <a:gd name="T65" fmla="*/ 4757 h 5286"/>
                <a:gd name="T66" fmla="*/ 828 w 5285"/>
                <a:gd name="T67" fmla="*/ 4564 h 5286"/>
                <a:gd name="T68" fmla="*/ 621 w 5285"/>
                <a:gd name="T69" fmla="*/ 4346 h 5286"/>
                <a:gd name="T70" fmla="*/ 440 w 5285"/>
                <a:gd name="T71" fmla="*/ 4106 h 5286"/>
                <a:gd name="T72" fmla="*/ 288 w 5285"/>
                <a:gd name="T73" fmla="*/ 3844 h 5286"/>
                <a:gd name="T74" fmla="*/ 165 w 5285"/>
                <a:gd name="T75" fmla="*/ 3566 h 5286"/>
                <a:gd name="T76" fmla="*/ 75 w 5285"/>
                <a:gd name="T77" fmla="*/ 3271 h 5286"/>
                <a:gd name="T78" fmla="*/ 19 w 5285"/>
                <a:gd name="T79" fmla="*/ 2962 h 5286"/>
                <a:gd name="T80" fmla="*/ 0 w 5285"/>
                <a:gd name="T81" fmla="*/ 2643 h 5286"/>
                <a:gd name="T82" fmla="*/ 19 w 5285"/>
                <a:gd name="T83" fmla="*/ 2324 h 5286"/>
                <a:gd name="T84" fmla="*/ 75 w 5285"/>
                <a:gd name="T85" fmla="*/ 2015 h 5286"/>
                <a:gd name="T86" fmla="*/ 165 w 5285"/>
                <a:gd name="T87" fmla="*/ 1721 h 5286"/>
                <a:gd name="T88" fmla="*/ 288 w 5285"/>
                <a:gd name="T89" fmla="*/ 1442 h 5286"/>
                <a:gd name="T90" fmla="*/ 440 w 5285"/>
                <a:gd name="T91" fmla="*/ 1181 h 5286"/>
                <a:gd name="T92" fmla="*/ 621 w 5285"/>
                <a:gd name="T93" fmla="*/ 941 h 5286"/>
                <a:gd name="T94" fmla="*/ 828 w 5285"/>
                <a:gd name="T95" fmla="*/ 723 h 5286"/>
                <a:gd name="T96" fmla="*/ 1057 w 5285"/>
                <a:gd name="T97" fmla="*/ 529 h 5286"/>
                <a:gd name="T98" fmla="*/ 1308 w 5285"/>
                <a:gd name="T99" fmla="*/ 361 h 5286"/>
                <a:gd name="T100" fmla="*/ 1579 w 5285"/>
                <a:gd name="T101" fmla="*/ 223 h 5286"/>
                <a:gd name="T102" fmla="*/ 1866 w 5285"/>
                <a:gd name="T103" fmla="*/ 116 h 5286"/>
                <a:gd name="T104" fmla="*/ 2167 w 5285"/>
                <a:gd name="T105" fmla="*/ 44 h 5286"/>
                <a:gd name="T106" fmla="*/ 2481 w 5285"/>
                <a:gd name="T107" fmla="*/ 5 h 5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85" h="5286">
                  <a:moveTo>
                    <a:pt x="2641" y="0"/>
                  </a:moveTo>
                  <a:lnTo>
                    <a:pt x="2804" y="5"/>
                  </a:lnTo>
                  <a:lnTo>
                    <a:pt x="2961" y="20"/>
                  </a:lnTo>
                  <a:lnTo>
                    <a:pt x="3118" y="44"/>
                  </a:lnTo>
                  <a:lnTo>
                    <a:pt x="3270" y="76"/>
                  </a:lnTo>
                  <a:lnTo>
                    <a:pt x="3419" y="116"/>
                  </a:lnTo>
                  <a:lnTo>
                    <a:pt x="3565" y="165"/>
                  </a:lnTo>
                  <a:lnTo>
                    <a:pt x="3706" y="223"/>
                  </a:lnTo>
                  <a:lnTo>
                    <a:pt x="3843" y="289"/>
                  </a:lnTo>
                  <a:lnTo>
                    <a:pt x="3976" y="361"/>
                  </a:lnTo>
                  <a:lnTo>
                    <a:pt x="4104" y="441"/>
                  </a:lnTo>
                  <a:lnTo>
                    <a:pt x="4228" y="529"/>
                  </a:lnTo>
                  <a:lnTo>
                    <a:pt x="4345" y="622"/>
                  </a:lnTo>
                  <a:lnTo>
                    <a:pt x="4457" y="723"/>
                  </a:lnTo>
                  <a:lnTo>
                    <a:pt x="4562" y="828"/>
                  </a:lnTo>
                  <a:lnTo>
                    <a:pt x="4663" y="941"/>
                  </a:lnTo>
                  <a:lnTo>
                    <a:pt x="4756" y="1058"/>
                  </a:lnTo>
                  <a:lnTo>
                    <a:pt x="4844" y="1181"/>
                  </a:lnTo>
                  <a:lnTo>
                    <a:pt x="4924" y="1309"/>
                  </a:lnTo>
                  <a:lnTo>
                    <a:pt x="4996" y="1442"/>
                  </a:lnTo>
                  <a:lnTo>
                    <a:pt x="5062" y="1580"/>
                  </a:lnTo>
                  <a:lnTo>
                    <a:pt x="5120" y="1721"/>
                  </a:lnTo>
                  <a:lnTo>
                    <a:pt x="5169" y="1866"/>
                  </a:lnTo>
                  <a:lnTo>
                    <a:pt x="5209" y="2015"/>
                  </a:lnTo>
                  <a:lnTo>
                    <a:pt x="5241" y="2167"/>
                  </a:lnTo>
                  <a:lnTo>
                    <a:pt x="5265" y="2324"/>
                  </a:lnTo>
                  <a:lnTo>
                    <a:pt x="5280" y="2481"/>
                  </a:lnTo>
                  <a:lnTo>
                    <a:pt x="5285" y="2643"/>
                  </a:lnTo>
                  <a:lnTo>
                    <a:pt x="5280" y="2805"/>
                  </a:lnTo>
                  <a:lnTo>
                    <a:pt x="5265" y="2962"/>
                  </a:lnTo>
                  <a:lnTo>
                    <a:pt x="5241" y="3119"/>
                  </a:lnTo>
                  <a:lnTo>
                    <a:pt x="5209" y="3271"/>
                  </a:lnTo>
                  <a:lnTo>
                    <a:pt x="5169" y="3420"/>
                  </a:lnTo>
                  <a:lnTo>
                    <a:pt x="5120" y="3566"/>
                  </a:lnTo>
                  <a:lnTo>
                    <a:pt x="5062" y="3707"/>
                  </a:lnTo>
                  <a:lnTo>
                    <a:pt x="4996" y="3844"/>
                  </a:lnTo>
                  <a:lnTo>
                    <a:pt x="4924" y="3977"/>
                  </a:lnTo>
                  <a:lnTo>
                    <a:pt x="4844" y="4106"/>
                  </a:lnTo>
                  <a:lnTo>
                    <a:pt x="4756" y="4229"/>
                  </a:lnTo>
                  <a:lnTo>
                    <a:pt x="4663" y="4346"/>
                  </a:lnTo>
                  <a:lnTo>
                    <a:pt x="4562" y="4458"/>
                  </a:lnTo>
                  <a:lnTo>
                    <a:pt x="4457" y="4564"/>
                  </a:lnTo>
                  <a:lnTo>
                    <a:pt x="4345" y="4665"/>
                  </a:lnTo>
                  <a:lnTo>
                    <a:pt x="4228" y="4757"/>
                  </a:lnTo>
                  <a:lnTo>
                    <a:pt x="4104" y="4846"/>
                  </a:lnTo>
                  <a:lnTo>
                    <a:pt x="3976" y="4926"/>
                  </a:lnTo>
                  <a:lnTo>
                    <a:pt x="3843" y="4998"/>
                  </a:lnTo>
                  <a:lnTo>
                    <a:pt x="3706" y="5063"/>
                  </a:lnTo>
                  <a:lnTo>
                    <a:pt x="3565" y="5121"/>
                  </a:lnTo>
                  <a:lnTo>
                    <a:pt x="3419" y="5171"/>
                  </a:lnTo>
                  <a:lnTo>
                    <a:pt x="3270" y="5211"/>
                  </a:lnTo>
                  <a:lnTo>
                    <a:pt x="3118" y="5243"/>
                  </a:lnTo>
                  <a:lnTo>
                    <a:pt x="2961" y="5267"/>
                  </a:lnTo>
                  <a:lnTo>
                    <a:pt x="2804" y="5281"/>
                  </a:lnTo>
                  <a:lnTo>
                    <a:pt x="2641" y="5286"/>
                  </a:lnTo>
                  <a:lnTo>
                    <a:pt x="2481" y="5281"/>
                  </a:lnTo>
                  <a:lnTo>
                    <a:pt x="2324" y="5267"/>
                  </a:lnTo>
                  <a:lnTo>
                    <a:pt x="2167" y="5243"/>
                  </a:lnTo>
                  <a:lnTo>
                    <a:pt x="2015" y="5211"/>
                  </a:lnTo>
                  <a:lnTo>
                    <a:pt x="1866" y="5171"/>
                  </a:lnTo>
                  <a:lnTo>
                    <a:pt x="1720" y="5121"/>
                  </a:lnTo>
                  <a:lnTo>
                    <a:pt x="1579" y="5063"/>
                  </a:lnTo>
                  <a:lnTo>
                    <a:pt x="1441" y="4998"/>
                  </a:lnTo>
                  <a:lnTo>
                    <a:pt x="1308" y="4926"/>
                  </a:lnTo>
                  <a:lnTo>
                    <a:pt x="1180" y="4846"/>
                  </a:lnTo>
                  <a:lnTo>
                    <a:pt x="1057" y="4757"/>
                  </a:lnTo>
                  <a:lnTo>
                    <a:pt x="940" y="4665"/>
                  </a:lnTo>
                  <a:lnTo>
                    <a:pt x="828" y="4564"/>
                  </a:lnTo>
                  <a:lnTo>
                    <a:pt x="722" y="4458"/>
                  </a:lnTo>
                  <a:lnTo>
                    <a:pt x="621" y="4346"/>
                  </a:lnTo>
                  <a:lnTo>
                    <a:pt x="528" y="4229"/>
                  </a:lnTo>
                  <a:lnTo>
                    <a:pt x="440" y="4106"/>
                  </a:lnTo>
                  <a:lnTo>
                    <a:pt x="360" y="3977"/>
                  </a:lnTo>
                  <a:lnTo>
                    <a:pt x="288" y="3844"/>
                  </a:lnTo>
                  <a:lnTo>
                    <a:pt x="223" y="3707"/>
                  </a:lnTo>
                  <a:lnTo>
                    <a:pt x="165" y="3566"/>
                  </a:lnTo>
                  <a:lnTo>
                    <a:pt x="115" y="3420"/>
                  </a:lnTo>
                  <a:lnTo>
                    <a:pt x="75" y="3271"/>
                  </a:lnTo>
                  <a:lnTo>
                    <a:pt x="43" y="3119"/>
                  </a:lnTo>
                  <a:lnTo>
                    <a:pt x="19" y="2962"/>
                  </a:lnTo>
                  <a:lnTo>
                    <a:pt x="5" y="2805"/>
                  </a:lnTo>
                  <a:lnTo>
                    <a:pt x="0" y="2643"/>
                  </a:lnTo>
                  <a:lnTo>
                    <a:pt x="5" y="2481"/>
                  </a:lnTo>
                  <a:lnTo>
                    <a:pt x="19" y="2324"/>
                  </a:lnTo>
                  <a:lnTo>
                    <a:pt x="43" y="2167"/>
                  </a:lnTo>
                  <a:lnTo>
                    <a:pt x="75" y="2015"/>
                  </a:lnTo>
                  <a:lnTo>
                    <a:pt x="115" y="1866"/>
                  </a:lnTo>
                  <a:lnTo>
                    <a:pt x="165" y="1721"/>
                  </a:lnTo>
                  <a:lnTo>
                    <a:pt x="223" y="1580"/>
                  </a:lnTo>
                  <a:lnTo>
                    <a:pt x="288" y="1442"/>
                  </a:lnTo>
                  <a:lnTo>
                    <a:pt x="360" y="1309"/>
                  </a:lnTo>
                  <a:lnTo>
                    <a:pt x="440" y="1181"/>
                  </a:lnTo>
                  <a:lnTo>
                    <a:pt x="528" y="1058"/>
                  </a:lnTo>
                  <a:lnTo>
                    <a:pt x="621" y="941"/>
                  </a:lnTo>
                  <a:lnTo>
                    <a:pt x="722" y="828"/>
                  </a:lnTo>
                  <a:lnTo>
                    <a:pt x="828" y="723"/>
                  </a:lnTo>
                  <a:lnTo>
                    <a:pt x="940" y="622"/>
                  </a:lnTo>
                  <a:lnTo>
                    <a:pt x="1057" y="529"/>
                  </a:lnTo>
                  <a:lnTo>
                    <a:pt x="1180" y="441"/>
                  </a:lnTo>
                  <a:lnTo>
                    <a:pt x="1308" y="361"/>
                  </a:lnTo>
                  <a:lnTo>
                    <a:pt x="1441" y="289"/>
                  </a:lnTo>
                  <a:lnTo>
                    <a:pt x="1579" y="223"/>
                  </a:lnTo>
                  <a:lnTo>
                    <a:pt x="1720" y="165"/>
                  </a:lnTo>
                  <a:lnTo>
                    <a:pt x="1866" y="116"/>
                  </a:lnTo>
                  <a:lnTo>
                    <a:pt x="2015" y="76"/>
                  </a:lnTo>
                  <a:lnTo>
                    <a:pt x="2167" y="44"/>
                  </a:lnTo>
                  <a:lnTo>
                    <a:pt x="2324" y="20"/>
                  </a:lnTo>
                  <a:lnTo>
                    <a:pt x="2481" y="5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EF2B7D4-3141-9506-4BDB-31E57F9D8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010" y="2578893"/>
              <a:ext cx="6445" cy="948"/>
            </a:xfrm>
            <a:custGeom>
              <a:avLst/>
              <a:gdLst>
                <a:gd name="T0" fmla="*/ 0 w 34"/>
                <a:gd name="T1" fmla="*/ 0 h 5"/>
                <a:gd name="T2" fmla="*/ 34 w 34"/>
                <a:gd name="T3" fmla="*/ 0 h 5"/>
                <a:gd name="T4" fmla="*/ 31 w 34"/>
                <a:gd name="T5" fmla="*/ 1 h 5"/>
                <a:gd name="T6" fmla="*/ 28 w 34"/>
                <a:gd name="T7" fmla="*/ 3 h 5"/>
                <a:gd name="T8" fmla="*/ 23 w 34"/>
                <a:gd name="T9" fmla="*/ 5 h 5"/>
                <a:gd name="T10" fmla="*/ 16 w 34"/>
                <a:gd name="T11" fmla="*/ 5 h 5"/>
                <a:gd name="T12" fmla="*/ 13 w 34"/>
                <a:gd name="T13" fmla="*/ 5 h 5"/>
                <a:gd name="T14" fmla="*/ 10 w 34"/>
                <a:gd name="T15" fmla="*/ 3 h 5"/>
                <a:gd name="T16" fmla="*/ 5 w 34"/>
                <a:gd name="T17" fmla="*/ 1 h 5"/>
                <a:gd name="T18" fmla="*/ 0 w 3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">
                  <a:moveTo>
                    <a:pt x="0" y="0"/>
                  </a:moveTo>
                  <a:lnTo>
                    <a:pt x="34" y="0"/>
                  </a:lnTo>
                  <a:lnTo>
                    <a:pt x="31" y="1"/>
                  </a:lnTo>
                  <a:lnTo>
                    <a:pt x="28" y="3"/>
                  </a:lnTo>
                  <a:lnTo>
                    <a:pt x="23" y="5"/>
                  </a:lnTo>
                  <a:lnTo>
                    <a:pt x="16" y="5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F2F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2AD21169-8D39-EADD-85CC-8C791D247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457" y="2521623"/>
              <a:ext cx="807740" cy="341597"/>
            </a:xfrm>
            <a:custGeom>
              <a:avLst/>
              <a:gdLst>
                <a:gd name="T0" fmla="*/ 1300 w 4261"/>
                <a:gd name="T1" fmla="*/ 111 h 1802"/>
                <a:gd name="T2" fmla="*/ 1314 w 4261"/>
                <a:gd name="T3" fmla="*/ 282 h 1802"/>
                <a:gd name="T4" fmla="*/ 1346 w 4261"/>
                <a:gd name="T5" fmla="*/ 444 h 1802"/>
                <a:gd name="T6" fmla="*/ 1385 w 4261"/>
                <a:gd name="T7" fmla="*/ 578 h 1802"/>
                <a:gd name="T8" fmla="*/ 1417 w 4261"/>
                <a:gd name="T9" fmla="*/ 670 h 1802"/>
                <a:gd name="T10" fmla="*/ 1431 w 4261"/>
                <a:gd name="T11" fmla="*/ 698 h 1802"/>
                <a:gd name="T12" fmla="*/ 1531 w 4261"/>
                <a:gd name="T13" fmla="*/ 549 h 1802"/>
                <a:gd name="T14" fmla="*/ 1665 w 4261"/>
                <a:gd name="T15" fmla="*/ 442 h 1802"/>
                <a:gd name="T16" fmla="*/ 1814 w 4261"/>
                <a:gd name="T17" fmla="*/ 372 h 1802"/>
                <a:gd name="T18" fmla="*/ 1953 w 4261"/>
                <a:gd name="T19" fmla="*/ 328 h 1802"/>
                <a:gd name="T20" fmla="*/ 2064 w 4261"/>
                <a:gd name="T21" fmla="*/ 306 h 1802"/>
                <a:gd name="T22" fmla="*/ 2121 w 4261"/>
                <a:gd name="T23" fmla="*/ 300 h 1802"/>
                <a:gd name="T24" fmla="*/ 2142 w 4261"/>
                <a:gd name="T25" fmla="*/ 301 h 1802"/>
                <a:gd name="T26" fmla="*/ 2221 w 4261"/>
                <a:gd name="T27" fmla="*/ 311 h 1802"/>
                <a:gd name="T28" fmla="*/ 2344 w 4261"/>
                <a:gd name="T29" fmla="*/ 338 h 1802"/>
                <a:gd name="T30" fmla="*/ 2488 w 4261"/>
                <a:gd name="T31" fmla="*/ 389 h 1802"/>
                <a:gd name="T32" fmla="*/ 2636 w 4261"/>
                <a:gd name="T33" fmla="*/ 473 h 1802"/>
                <a:gd name="T34" fmla="*/ 2762 w 4261"/>
                <a:gd name="T35" fmla="*/ 593 h 1802"/>
                <a:gd name="T36" fmla="*/ 2828 w 4261"/>
                <a:gd name="T37" fmla="*/ 697 h 1802"/>
                <a:gd name="T38" fmla="*/ 2849 w 4261"/>
                <a:gd name="T39" fmla="*/ 644 h 1802"/>
                <a:gd name="T40" fmla="*/ 2884 w 4261"/>
                <a:gd name="T41" fmla="*/ 535 h 1802"/>
                <a:gd name="T42" fmla="*/ 2921 w 4261"/>
                <a:gd name="T43" fmla="*/ 391 h 1802"/>
                <a:gd name="T44" fmla="*/ 2948 w 4261"/>
                <a:gd name="T45" fmla="*/ 224 h 1802"/>
                <a:gd name="T46" fmla="*/ 2954 w 4261"/>
                <a:gd name="T47" fmla="*/ 55 h 1802"/>
                <a:gd name="T48" fmla="*/ 3153 w 4261"/>
                <a:gd name="T49" fmla="*/ 58 h 1802"/>
                <a:gd name="T50" fmla="*/ 3467 w 4261"/>
                <a:gd name="T51" fmla="*/ 176 h 1802"/>
                <a:gd name="T52" fmla="*/ 3782 w 4261"/>
                <a:gd name="T53" fmla="*/ 338 h 1802"/>
                <a:gd name="T54" fmla="*/ 4078 w 4261"/>
                <a:gd name="T55" fmla="*/ 548 h 1802"/>
                <a:gd name="T56" fmla="*/ 4168 w 4261"/>
                <a:gd name="T57" fmla="*/ 839 h 1802"/>
                <a:gd name="T58" fmla="*/ 3849 w 4261"/>
                <a:gd name="T59" fmla="*/ 1165 h 1802"/>
                <a:gd name="T60" fmla="*/ 3478 w 4261"/>
                <a:gd name="T61" fmla="*/ 1432 h 1802"/>
                <a:gd name="T62" fmla="*/ 3062 w 4261"/>
                <a:gd name="T63" fmla="*/ 1632 h 1802"/>
                <a:gd name="T64" fmla="*/ 2610 w 4261"/>
                <a:gd name="T65" fmla="*/ 1759 h 1802"/>
                <a:gd name="T66" fmla="*/ 2129 w 4261"/>
                <a:gd name="T67" fmla="*/ 1802 h 1802"/>
                <a:gd name="T68" fmla="*/ 1651 w 4261"/>
                <a:gd name="T69" fmla="*/ 1759 h 1802"/>
                <a:gd name="T70" fmla="*/ 1199 w 4261"/>
                <a:gd name="T71" fmla="*/ 1632 h 1802"/>
                <a:gd name="T72" fmla="*/ 784 w 4261"/>
                <a:gd name="T73" fmla="*/ 1434 h 1802"/>
                <a:gd name="T74" fmla="*/ 413 w 4261"/>
                <a:gd name="T75" fmla="*/ 1166 h 1802"/>
                <a:gd name="T76" fmla="*/ 94 w 4261"/>
                <a:gd name="T77" fmla="*/ 841 h 1802"/>
                <a:gd name="T78" fmla="*/ 181 w 4261"/>
                <a:gd name="T79" fmla="*/ 548 h 1802"/>
                <a:gd name="T80" fmla="*/ 478 w 4261"/>
                <a:gd name="T81" fmla="*/ 338 h 1802"/>
                <a:gd name="T82" fmla="*/ 792 w 4261"/>
                <a:gd name="T83" fmla="*/ 176 h 1802"/>
                <a:gd name="T84" fmla="*/ 1105 w 4261"/>
                <a:gd name="T85" fmla="*/ 58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61" h="1802">
                  <a:moveTo>
                    <a:pt x="1306" y="0"/>
                  </a:moveTo>
                  <a:lnTo>
                    <a:pt x="1302" y="55"/>
                  </a:lnTo>
                  <a:lnTo>
                    <a:pt x="1300" y="111"/>
                  </a:lnTo>
                  <a:lnTo>
                    <a:pt x="1303" y="168"/>
                  </a:lnTo>
                  <a:lnTo>
                    <a:pt x="1308" y="224"/>
                  </a:lnTo>
                  <a:lnTo>
                    <a:pt x="1314" y="282"/>
                  </a:lnTo>
                  <a:lnTo>
                    <a:pt x="1324" y="338"/>
                  </a:lnTo>
                  <a:lnTo>
                    <a:pt x="1335" y="391"/>
                  </a:lnTo>
                  <a:lnTo>
                    <a:pt x="1346" y="444"/>
                  </a:lnTo>
                  <a:lnTo>
                    <a:pt x="1359" y="492"/>
                  </a:lnTo>
                  <a:lnTo>
                    <a:pt x="1372" y="537"/>
                  </a:lnTo>
                  <a:lnTo>
                    <a:pt x="1385" y="578"/>
                  </a:lnTo>
                  <a:lnTo>
                    <a:pt x="1396" y="615"/>
                  </a:lnTo>
                  <a:lnTo>
                    <a:pt x="1407" y="646"/>
                  </a:lnTo>
                  <a:lnTo>
                    <a:pt x="1417" y="670"/>
                  </a:lnTo>
                  <a:lnTo>
                    <a:pt x="1423" y="687"/>
                  </a:lnTo>
                  <a:lnTo>
                    <a:pt x="1428" y="697"/>
                  </a:lnTo>
                  <a:lnTo>
                    <a:pt x="1431" y="698"/>
                  </a:lnTo>
                  <a:lnTo>
                    <a:pt x="1459" y="644"/>
                  </a:lnTo>
                  <a:lnTo>
                    <a:pt x="1492" y="594"/>
                  </a:lnTo>
                  <a:lnTo>
                    <a:pt x="1531" y="549"/>
                  </a:lnTo>
                  <a:lnTo>
                    <a:pt x="1572" y="509"/>
                  </a:lnTo>
                  <a:lnTo>
                    <a:pt x="1619" y="474"/>
                  </a:lnTo>
                  <a:lnTo>
                    <a:pt x="1665" y="442"/>
                  </a:lnTo>
                  <a:lnTo>
                    <a:pt x="1715" y="415"/>
                  </a:lnTo>
                  <a:lnTo>
                    <a:pt x="1764" y="391"/>
                  </a:lnTo>
                  <a:lnTo>
                    <a:pt x="1814" y="372"/>
                  </a:lnTo>
                  <a:lnTo>
                    <a:pt x="1862" y="354"/>
                  </a:lnTo>
                  <a:lnTo>
                    <a:pt x="1909" y="340"/>
                  </a:lnTo>
                  <a:lnTo>
                    <a:pt x="1953" y="328"/>
                  </a:lnTo>
                  <a:lnTo>
                    <a:pt x="1995" y="319"/>
                  </a:lnTo>
                  <a:lnTo>
                    <a:pt x="2032" y="312"/>
                  </a:lnTo>
                  <a:lnTo>
                    <a:pt x="2064" y="306"/>
                  </a:lnTo>
                  <a:lnTo>
                    <a:pt x="2089" y="303"/>
                  </a:lnTo>
                  <a:lnTo>
                    <a:pt x="2109" y="301"/>
                  </a:lnTo>
                  <a:lnTo>
                    <a:pt x="2121" y="300"/>
                  </a:lnTo>
                  <a:lnTo>
                    <a:pt x="2126" y="300"/>
                  </a:lnTo>
                  <a:lnTo>
                    <a:pt x="2131" y="300"/>
                  </a:lnTo>
                  <a:lnTo>
                    <a:pt x="2142" y="301"/>
                  </a:lnTo>
                  <a:lnTo>
                    <a:pt x="2163" y="303"/>
                  </a:lnTo>
                  <a:lnTo>
                    <a:pt x="2189" y="306"/>
                  </a:lnTo>
                  <a:lnTo>
                    <a:pt x="2221" y="311"/>
                  </a:lnTo>
                  <a:lnTo>
                    <a:pt x="2258" y="319"/>
                  </a:lnTo>
                  <a:lnTo>
                    <a:pt x="2299" y="327"/>
                  </a:lnTo>
                  <a:lnTo>
                    <a:pt x="2344" y="338"/>
                  </a:lnTo>
                  <a:lnTo>
                    <a:pt x="2391" y="352"/>
                  </a:lnTo>
                  <a:lnTo>
                    <a:pt x="2439" y="368"/>
                  </a:lnTo>
                  <a:lnTo>
                    <a:pt x="2488" y="389"/>
                  </a:lnTo>
                  <a:lnTo>
                    <a:pt x="2539" y="413"/>
                  </a:lnTo>
                  <a:lnTo>
                    <a:pt x="2587" y="441"/>
                  </a:lnTo>
                  <a:lnTo>
                    <a:pt x="2636" y="473"/>
                  </a:lnTo>
                  <a:lnTo>
                    <a:pt x="2682" y="508"/>
                  </a:lnTo>
                  <a:lnTo>
                    <a:pt x="2724" y="548"/>
                  </a:lnTo>
                  <a:lnTo>
                    <a:pt x="2762" y="593"/>
                  </a:lnTo>
                  <a:lnTo>
                    <a:pt x="2796" y="644"/>
                  </a:lnTo>
                  <a:lnTo>
                    <a:pt x="2825" y="698"/>
                  </a:lnTo>
                  <a:lnTo>
                    <a:pt x="2828" y="697"/>
                  </a:lnTo>
                  <a:lnTo>
                    <a:pt x="2833" y="686"/>
                  </a:lnTo>
                  <a:lnTo>
                    <a:pt x="2839" y="668"/>
                  </a:lnTo>
                  <a:lnTo>
                    <a:pt x="2849" y="644"/>
                  </a:lnTo>
                  <a:lnTo>
                    <a:pt x="2860" y="612"/>
                  </a:lnTo>
                  <a:lnTo>
                    <a:pt x="2871" y="577"/>
                  </a:lnTo>
                  <a:lnTo>
                    <a:pt x="2884" y="535"/>
                  </a:lnTo>
                  <a:lnTo>
                    <a:pt x="2897" y="490"/>
                  </a:lnTo>
                  <a:lnTo>
                    <a:pt x="2909" y="442"/>
                  </a:lnTo>
                  <a:lnTo>
                    <a:pt x="2921" y="391"/>
                  </a:lnTo>
                  <a:lnTo>
                    <a:pt x="2932" y="336"/>
                  </a:lnTo>
                  <a:lnTo>
                    <a:pt x="2941" y="280"/>
                  </a:lnTo>
                  <a:lnTo>
                    <a:pt x="2948" y="224"/>
                  </a:lnTo>
                  <a:lnTo>
                    <a:pt x="2953" y="167"/>
                  </a:lnTo>
                  <a:lnTo>
                    <a:pt x="2956" y="111"/>
                  </a:lnTo>
                  <a:lnTo>
                    <a:pt x="2954" y="55"/>
                  </a:lnTo>
                  <a:lnTo>
                    <a:pt x="2949" y="0"/>
                  </a:lnTo>
                  <a:lnTo>
                    <a:pt x="3050" y="27"/>
                  </a:lnTo>
                  <a:lnTo>
                    <a:pt x="3153" y="58"/>
                  </a:lnTo>
                  <a:lnTo>
                    <a:pt x="3257" y="93"/>
                  </a:lnTo>
                  <a:lnTo>
                    <a:pt x="3363" y="131"/>
                  </a:lnTo>
                  <a:lnTo>
                    <a:pt x="3467" y="176"/>
                  </a:lnTo>
                  <a:lnTo>
                    <a:pt x="3572" y="224"/>
                  </a:lnTo>
                  <a:lnTo>
                    <a:pt x="3678" y="279"/>
                  </a:lnTo>
                  <a:lnTo>
                    <a:pt x="3782" y="338"/>
                  </a:lnTo>
                  <a:lnTo>
                    <a:pt x="3883" y="402"/>
                  </a:lnTo>
                  <a:lnTo>
                    <a:pt x="3982" y="473"/>
                  </a:lnTo>
                  <a:lnTo>
                    <a:pt x="4078" y="548"/>
                  </a:lnTo>
                  <a:lnTo>
                    <a:pt x="4171" y="631"/>
                  </a:lnTo>
                  <a:lnTo>
                    <a:pt x="4261" y="719"/>
                  </a:lnTo>
                  <a:lnTo>
                    <a:pt x="4168" y="839"/>
                  </a:lnTo>
                  <a:lnTo>
                    <a:pt x="4067" y="955"/>
                  </a:lnTo>
                  <a:lnTo>
                    <a:pt x="3961" y="1062"/>
                  </a:lnTo>
                  <a:lnTo>
                    <a:pt x="3849" y="1165"/>
                  </a:lnTo>
                  <a:lnTo>
                    <a:pt x="3731" y="1261"/>
                  </a:lnTo>
                  <a:lnTo>
                    <a:pt x="3606" y="1349"/>
                  </a:lnTo>
                  <a:lnTo>
                    <a:pt x="3478" y="1432"/>
                  </a:lnTo>
                  <a:lnTo>
                    <a:pt x="3343" y="1506"/>
                  </a:lnTo>
                  <a:lnTo>
                    <a:pt x="3206" y="1573"/>
                  </a:lnTo>
                  <a:lnTo>
                    <a:pt x="3062" y="1632"/>
                  </a:lnTo>
                  <a:lnTo>
                    <a:pt x="2916" y="1682"/>
                  </a:lnTo>
                  <a:lnTo>
                    <a:pt x="2764" y="1725"/>
                  </a:lnTo>
                  <a:lnTo>
                    <a:pt x="2610" y="1759"/>
                  </a:lnTo>
                  <a:lnTo>
                    <a:pt x="2453" y="1783"/>
                  </a:lnTo>
                  <a:lnTo>
                    <a:pt x="2293" y="1797"/>
                  </a:lnTo>
                  <a:lnTo>
                    <a:pt x="2129" y="1802"/>
                  </a:lnTo>
                  <a:lnTo>
                    <a:pt x="1968" y="1797"/>
                  </a:lnTo>
                  <a:lnTo>
                    <a:pt x="1808" y="1783"/>
                  </a:lnTo>
                  <a:lnTo>
                    <a:pt x="1651" y="1759"/>
                  </a:lnTo>
                  <a:lnTo>
                    <a:pt x="1497" y="1725"/>
                  </a:lnTo>
                  <a:lnTo>
                    <a:pt x="1346" y="1683"/>
                  </a:lnTo>
                  <a:lnTo>
                    <a:pt x="1199" y="1632"/>
                  </a:lnTo>
                  <a:lnTo>
                    <a:pt x="1057" y="1575"/>
                  </a:lnTo>
                  <a:lnTo>
                    <a:pt x="919" y="1507"/>
                  </a:lnTo>
                  <a:lnTo>
                    <a:pt x="784" y="1434"/>
                  </a:lnTo>
                  <a:lnTo>
                    <a:pt x="656" y="1352"/>
                  </a:lnTo>
                  <a:lnTo>
                    <a:pt x="531" y="1262"/>
                  </a:lnTo>
                  <a:lnTo>
                    <a:pt x="413" y="1166"/>
                  </a:lnTo>
                  <a:lnTo>
                    <a:pt x="301" y="1064"/>
                  </a:lnTo>
                  <a:lnTo>
                    <a:pt x="193" y="955"/>
                  </a:lnTo>
                  <a:lnTo>
                    <a:pt x="94" y="841"/>
                  </a:lnTo>
                  <a:lnTo>
                    <a:pt x="0" y="719"/>
                  </a:lnTo>
                  <a:lnTo>
                    <a:pt x="88" y="631"/>
                  </a:lnTo>
                  <a:lnTo>
                    <a:pt x="181" y="548"/>
                  </a:lnTo>
                  <a:lnTo>
                    <a:pt x="278" y="473"/>
                  </a:lnTo>
                  <a:lnTo>
                    <a:pt x="378" y="402"/>
                  </a:lnTo>
                  <a:lnTo>
                    <a:pt x="478" y="338"/>
                  </a:lnTo>
                  <a:lnTo>
                    <a:pt x="583" y="279"/>
                  </a:lnTo>
                  <a:lnTo>
                    <a:pt x="687" y="224"/>
                  </a:lnTo>
                  <a:lnTo>
                    <a:pt x="792" y="176"/>
                  </a:lnTo>
                  <a:lnTo>
                    <a:pt x="896" y="131"/>
                  </a:lnTo>
                  <a:lnTo>
                    <a:pt x="1002" y="93"/>
                  </a:lnTo>
                  <a:lnTo>
                    <a:pt x="1105" y="58"/>
                  </a:lnTo>
                  <a:lnTo>
                    <a:pt x="1207" y="27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EAA3DAB6-2701-2882-2FA1-6410538C0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688" y="2409990"/>
              <a:ext cx="249279" cy="168903"/>
            </a:xfrm>
            <a:custGeom>
              <a:avLst/>
              <a:gdLst>
                <a:gd name="T0" fmla="*/ 75 w 1315"/>
                <a:gd name="T1" fmla="*/ 0 h 891"/>
                <a:gd name="T2" fmla="*/ 131 w 1315"/>
                <a:gd name="T3" fmla="*/ 61 h 891"/>
                <a:gd name="T4" fmla="*/ 190 w 1315"/>
                <a:gd name="T5" fmla="*/ 116 h 891"/>
                <a:gd name="T6" fmla="*/ 251 w 1315"/>
                <a:gd name="T7" fmla="*/ 165 h 891"/>
                <a:gd name="T8" fmla="*/ 315 w 1315"/>
                <a:gd name="T9" fmla="*/ 208 h 891"/>
                <a:gd name="T10" fmla="*/ 379 w 1315"/>
                <a:gd name="T11" fmla="*/ 244 h 891"/>
                <a:gd name="T12" fmla="*/ 447 w 1315"/>
                <a:gd name="T13" fmla="*/ 274 h 891"/>
                <a:gd name="T14" fmla="*/ 516 w 1315"/>
                <a:gd name="T15" fmla="*/ 295 h 891"/>
                <a:gd name="T16" fmla="*/ 586 w 1315"/>
                <a:gd name="T17" fmla="*/ 308 h 891"/>
                <a:gd name="T18" fmla="*/ 656 w 1315"/>
                <a:gd name="T19" fmla="*/ 313 h 891"/>
                <a:gd name="T20" fmla="*/ 737 w 1315"/>
                <a:gd name="T21" fmla="*/ 308 h 891"/>
                <a:gd name="T22" fmla="*/ 815 w 1315"/>
                <a:gd name="T23" fmla="*/ 292 h 891"/>
                <a:gd name="T24" fmla="*/ 890 w 1315"/>
                <a:gd name="T25" fmla="*/ 265 h 891"/>
                <a:gd name="T26" fmla="*/ 966 w 1315"/>
                <a:gd name="T27" fmla="*/ 229 h 891"/>
                <a:gd name="T28" fmla="*/ 1038 w 1315"/>
                <a:gd name="T29" fmla="*/ 183 h 891"/>
                <a:gd name="T30" fmla="*/ 1108 w 1315"/>
                <a:gd name="T31" fmla="*/ 130 h 891"/>
                <a:gd name="T32" fmla="*/ 1175 w 1315"/>
                <a:gd name="T33" fmla="*/ 69 h 891"/>
                <a:gd name="T34" fmla="*/ 1239 w 1315"/>
                <a:gd name="T35" fmla="*/ 0 h 891"/>
                <a:gd name="T36" fmla="*/ 1271 w 1315"/>
                <a:gd name="T37" fmla="*/ 77 h 891"/>
                <a:gd name="T38" fmla="*/ 1294 w 1315"/>
                <a:gd name="T39" fmla="*/ 156 h 891"/>
                <a:gd name="T40" fmla="*/ 1310 w 1315"/>
                <a:gd name="T41" fmla="*/ 236 h 891"/>
                <a:gd name="T42" fmla="*/ 1315 w 1315"/>
                <a:gd name="T43" fmla="*/ 317 h 891"/>
                <a:gd name="T44" fmla="*/ 1315 w 1315"/>
                <a:gd name="T45" fmla="*/ 329 h 891"/>
                <a:gd name="T46" fmla="*/ 1313 w 1315"/>
                <a:gd name="T47" fmla="*/ 343 h 891"/>
                <a:gd name="T48" fmla="*/ 1310 w 1315"/>
                <a:gd name="T49" fmla="*/ 362 h 891"/>
                <a:gd name="T50" fmla="*/ 1303 w 1315"/>
                <a:gd name="T51" fmla="*/ 385 h 891"/>
                <a:gd name="T52" fmla="*/ 1295 w 1315"/>
                <a:gd name="T53" fmla="*/ 410 h 891"/>
                <a:gd name="T54" fmla="*/ 1284 w 1315"/>
                <a:gd name="T55" fmla="*/ 438 h 891"/>
                <a:gd name="T56" fmla="*/ 1268 w 1315"/>
                <a:gd name="T57" fmla="*/ 470 h 891"/>
                <a:gd name="T58" fmla="*/ 1247 w 1315"/>
                <a:gd name="T59" fmla="*/ 502 h 891"/>
                <a:gd name="T60" fmla="*/ 1222 w 1315"/>
                <a:gd name="T61" fmla="*/ 537 h 891"/>
                <a:gd name="T62" fmla="*/ 1191 w 1315"/>
                <a:gd name="T63" fmla="*/ 574 h 891"/>
                <a:gd name="T64" fmla="*/ 1155 w 1315"/>
                <a:gd name="T65" fmla="*/ 612 h 891"/>
                <a:gd name="T66" fmla="*/ 1110 w 1315"/>
                <a:gd name="T67" fmla="*/ 651 h 891"/>
                <a:gd name="T68" fmla="*/ 1058 w 1315"/>
                <a:gd name="T69" fmla="*/ 691 h 891"/>
                <a:gd name="T70" fmla="*/ 999 w 1315"/>
                <a:gd name="T71" fmla="*/ 731 h 891"/>
                <a:gd name="T72" fmla="*/ 932 w 1315"/>
                <a:gd name="T73" fmla="*/ 772 h 891"/>
                <a:gd name="T74" fmla="*/ 855 w 1315"/>
                <a:gd name="T75" fmla="*/ 812 h 891"/>
                <a:gd name="T76" fmla="*/ 770 w 1315"/>
                <a:gd name="T77" fmla="*/ 852 h 891"/>
                <a:gd name="T78" fmla="*/ 674 w 1315"/>
                <a:gd name="T79" fmla="*/ 891 h 891"/>
                <a:gd name="T80" fmla="*/ 640 w 1315"/>
                <a:gd name="T81" fmla="*/ 891 h 891"/>
                <a:gd name="T82" fmla="*/ 544 w 1315"/>
                <a:gd name="T83" fmla="*/ 852 h 891"/>
                <a:gd name="T84" fmla="*/ 458 w 1315"/>
                <a:gd name="T85" fmla="*/ 812 h 891"/>
                <a:gd name="T86" fmla="*/ 383 w 1315"/>
                <a:gd name="T87" fmla="*/ 772 h 891"/>
                <a:gd name="T88" fmla="*/ 315 w 1315"/>
                <a:gd name="T89" fmla="*/ 731 h 891"/>
                <a:gd name="T90" fmla="*/ 256 w 1315"/>
                <a:gd name="T91" fmla="*/ 691 h 891"/>
                <a:gd name="T92" fmla="*/ 205 w 1315"/>
                <a:gd name="T93" fmla="*/ 651 h 891"/>
                <a:gd name="T94" fmla="*/ 160 w 1315"/>
                <a:gd name="T95" fmla="*/ 612 h 891"/>
                <a:gd name="T96" fmla="*/ 123 w 1315"/>
                <a:gd name="T97" fmla="*/ 574 h 891"/>
                <a:gd name="T98" fmla="*/ 93 w 1315"/>
                <a:gd name="T99" fmla="*/ 537 h 891"/>
                <a:gd name="T100" fmla="*/ 67 w 1315"/>
                <a:gd name="T101" fmla="*/ 502 h 891"/>
                <a:gd name="T102" fmla="*/ 46 w 1315"/>
                <a:gd name="T103" fmla="*/ 470 h 891"/>
                <a:gd name="T104" fmla="*/ 30 w 1315"/>
                <a:gd name="T105" fmla="*/ 438 h 891"/>
                <a:gd name="T106" fmla="*/ 19 w 1315"/>
                <a:gd name="T107" fmla="*/ 410 h 891"/>
                <a:gd name="T108" fmla="*/ 11 w 1315"/>
                <a:gd name="T109" fmla="*/ 385 h 891"/>
                <a:gd name="T110" fmla="*/ 5 w 1315"/>
                <a:gd name="T111" fmla="*/ 362 h 891"/>
                <a:gd name="T112" fmla="*/ 2 w 1315"/>
                <a:gd name="T113" fmla="*/ 343 h 891"/>
                <a:gd name="T114" fmla="*/ 0 w 1315"/>
                <a:gd name="T115" fmla="*/ 329 h 891"/>
                <a:gd name="T116" fmla="*/ 0 w 1315"/>
                <a:gd name="T117" fmla="*/ 317 h 891"/>
                <a:gd name="T118" fmla="*/ 6 w 1315"/>
                <a:gd name="T119" fmla="*/ 236 h 891"/>
                <a:gd name="T120" fmla="*/ 21 w 1315"/>
                <a:gd name="T121" fmla="*/ 156 h 891"/>
                <a:gd name="T122" fmla="*/ 45 w 1315"/>
                <a:gd name="T123" fmla="*/ 77 h 891"/>
                <a:gd name="T124" fmla="*/ 75 w 1315"/>
                <a:gd name="T125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5" h="891">
                  <a:moveTo>
                    <a:pt x="75" y="0"/>
                  </a:moveTo>
                  <a:lnTo>
                    <a:pt x="131" y="61"/>
                  </a:lnTo>
                  <a:lnTo>
                    <a:pt x="190" y="116"/>
                  </a:lnTo>
                  <a:lnTo>
                    <a:pt x="251" y="165"/>
                  </a:lnTo>
                  <a:lnTo>
                    <a:pt x="315" y="208"/>
                  </a:lnTo>
                  <a:lnTo>
                    <a:pt x="379" y="244"/>
                  </a:lnTo>
                  <a:lnTo>
                    <a:pt x="447" y="274"/>
                  </a:lnTo>
                  <a:lnTo>
                    <a:pt x="516" y="295"/>
                  </a:lnTo>
                  <a:lnTo>
                    <a:pt x="586" y="308"/>
                  </a:lnTo>
                  <a:lnTo>
                    <a:pt x="656" y="313"/>
                  </a:lnTo>
                  <a:lnTo>
                    <a:pt x="737" y="308"/>
                  </a:lnTo>
                  <a:lnTo>
                    <a:pt x="815" y="292"/>
                  </a:lnTo>
                  <a:lnTo>
                    <a:pt x="890" y="265"/>
                  </a:lnTo>
                  <a:lnTo>
                    <a:pt x="966" y="229"/>
                  </a:lnTo>
                  <a:lnTo>
                    <a:pt x="1038" y="183"/>
                  </a:lnTo>
                  <a:lnTo>
                    <a:pt x="1108" y="130"/>
                  </a:lnTo>
                  <a:lnTo>
                    <a:pt x="1175" y="69"/>
                  </a:lnTo>
                  <a:lnTo>
                    <a:pt x="1239" y="0"/>
                  </a:lnTo>
                  <a:lnTo>
                    <a:pt x="1271" y="77"/>
                  </a:lnTo>
                  <a:lnTo>
                    <a:pt x="1294" y="156"/>
                  </a:lnTo>
                  <a:lnTo>
                    <a:pt x="1310" y="236"/>
                  </a:lnTo>
                  <a:lnTo>
                    <a:pt x="1315" y="317"/>
                  </a:lnTo>
                  <a:lnTo>
                    <a:pt x="1315" y="329"/>
                  </a:lnTo>
                  <a:lnTo>
                    <a:pt x="1313" y="343"/>
                  </a:lnTo>
                  <a:lnTo>
                    <a:pt x="1310" y="362"/>
                  </a:lnTo>
                  <a:lnTo>
                    <a:pt x="1303" y="385"/>
                  </a:lnTo>
                  <a:lnTo>
                    <a:pt x="1295" y="410"/>
                  </a:lnTo>
                  <a:lnTo>
                    <a:pt x="1284" y="438"/>
                  </a:lnTo>
                  <a:lnTo>
                    <a:pt x="1268" y="470"/>
                  </a:lnTo>
                  <a:lnTo>
                    <a:pt x="1247" y="502"/>
                  </a:lnTo>
                  <a:lnTo>
                    <a:pt x="1222" y="537"/>
                  </a:lnTo>
                  <a:lnTo>
                    <a:pt x="1191" y="574"/>
                  </a:lnTo>
                  <a:lnTo>
                    <a:pt x="1155" y="612"/>
                  </a:lnTo>
                  <a:lnTo>
                    <a:pt x="1110" y="651"/>
                  </a:lnTo>
                  <a:lnTo>
                    <a:pt x="1058" y="691"/>
                  </a:lnTo>
                  <a:lnTo>
                    <a:pt x="999" y="731"/>
                  </a:lnTo>
                  <a:lnTo>
                    <a:pt x="932" y="772"/>
                  </a:lnTo>
                  <a:lnTo>
                    <a:pt x="855" y="812"/>
                  </a:lnTo>
                  <a:lnTo>
                    <a:pt x="770" y="852"/>
                  </a:lnTo>
                  <a:lnTo>
                    <a:pt x="674" y="891"/>
                  </a:lnTo>
                  <a:lnTo>
                    <a:pt x="640" y="891"/>
                  </a:lnTo>
                  <a:lnTo>
                    <a:pt x="544" y="852"/>
                  </a:lnTo>
                  <a:lnTo>
                    <a:pt x="458" y="812"/>
                  </a:lnTo>
                  <a:lnTo>
                    <a:pt x="383" y="772"/>
                  </a:lnTo>
                  <a:lnTo>
                    <a:pt x="315" y="731"/>
                  </a:lnTo>
                  <a:lnTo>
                    <a:pt x="256" y="691"/>
                  </a:lnTo>
                  <a:lnTo>
                    <a:pt x="205" y="651"/>
                  </a:lnTo>
                  <a:lnTo>
                    <a:pt x="160" y="612"/>
                  </a:lnTo>
                  <a:lnTo>
                    <a:pt x="123" y="574"/>
                  </a:lnTo>
                  <a:lnTo>
                    <a:pt x="93" y="537"/>
                  </a:lnTo>
                  <a:lnTo>
                    <a:pt x="67" y="502"/>
                  </a:lnTo>
                  <a:lnTo>
                    <a:pt x="46" y="470"/>
                  </a:lnTo>
                  <a:lnTo>
                    <a:pt x="30" y="438"/>
                  </a:lnTo>
                  <a:lnTo>
                    <a:pt x="19" y="410"/>
                  </a:lnTo>
                  <a:lnTo>
                    <a:pt x="11" y="385"/>
                  </a:lnTo>
                  <a:lnTo>
                    <a:pt x="5" y="362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7"/>
                  </a:lnTo>
                  <a:lnTo>
                    <a:pt x="6" y="236"/>
                  </a:lnTo>
                  <a:lnTo>
                    <a:pt x="21" y="156"/>
                  </a:lnTo>
                  <a:lnTo>
                    <a:pt x="45" y="7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AD8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35BCFB90-4CAA-D236-1B22-AB83C15A4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610" y="2579841"/>
              <a:ext cx="137056" cy="67675"/>
            </a:xfrm>
            <a:custGeom>
              <a:avLst/>
              <a:gdLst>
                <a:gd name="T0" fmla="*/ 361 w 723"/>
                <a:gd name="T1" fmla="*/ 0 h 357"/>
                <a:gd name="T2" fmla="*/ 368 w 723"/>
                <a:gd name="T3" fmla="*/ 0 h 357"/>
                <a:gd name="T4" fmla="*/ 382 w 723"/>
                <a:gd name="T5" fmla="*/ 1 h 357"/>
                <a:gd name="T6" fmla="*/ 406 w 723"/>
                <a:gd name="T7" fmla="*/ 4 h 357"/>
                <a:gd name="T8" fmla="*/ 438 w 723"/>
                <a:gd name="T9" fmla="*/ 9 h 357"/>
                <a:gd name="T10" fmla="*/ 477 w 723"/>
                <a:gd name="T11" fmla="*/ 16 h 357"/>
                <a:gd name="T12" fmla="*/ 520 w 723"/>
                <a:gd name="T13" fmla="*/ 25 h 357"/>
                <a:gd name="T14" fmla="*/ 566 w 723"/>
                <a:gd name="T15" fmla="*/ 36 h 357"/>
                <a:gd name="T16" fmla="*/ 618 w 723"/>
                <a:gd name="T17" fmla="*/ 51 h 357"/>
                <a:gd name="T18" fmla="*/ 671 w 723"/>
                <a:gd name="T19" fmla="*/ 70 h 357"/>
                <a:gd name="T20" fmla="*/ 723 w 723"/>
                <a:gd name="T21" fmla="*/ 91 h 357"/>
                <a:gd name="T22" fmla="*/ 590 w 723"/>
                <a:gd name="T23" fmla="*/ 357 h 357"/>
                <a:gd name="T24" fmla="*/ 132 w 723"/>
                <a:gd name="T25" fmla="*/ 357 h 357"/>
                <a:gd name="T26" fmla="*/ 0 w 723"/>
                <a:gd name="T27" fmla="*/ 91 h 357"/>
                <a:gd name="T28" fmla="*/ 54 w 723"/>
                <a:gd name="T29" fmla="*/ 70 h 357"/>
                <a:gd name="T30" fmla="*/ 108 w 723"/>
                <a:gd name="T31" fmla="*/ 51 h 357"/>
                <a:gd name="T32" fmla="*/ 160 w 723"/>
                <a:gd name="T33" fmla="*/ 36 h 357"/>
                <a:gd name="T34" fmla="*/ 206 w 723"/>
                <a:gd name="T35" fmla="*/ 25 h 357"/>
                <a:gd name="T36" fmla="*/ 249 w 723"/>
                <a:gd name="T37" fmla="*/ 16 h 357"/>
                <a:gd name="T38" fmla="*/ 288 w 723"/>
                <a:gd name="T39" fmla="*/ 9 h 357"/>
                <a:gd name="T40" fmla="*/ 318 w 723"/>
                <a:gd name="T41" fmla="*/ 4 h 357"/>
                <a:gd name="T42" fmla="*/ 342 w 723"/>
                <a:gd name="T43" fmla="*/ 1 h 357"/>
                <a:gd name="T44" fmla="*/ 357 w 723"/>
                <a:gd name="T45" fmla="*/ 0 h 357"/>
                <a:gd name="T46" fmla="*/ 361 w 723"/>
                <a:gd name="T4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3" h="357">
                  <a:moveTo>
                    <a:pt x="361" y="0"/>
                  </a:moveTo>
                  <a:lnTo>
                    <a:pt x="368" y="0"/>
                  </a:lnTo>
                  <a:lnTo>
                    <a:pt x="382" y="1"/>
                  </a:lnTo>
                  <a:lnTo>
                    <a:pt x="406" y="4"/>
                  </a:lnTo>
                  <a:lnTo>
                    <a:pt x="438" y="9"/>
                  </a:lnTo>
                  <a:lnTo>
                    <a:pt x="477" y="16"/>
                  </a:lnTo>
                  <a:lnTo>
                    <a:pt x="520" y="25"/>
                  </a:lnTo>
                  <a:lnTo>
                    <a:pt x="566" y="36"/>
                  </a:lnTo>
                  <a:lnTo>
                    <a:pt x="618" y="51"/>
                  </a:lnTo>
                  <a:lnTo>
                    <a:pt x="671" y="70"/>
                  </a:lnTo>
                  <a:lnTo>
                    <a:pt x="723" y="91"/>
                  </a:lnTo>
                  <a:lnTo>
                    <a:pt x="590" y="357"/>
                  </a:lnTo>
                  <a:lnTo>
                    <a:pt x="132" y="357"/>
                  </a:lnTo>
                  <a:lnTo>
                    <a:pt x="0" y="91"/>
                  </a:lnTo>
                  <a:lnTo>
                    <a:pt x="54" y="70"/>
                  </a:lnTo>
                  <a:lnTo>
                    <a:pt x="108" y="51"/>
                  </a:lnTo>
                  <a:lnTo>
                    <a:pt x="160" y="36"/>
                  </a:lnTo>
                  <a:lnTo>
                    <a:pt x="206" y="25"/>
                  </a:lnTo>
                  <a:lnTo>
                    <a:pt x="249" y="16"/>
                  </a:lnTo>
                  <a:lnTo>
                    <a:pt x="288" y="9"/>
                  </a:lnTo>
                  <a:lnTo>
                    <a:pt x="318" y="4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3698BBE-30BA-D546-AC26-101667649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043" y="2468566"/>
              <a:ext cx="157340" cy="186722"/>
            </a:xfrm>
            <a:custGeom>
              <a:avLst/>
              <a:gdLst>
                <a:gd name="T0" fmla="*/ 699 w 830"/>
                <a:gd name="T1" fmla="*/ 26 h 985"/>
                <a:gd name="T2" fmla="*/ 760 w 830"/>
                <a:gd name="T3" fmla="*/ 95 h 985"/>
                <a:gd name="T4" fmla="*/ 801 w 830"/>
                <a:gd name="T5" fmla="*/ 180 h 985"/>
                <a:gd name="T6" fmla="*/ 824 w 830"/>
                <a:gd name="T7" fmla="*/ 276 h 985"/>
                <a:gd name="T8" fmla="*/ 830 w 830"/>
                <a:gd name="T9" fmla="*/ 382 h 985"/>
                <a:gd name="T10" fmla="*/ 825 w 830"/>
                <a:gd name="T11" fmla="*/ 491 h 985"/>
                <a:gd name="T12" fmla="*/ 811 w 830"/>
                <a:gd name="T13" fmla="*/ 599 h 985"/>
                <a:gd name="T14" fmla="*/ 790 w 830"/>
                <a:gd name="T15" fmla="*/ 702 h 985"/>
                <a:gd name="T16" fmla="*/ 766 w 830"/>
                <a:gd name="T17" fmla="*/ 796 h 985"/>
                <a:gd name="T18" fmla="*/ 744 w 830"/>
                <a:gd name="T19" fmla="*/ 875 h 985"/>
                <a:gd name="T20" fmla="*/ 721 w 830"/>
                <a:gd name="T21" fmla="*/ 937 h 985"/>
                <a:gd name="T22" fmla="*/ 707 w 830"/>
                <a:gd name="T23" fmla="*/ 974 h 985"/>
                <a:gd name="T24" fmla="*/ 700 w 830"/>
                <a:gd name="T25" fmla="*/ 985 h 985"/>
                <a:gd name="T26" fmla="*/ 638 w 830"/>
                <a:gd name="T27" fmla="*/ 880 h 985"/>
                <a:gd name="T28" fmla="*/ 556 w 830"/>
                <a:gd name="T29" fmla="*/ 795 h 985"/>
                <a:gd name="T30" fmla="*/ 463 w 830"/>
                <a:gd name="T31" fmla="*/ 728 h 985"/>
                <a:gd name="T32" fmla="*/ 364 w 830"/>
                <a:gd name="T33" fmla="*/ 676 h 985"/>
                <a:gd name="T34" fmla="*/ 266 w 830"/>
                <a:gd name="T35" fmla="*/ 639 h 985"/>
                <a:gd name="T36" fmla="*/ 173 w 830"/>
                <a:gd name="T37" fmla="*/ 614 h 985"/>
                <a:gd name="T38" fmla="*/ 97 w 830"/>
                <a:gd name="T39" fmla="*/ 598 h 985"/>
                <a:gd name="T40" fmla="*/ 37 w 830"/>
                <a:gd name="T41" fmla="*/ 590 h 985"/>
                <a:gd name="T42" fmla="*/ 5 w 830"/>
                <a:gd name="T43" fmla="*/ 587 h 985"/>
                <a:gd name="T44" fmla="*/ 98 w 830"/>
                <a:gd name="T45" fmla="*/ 548 h 985"/>
                <a:gd name="T46" fmla="*/ 265 w 830"/>
                <a:gd name="T47" fmla="*/ 468 h 985"/>
                <a:gd name="T48" fmla="*/ 393 w 830"/>
                <a:gd name="T49" fmla="*/ 388 h 985"/>
                <a:gd name="T50" fmla="*/ 491 w 830"/>
                <a:gd name="T51" fmla="*/ 308 h 985"/>
                <a:gd name="T52" fmla="*/ 561 w 830"/>
                <a:gd name="T53" fmla="*/ 233 h 985"/>
                <a:gd name="T54" fmla="*/ 609 w 830"/>
                <a:gd name="T55" fmla="*/ 164 h 985"/>
                <a:gd name="T56" fmla="*/ 638 w 830"/>
                <a:gd name="T57" fmla="*/ 104 h 985"/>
                <a:gd name="T58" fmla="*/ 652 w 830"/>
                <a:gd name="T59" fmla="*/ 56 h 985"/>
                <a:gd name="T60" fmla="*/ 659 w 830"/>
                <a:gd name="T61" fmla="*/ 21 h 985"/>
                <a:gd name="T62" fmla="*/ 659 w 830"/>
                <a:gd name="T63" fmla="*/ 2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985">
                  <a:moveTo>
                    <a:pt x="659" y="0"/>
                  </a:moveTo>
                  <a:lnTo>
                    <a:pt x="699" y="26"/>
                  </a:lnTo>
                  <a:lnTo>
                    <a:pt x="732" y="58"/>
                  </a:lnTo>
                  <a:lnTo>
                    <a:pt x="760" y="95"/>
                  </a:lnTo>
                  <a:lnTo>
                    <a:pt x="784" y="135"/>
                  </a:lnTo>
                  <a:lnTo>
                    <a:pt x="801" y="180"/>
                  </a:lnTo>
                  <a:lnTo>
                    <a:pt x="814" y="226"/>
                  </a:lnTo>
                  <a:lnTo>
                    <a:pt x="824" y="276"/>
                  </a:lnTo>
                  <a:lnTo>
                    <a:pt x="828" y="329"/>
                  </a:lnTo>
                  <a:lnTo>
                    <a:pt x="830" y="382"/>
                  </a:lnTo>
                  <a:lnTo>
                    <a:pt x="828" y="436"/>
                  </a:lnTo>
                  <a:lnTo>
                    <a:pt x="825" y="491"/>
                  </a:lnTo>
                  <a:lnTo>
                    <a:pt x="819" y="545"/>
                  </a:lnTo>
                  <a:lnTo>
                    <a:pt x="811" y="599"/>
                  </a:lnTo>
                  <a:lnTo>
                    <a:pt x="801" y="652"/>
                  </a:lnTo>
                  <a:lnTo>
                    <a:pt x="790" y="702"/>
                  </a:lnTo>
                  <a:lnTo>
                    <a:pt x="779" y="750"/>
                  </a:lnTo>
                  <a:lnTo>
                    <a:pt x="766" y="796"/>
                  </a:lnTo>
                  <a:lnTo>
                    <a:pt x="755" y="838"/>
                  </a:lnTo>
                  <a:lnTo>
                    <a:pt x="744" y="875"/>
                  </a:lnTo>
                  <a:lnTo>
                    <a:pt x="732" y="909"/>
                  </a:lnTo>
                  <a:lnTo>
                    <a:pt x="721" y="937"/>
                  </a:lnTo>
                  <a:lnTo>
                    <a:pt x="713" y="958"/>
                  </a:lnTo>
                  <a:lnTo>
                    <a:pt x="707" y="974"/>
                  </a:lnTo>
                  <a:lnTo>
                    <a:pt x="702" y="984"/>
                  </a:lnTo>
                  <a:lnTo>
                    <a:pt x="700" y="985"/>
                  </a:lnTo>
                  <a:lnTo>
                    <a:pt x="671" y="931"/>
                  </a:lnTo>
                  <a:lnTo>
                    <a:pt x="638" y="880"/>
                  </a:lnTo>
                  <a:lnTo>
                    <a:pt x="599" y="835"/>
                  </a:lnTo>
                  <a:lnTo>
                    <a:pt x="556" y="795"/>
                  </a:lnTo>
                  <a:lnTo>
                    <a:pt x="511" y="760"/>
                  </a:lnTo>
                  <a:lnTo>
                    <a:pt x="463" y="728"/>
                  </a:lnTo>
                  <a:lnTo>
                    <a:pt x="414" y="700"/>
                  </a:lnTo>
                  <a:lnTo>
                    <a:pt x="364" y="676"/>
                  </a:lnTo>
                  <a:lnTo>
                    <a:pt x="314" y="655"/>
                  </a:lnTo>
                  <a:lnTo>
                    <a:pt x="266" y="639"/>
                  </a:lnTo>
                  <a:lnTo>
                    <a:pt x="218" y="625"/>
                  </a:lnTo>
                  <a:lnTo>
                    <a:pt x="173" y="614"/>
                  </a:lnTo>
                  <a:lnTo>
                    <a:pt x="133" y="606"/>
                  </a:lnTo>
                  <a:lnTo>
                    <a:pt x="97" y="598"/>
                  </a:lnTo>
                  <a:lnTo>
                    <a:pt x="65" y="593"/>
                  </a:lnTo>
                  <a:lnTo>
                    <a:pt x="37" y="590"/>
                  </a:lnTo>
                  <a:lnTo>
                    <a:pt x="18" y="588"/>
                  </a:lnTo>
                  <a:lnTo>
                    <a:pt x="5" y="587"/>
                  </a:lnTo>
                  <a:lnTo>
                    <a:pt x="0" y="587"/>
                  </a:lnTo>
                  <a:lnTo>
                    <a:pt x="98" y="548"/>
                  </a:lnTo>
                  <a:lnTo>
                    <a:pt x="186" y="508"/>
                  </a:lnTo>
                  <a:lnTo>
                    <a:pt x="265" y="468"/>
                  </a:lnTo>
                  <a:lnTo>
                    <a:pt x="334" y="428"/>
                  </a:lnTo>
                  <a:lnTo>
                    <a:pt x="393" y="388"/>
                  </a:lnTo>
                  <a:lnTo>
                    <a:pt x="446" y="348"/>
                  </a:lnTo>
                  <a:lnTo>
                    <a:pt x="491" y="308"/>
                  </a:lnTo>
                  <a:lnTo>
                    <a:pt x="529" y="271"/>
                  </a:lnTo>
                  <a:lnTo>
                    <a:pt x="561" y="233"/>
                  </a:lnTo>
                  <a:lnTo>
                    <a:pt x="587" y="197"/>
                  </a:lnTo>
                  <a:lnTo>
                    <a:pt x="609" y="164"/>
                  </a:lnTo>
                  <a:lnTo>
                    <a:pt x="625" y="133"/>
                  </a:lnTo>
                  <a:lnTo>
                    <a:pt x="638" y="104"/>
                  </a:lnTo>
                  <a:lnTo>
                    <a:pt x="646" y="79"/>
                  </a:lnTo>
                  <a:lnTo>
                    <a:pt x="652" y="56"/>
                  </a:lnTo>
                  <a:lnTo>
                    <a:pt x="655" y="36"/>
                  </a:lnTo>
                  <a:lnTo>
                    <a:pt x="659" y="21"/>
                  </a:lnTo>
                  <a:lnTo>
                    <a:pt x="659" y="10"/>
                  </a:lnTo>
                  <a:lnTo>
                    <a:pt x="659" y="2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55687D7F-1872-341A-EAEC-5C0F15965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462" y="2468566"/>
              <a:ext cx="157340" cy="186722"/>
            </a:xfrm>
            <a:custGeom>
              <a:avLst/>
              <a:gdLst>
                <a:gd name="T0" fmla="*/ 170 w 830"/>
                <a:gd name="T1" fmla="*/ 2 h 985"/>
                <a:gd name="T2" fmla="*/ 170 w 830"/>
                <a:gd name="T3" fmla="*/ 21 h 985"/>
                <a:gd name="T4" fmla="*/ 176 w 830"/>
                <a:gd name="T5" fmla="*/ 56 h 985"/>
                <a:gd name="T6" fmla="*/ 191 w 830"/>
                <a:gd name="T7" fmla="*/ 104 h 985"/>
                <a:gd name="T8" fmla="*/ 220 w 830"/>
                <a:gd name="T9" fmla="*/ 164 h 985"/>
                <a:gd name="T10" fmla="*/ 268 w 830"/>
                <a:gd name="T11" fmla="*/ 233 h 985"/>
                <a:gd name="T12" fmla="*/ 338 w 830"/>
                <a:gd name="T13" fmla="*/ 308 h 985"/>
                <a:gd name="T14" fmla="*/ 436 w 830"/>
                <a:gd name="T15" fmla="*/ 388 h 985"/>
                <a:gd name="T16" fmla="*/ 567 w 830"/>
                <a:gd name="T17" fmla="*/ 468 h 985"/>
                <a:gd name="T18" fmla="*/ 734 w 830"/>
                <a:gd name="T19" fmla="*/ 548 h 985"/>
                <a:gd name="T20" fmla="*/ 826 w 830"/>
                <a:gd name="T21" fmla="*/ 587 h 985"/>
                <a:gd name="T22" fmla="*/ 794 w 830"/>
                <a:gd name="T23" fmla="*/ 590 h 985"/>
                <a:gd name="T24" fmla="*/ 735 w 830"/>
                <a:gd name="T25" fmla="*/ 599 h 985"/>
                <a:gd name="T26" fmla="*/ 657 w 830"/>
                <a:gd name="T27" fmla="*/ 615 h 985"/>
                <a:gd name="T28" fmla="*/ 565 w 830"/>
                <a:gd name="T29" fmla="*/ 641 h 985"/>
                <a:gd name="T30" fmla="*/ 466 w 830"/>
                <a:gd name="T31" fmla="*/ 678 h 985"/>
                <a:gd name="T32" fmla="*/ 367 w 830"/>
                <a:gd name="T33" fmla="*/ 729 h 985"/>
                <a:gd name="T34" fmla="*/ 274 w 830"/>
                <a:gd name="T35" fmla="*/ 796 h 985"/>
                <a:gd name="T36" fmla="*/ 194 w 830"/>
                <a:gd name="T37" fmla="*/ 881 h 985"/>
                <a:gd name="T38" fmla="*/ 131 w 830"/>
                <a:gd name="T39" fmla="*/ 985 h 985"/>
                <a:gd name="T40" fmla="*/ 125 w 830"/>
                <a:gd name="T41" fmla="*/ 974 h 985"/>
                <a:gd name="T42" fmla="*/ 109 w 830"/>
                <a:gd name="T43" fmla="*/ 936 h 985"/>
                <a:gd name="T44" fmla="*/ 88 w 830"/>
                <a:gd name="T45" fmla="*/ 873 h 985"/>
                <a:gd name="T46" fmla="*/ 64 w 830"/>
                <a:gd name="T47" fmla="*/ 795 h 985"/>
                <a:gd name="T48" fmla="*/ 40 w 830"/>
                <a:gd name="T49" fmla="*/ 700 h 985"/>
                <a:gd name="T50" fmla="*/ 19 w 830"/>
                <a:gd name="T51" fmla="*/ 598 h 985"/>
                <a:gd name="T52" fmla="*/ 5 w 830"/>
                <a:gd name="T53" fmla="*/ 489 h 985"/>
                <a:gd name="T54" fmla="*/ 0 w 830"/>
                <a:gd name="T55" fmla="*/ 382 h 985"/>
                <a:gd name="T56" fmla="*/ 7 w 830"/>
                <a:gd name="T57" fmla="*/ 276 h 985"/>
                <a:gd name="T58" fmla="*/ 29 w 830"/>
                <a:gd name="T59" fmla="*/ 178 h 985"/>
                <a:gd name="T60" fmla="*/ 69 w 830"/>
                <a:gd name="T61" fmla="*/ 93 h 985"/>
                <a:gd name="T62" fmla="*/ 130 w 830"/>
                <a:gd name="T63" fmla="*/ 2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985">
                  <a:moveTo>
                    <a:pt x="170" y="0"/>
                  </a:moveTo>
                  <a:lnTo>
                    <a:pt x="170" y="2"/>
                  </a:lnTo>
                  <a:lnTo>
                    <a:pt x="170" y="10"/>
                  </a:lnTo>
                  <a:lnTo>
                    <a:pt x="170" y="21"/>
                  </a:lnTo>
                  <a:lnTo>
                    <a:pt x="172" y="36"/>
                  </a:lnTo>
                  <a:lnTo>
                    <a:pt x="176" y="56"/>
                  </a:lnTo>
                  <a:lnTo>
                    <a:pt x="183" y="79"/>
                  </a:lnTo>
                  <a:lnTo>
                    <a:pt x="191" y="104"/>
                  </a:lnTo>
                  <a:lnTo>
                    <a:pt x="204" y="133"/>
                  </a:lnTo>
                  <a:lnTo>
                    <a:pt x="220" y="164"/>
                  </a:lnTo>
                  <a:lnTo>
                    <a:pt x="242" y="197"/>
                  </a:lnTo>
                  <a:lnTo>
                    <a:pt x="268" y="233"/>
                  </a:lnTo>
                  <a:lnTo>
                    <a:pt x="300" y="271"/>
                  </a:lnTo>
                  <a:lnTo>
                    <a:pt x="338" y="308"/>
                  </a:lnTo>
                  <a:lnTo>
                    <a:pt x="385" y="348"/>
                  </a:lnTo>
                  <a:lnTo>
                    <a:pt x="436" y="388"/>
                  </a:lnTo>
                  <a:lnTo>
                    <a:pt x="497" y="428"/>
                  </a:lnTo>
                  <a:lnTo>
                    <a:pt x="567" y="468"/>
                  </a:lnTo>
                  <a:lnTo>
                    <a:pt x="646" y="508"/>
                  </a:lnTo>
                  <a:lnTo>
                    <a:pt x="734" y="548"/>
                  </a:lnTo>
                  <a:lnTo>
                    <a:pt x="830" y="587"/>
                  </a:lnTo>
                  <a:lnTo>
                    <a:pt x="826" y="587"/>
                  </a:lnTo>
                  <a:lnTo>
                    <a:pt x="814" y="588"/>
                  </a:lnTo>
                  <a:lnTo>
                    <a:pt x="794" y="590"/>
                  </a:lnTo>
                  <a:lnTo>
                    <a:pt x="767" y="593"/>
                  </a:lnTo>
                  <a:lnTo>
                    <a:pt x="735" y="599"/>
                  </a:lnTo>
                  <a:lnTo>
                    <a:pt x="698" y="606"/>
                  </a:lnTo>
                  <a:lnTo>
                    <a:pt x="657" y="615"/>
                  </a:lnTo>
                  <a:lnTo>
                    <a:pt x="612" y="627"/>
                  </a:lnTo>
                  <a:lnTo>
                    <a:pt x="565" y="641"/>
                  </a:lnTo>
                  <a:lnTo>
                    <a:pt x="516" y="659"/>
                  </a:lnTo>
                  <a:lnTo>
                    <a:pt x="466" y="678"/>
                  </a:lnTo>
                  <a:lnTo>
                    <a:pt x="417" y="702"/>
                  </a:lnTo>
                  <a:lnTo>
                    <a:pt x="367" y="729"/>
                  </a:lnTo>
                  <a:lnTo>
                    <a:pt x="320" y="761"/>
                  </a:lnTo>
                  <a:lnTo>
                    <a:pt x="274" y="796"/>
                  </a:lnTo>
                  <a:lnTo>
                    <a:pt x="232" y="836"/>
                  </a:lnTo>
                  <a:lnTo>
                    <a:pt x="194" y="881"/>
                  </a:lnTo>
                  <a:lnTo>
                    <a:pt x="160" y="931"/>
                  </a:lnTo>
                  <a:lnTo>
                    <a:pt x="131" y="985"/>
                  </a:lnTo>
                  <a:lnTo>
                    <a:pt x="130" y="984"/>
                  </a:lnTo>
                  <a:lnTo>
                    <a:pt x="125" y="974"/>
                  </a:lnTo>
                  <a:lnTo>
                    <a:pt x="119" y="958"/>
                  </a:lnTo>
                  <a:lnTo>
                    <a:pt x="109" y="936"/>
                  </a:lnTo>
                  <a:lnTo>
                    <a:pt x="99" y="907"/>
                  </a:lnTo>
                  <a:lnTo>
                    <a:pt x="88" y="873"/>
                  </a:lnTo>
                  <a:lnTo>
                    <a:pt x="75" y="836"/>
                  </a:lnTo>
                  <a:lnTo>
                    <a:pt x="64" y="795"/>
                  </a:lnTo>
                  <a:lnTo>
                    <a:pt x="51" y="748"/>
                  </a:lnTo>
                  <a:lnTo>
                    <a:pt x="40" y="700"/>
                  </a:lnTo>
                  <a:lnTo>
                    <a:pt x="29" y="651"/>
                  </a:lnTo>
                  <a:lnTo>
                    <a:pt x="19" y="598"/>
                  </a:lnTo>
                  <a:lnTo>
                    <a:pt x="11" y="543"/>
                  </a:lnTo>
                  <a:lnTo>
                    <a:pt x="5" y="489"/>
                  </a:lnTo>
                  <a:lnTo>
                    <a:pt x="2" y="434"/>
                  </a:lnTo>
                  <a:lnTo>
                    <a:pt x="0" y="382"/>
                  </a:lnTo>
                  <a:lnTo>
                    <a:pt x="2" y="327"/>
                  </a:lnTo>
                  <a:lnTo>
                    <a:pt x="7" y="276"/>
                  </a:lnTo>
                  <a:lnTo>
                    <a:pt x="16" y="226"/>
                  </a:lnTo>
                  <a:lnTo>
                    <a:pt x="29" y="178"/>
                  </a:lnTo>
                  <a:lnTo>
                    <a:pt x="47" y="135"/>
                  </a:lnTo>
                  <a:lnTo>
                    <a:pt x="69" y="93"/>
                  </a:lnTo>
                  <a:lnTo>
                    <a:pt x="96" y="58"/>
                  </a:lnTo>
                  <a:lnTo>
                    <a:pt x="130" y="2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0F73DE06-B1DF-8C96-7443-810C6540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649" y="2409990"/>
              <a:ext cx="233355" cy="74499"/>
            </a:xfrm>
            <a:custGeom>
              <a:avLst/>
              <a:gdLst>
                <a:gd name="T0" fmla="*/ 33 w 1231"/>
                <a:gd name="T1" fmla="*/ 0 h 393"/>
                <a:gd name="T2" fmla="*/ 89 w 1231"/>
                <a:gd name="T3" fmla="*/ 61 h 393"/>
                <a:gd name="T4" fmla="*/ 148 w 1231"/>
                <a:gd name="T5" fmla="*/ 116 h 393"/>
                <a:gd name="T6" fmla="*/ 209 w 1231"/>
                <a:gd name="T7" fmla="*/ 165 h 393"/>
                <a:gd name="T8" fmla="*/ 273 w 1231"/>
                <a:gd name="T9" fmla="*/ 208 h 393"/>
                <a:gd name="T10" fmla="*/ 337 w 1231"/>
                <a:gd name="T11" fmla="*/ 244 h 393"/>
                <a:gd name="T12" fmla="*/ 405 w 1231"/>
                <a:gd name="T13" fmla="*/ 274 h 393"/>
                <a:gd name="T14" fmla="*/ 474 w 1231"/>
                <a:gd name="T15" fmla="*/ 295 h 393"/>
                <a:gd name="T16" fmla="*/ 544 w 1231"/>
                <a:gd name="T17" fmla="*/ 308 h 393"/>
                <a:gd name="T18" fmla="*/ 614 w 1231"/>
                <a:gd name="T19" fmla="*/ 313 h 393"/>
                <a:gd name="T20" fmla="*/ 687 w 1231"/>
                <a:gd name="T21" fmla="*/ 308 h 393"/>
                <a:gd name="T22" fmla="*/ 757 w 1231"/>
                <a:gd name="T23" fmla="*/ 295 h 393"/>
                <a:gd name="T24" fmla="*/ 826 w 1231"/>
                <a:gd name="T25" fmla="*/ 274 h 393"/>
                <a:gd name="T26" fmla="*/ 892 w 1231"/>
                <a:gd name="T27" fmla="*/ 245 h 393"/>
                <a:gd name="T28" fmla="*/ 957 w 1231"/>
                <a:gd name="T29" fmla="*/ 210 h 393"/>
                <a:gd name="T30" fmla="*/ 1021 w 1231"/>
                <a:gd name="T31" fmla="*/ 167 h 393"/>
                <a:gd name="T32" fmla="*/ 1082 w 1231"/>
                <a:gd name="T33" fmla="*/ 117 h 393"/>
                <a:gd name="T34" fmla="*/ 1141 w 1231"/>
                <a:gd name="T35" fmla="*/ 61 h 393"/>
                <a:gd name="T36" fmla="*/ 1197 w 1231"/>
                <a:gd name="T37" fmla="*/ 0 h 393"/>
                <a:gd name="T38" fmla="*/ 1217 w 1231"/>
                <a:gd name="T39" fmla="*/ 40 h 393"/>
                <a:gd name="T40" fmla="*/ 1231 w 1231"/>
                <a:gd name="T41" fmla="*/ 84 h 393"/>
                <a:gd name="T42" fmla="*/ 1172 w 1231"/>
                <a:gd name="T43" fmla="*/ 144 h 393"/>
                <a:gd name="T44" fmla="*/ 1109 w 1231"/>
                <a:gd name="T45" fmla="*/ 199 h 393"/>
                <a:gd name="T46" fmla="*/ 1045 w 1231"/>
                <a:gd name="T47" fmla="*/ 247 h 393"/>
                <a:gd name="T48" fmla="*/ 980 w 1231"/>
                <a:gd name="T49" fmla="*/ 290 h 393"/>
                <a:gd name="T50" fmla="*/ 911 w 1231"/>
                <a:gd name="T51" fmla="*/ 325 h 393"/>
                <a:gd name="T52" fmla="*/ 840 w 1231"/>
                <a:gd name="T53" fmla="*/ 354 h 393"/>
                <a:gd name="T54" fmla="*/ 767 w 1231"/>
                <a:gd name="T55" fmla="*/ 375 h 393"/>
                <a:gd name="T56" fmla="*/ 691 w 1231"/>
                <a:gd name="T57" fmla="*/ 388 h 393"/>
                <a:gd name="T58" fmla="*/ 614 w 1231"/>
                <a:gd name="T59" fmla="*/ 393 h 393"/>
                <a:gd name="T60" fmla="*/ 538 w 1231"/>
                <a:gd name="T61" fmla="*/ 388 h 393"/>
                <a:gd name="T62" fmla="*/ 464 w 1231"/>
                <a:gd name="T63" fmla="*/ 375 h 393"/>
                <a:gd name="T64" fmla="*/ 390 w 1231"/>
                <a:gd name="T65" fmla="*/ 354 h 393"/>
                <a:gd name="T66" fmla="*/ 320 w 1231"/>
                <a:gd name="T67" fmla="*/ 325 h 393"/>
                <a:gd name="T68" fmla="*/ 251 w 1231"/>
                <a:gd name="T69" fmla="*/ 290 h 393"/>
                <a:gd name="T70" fmla="*/ 185 w 1231"/>
                <a:gd name="T71" fmla="*/ 247 h 393"/>
                <a:gd name="T72" fmla="*/ 121 w 1231"/>
                <a:gd name="T73" fmla="*/ 199 h 393"/>
                <a:gd name="T74" fmla="*/ 59 w 1231"/>
                <a:gd name="T75" fmla="*/ 144 h 393"/>
                <a:gd name="T76" fmla="*/ 0 w 1231"/>
                <a:gd name="T77" fmla="*/ 84 h 393"/>
                <a:gd name="T78" fmla="*/ 14 w 1231"/>
                <a:gd name="T79" fmla="*/ 40 h 393"/>
                <a:gd name="T80" fmla="*/ 33 w 1231"/>
                <a:gd name="T8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1" h="393">
                  <a:moveTo>
                    <a:pt x="33" y="0"/>
                  </a:moveTo>
                  <a:lnTo>
                    <a:pt x="89" y="61"/>
                  </a:lnTo>
                  <a:lnTo>
                    <a:pt x="148" y="116"/>
                  </a:lnTo>
                  <a:lnTo>
                    <a:pt x="209" y="165"/>
                  </a:lnTo>
                  <a:lnTo>
                    <a:pt x="273" y="208"/>
                  </a:lnTo>
                  <a:lnTo>
                    <a:pt x="337" y="244"/>
                  </a:lnTo>
                  <a:lnTo>
                    <a:pt x="405" y="274"/>
                  </a:lnTo>
                  <a:lnTo>
                    <a:pt x="474" y="295"/>
                  </a:lnTo>
                  <a:lnTo>
                    <a:pt x="544" y="308"/>
                  </a:lnTo>
                  <a:lnTo>
                    <a:pt x="614" y="313"/>
                  </a:lnTo>
                  <a:lnTo>
                    <a:pt x="687" y="308"/>
                  </a:lnTo>
                  <a:lnTo>
                    <a:pt x="757" y="295"/>
                  </a:lnTo>
                  <a:lnTo>
                    <a:pt x="826" y="274"/>
                  </a:lnTo>
                  <a:lnTo>
                    <a:pt x="892" y="245"/>
                  </a:lnTo>
                  <a:lnTo>
                    <a:pt x="957" y="210"/>
                  </a:lnTo>
                  <a:lnTo>
                    <a:pt x="1021" y="167"/>
                  </a:lnTo>
                  <a:lnTo>
                    <a:pt x="1082" y="117"/>
                  </a:lnTo>
                  <a:lnTo>
                    <a:pt x="1141" y="61"/>
                  </a:lnTo>
                  <a:lnTo>
                    <a:pt x="1197" y="0"/>
                  </a:lnTo>
                  <a:lnTo>
                    <a:pt x="1217" y="40"/>
                  </a:lnTo>
                  <a:lnTo>
                    <a:pt x="1231" y="84"/>
                  </a:lnTo>
                  <a:lnTo>
                    <a:pt x="1172" y="144"/>
                  </a:lnTo>
                  <a:lnTo>
                    <a:pt x="1109" y="199"/>
                  </a:lnTo>
                  <a:lnTo>
                    <a:pt x="1045" y="247"/>
                  </a:lnTo>
                  <a:lnTo>
                    <a:pt x="980" y="290"/>
                  </a:lnTo>
                  <a:lnTo>
                    <a:pt x="911" y="325"/>
                  </a:lnTo>
                  <a:lnTo>
                    <a:pt x="840" y="354"/>
                  </a:lnTo>
                  <a:lnTo>
                    <a:pt x="767" y="375"/>
                  </a:lnTo>
                  <a:lnTo>
                    <a:pt x="691" y="388"/>
                  </a:lnTo>
                  <a:lnTo>
                    <a:pt x="614" y="393"/>
                  </a:lnTo>
                  <a:lnTo>
                    <a:pt x="538" y="388"/>
                  </a:lnTo>
                  <a:lnTo>
                    <a:pt x="464" y="375"/>
                  </a:lnTo>
                  <a:lnTo>
                    <a:pt x="390" y="354"/>
                  </a:lnTo>
                  <a:lnTo>
                    <a:pt x="320" y="325"/>
                  </a:lnTo>
                  <a:lnTo>
                    <a:pt x="251" y="290"/>
                  </a:lnTo>
                  <a:lnTo>
                    <a:pt x="185" y="247"/>
                  </a:lnTo>
                  <a:lnTo>
                    <a:pt x="121" y="199"/>
                  </a:lnTo>
                  <a:lnTo>
                    <a:pt x="59" y="144"/>
                  </a:lnTo>
                  <a:lnTo>
                    <a:pt x="0" y="84"/>
                  </a:lnTo>
                  <a:lnTo>
                    <a:pt x="14" y="4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D1A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4035DDDA-37AD-2073-EFB3-DA02B1823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721" y="2066877"/>
              <a:ext cx="460834" cy="401689"/>
            </a:xfrm>
            <a:custGeom>
              <a:avLst/>
              <a:gdLst>
                <a:gd name="T0" fmla="*/ 543 w 2431"/>
                <a:gd name="T1" fmla="*/ 10 h 2119"/>
                <a:gd name="T2" fmla="*/ 567 w 2431"/>
                <a:gd name="T3" fmla="*/ 50 h 2119"/>
                <a:gd name="T4" fmla="*/ 613 w 2431"/>
                <a:gd name="T5" fmla="*/ 112 h 2119"/>
                <a:gd name="T6" fmla="*/ 685 w 2431"/>
                <a:gd name="T7" fmla="*/ 181 h 2119"/>
                <a:gd name="T8" fmla="*/ 785 w 2431"/>
                <a:gd name="T9" fmla="*/ 244 h 2119"/>
                <a:gd name="T10" fmla="*/ 913 w 2431"/>
                <a:gd name="T11" fmla="*/ 287 h 2119"/>
                <a:gd name="T12" fmla="*/ 1070 w 2431"/>
                <a:gd name="T13" fmla="*/ 298 h 2119"/>
                <a:gd name="T14" fmla="*/ 1262 w 2431"/>
                <a:gd name="T15" fmla="*/ 260 h 2119"/>
                <a:gd name="T16" fmla="*/ 1486 w 2431"/>
                <a:gd name="T17" fmla="*/ 162 h 2119"/>
                <a:gd name="T18" fmla="*/ 1584 w 2431"/>
                <a:gd name="T19" fmla="*/ 242 h 2119"/>
                <a:gd name="T20" fmla="*/ 1770 w 2431"/>
                <a:gd name="T21" fmla="*/ 247 h 2119"/>
                <a:gd name="T22" fmla="*/ 1911 w 2431"/>
                <a:gd name="T23" fmla="*/ 297 h 2119"/>
                <a:gd name="T24" fmla="*/ 2011 w 2431"/>
                <a:gd name="T25" fmla="*/ 378 h 2119"/>
                <a:gd name="T26" fmla="*/ 2080 w 2431"/>
                <a:gd name="T27" fmla="*/ 487 h 2119"/>
                <a:gd name="T28" fmla="*/ 2119 w 2431"/>
                <a:gd name="T29" fmla="*/ 612 h 2119"/>
                <a:gd name="T30" fmla="*/ 2135 w 2431"/>
                <a:gd name="T31" fmla="*/ 745 h 2119"/>
                <a:gd name="T32" fmla="*/ 2135 w 2431"/>
                <a:gd name="T33" fmla="*/ 878 h 2119"/>
                <a:gd name="T34" fmla="*/ 2123 w 2431"/>
                <a:gd name="T35" fmla="*/ 1000 h 2119"/>
                <a:gd name="T36" fmla="*/ 2107 w 2431"/>
                <a:gd name="T37" fmla="*/ 1106 h 2119"/>
                <a:gd name="T38" fmla="*/ 2090 w 2431"/>
                <a:gd name="T39" fmla="*/ 1184 h 2119"/>
                <a:gd name="T40" fmla="*/ 2079 w 2431"/>
                <a:gd name="T41" fmla="*/ 1227 h 2119"/>
                <a:gd name="T42" fmla="*/ 2192 w 2431"/>
                <a:gd name="T43" fmla="*/ 1064 h 2119"/>
                <a:gd name="T44" fmla="*/ 2303 w 2431"/>
                <a:gd name="T45" fmla="*/ 820 h 2119"/>
                <a:gd name="T46" fmla="*/ 2352 w 2431"/>
                <a:gd name="T47" fmla="*/ 836 h 2119"/>
                <a:gd name="T48" fmla="*/ 2417 w 2431"/>
                <a:gd name="T49" fmla="*/ 912 h 2119"/>
                <a:gd name="T50" fmla="*/ 2431 w 2431"/>
                <a:gd name="T51" fmla="*/ 1025 h 2119"/>
                <a:gd name="T52" fmla="*/ 2399 w 2431"/>
                <a:gd name="T53" fmla="*/ 1163 h 2119"/>
                <a:gd name="T54" fmla="*/ 2322 w 2431"/>
                <a:gd name="T55" fmla="*/ 1304 h 2119"/>
                <a:gd name="T56" fmla="*/ 2215 w 2431"/>
                <a:gd name="T57" fmla="*/ 1413 h 2119"/>
                <a:gd name="T58" fmla="*/ 2103 w 2431"/>
                <a:gd name="T59" fmla="*/ 1469 h 2119"/>
                <a:gd name="T60" fmla="*/ 1984 w 2431"/>
                <a:gd name="T61" fmla="*/ 1557 h 2119"/>
                <a:gd name="T62" fmla="*/ 1822 w 2431"/>
                <a:gd name="T63" fmla="*/ 1783 h 2119"/>
                <a:gd name="T64" fmla="*/ 1638 w 2431"/>
                <a:gd name="T65" fmla="*/ 1961 h 2119"/>
                <a:gd name="T66" fmla="*/ 1435 w 2431"/>
                <a:gd name="T67" fmla="*/ 2078 h 2119"/>
                <a:gd name="T68" fmla="*/ 1215 w 2431"/>
                <a:gd name="T69" fmla="*/ 2119 h 2119"/>
                <a:gd name="T70" fmla="*/ 998 w 2431"/>
                <a:gd name="T71" fmla="*/ 2076 h 2119"/>
                <a:gd name="T72" fmla="*/ 794 w 2431"/>
                <a:gd name="T73" fmla="*/ 1959 h 2119"/>
                <a:gd name="T74" fmla="*/ 609 w 2431"/>
                <a:gd name="T75" fmla="*/ 1781 h 2119"/>
                <a:gd name="T76" fmla="*/ 448 w 2431"/>
                <a:gd name="T77" fmla="*/ 1557 h 2119"/>
                <a:gd name="T78" fmla="*/ 320 w 2431"/>
                <a:gd name="T79" fmla="*/ 1466 h 2119"/>
                <a:gd name="T80" fmla="*/ 194 w 2431"/>
                <a:gd name="T81" fmla="*/ 1392 h 2119"/>
                <a:gd name="T82" fmla="*/ 80 w 2431"/>
                <a:gd name="T83" fmla="*/ 1258 h 2119"/>
                <a:gd name="T84" fmla="*/ 18 w 2431"/>
                <a:gd name="T85" fmla="*/ 1117 h 2119"/>
                <a:gd name="T86" fmla="*/ 0 w 2431"/>
                <a:gd name="T87" fmla="*/ 985 h 2119"/>
                <a:gd name="T88" fmla="*/ 27 w 2431"/>
                <a:gd name="T89" fmla="*/ 883 h 2119"/>
                <a:gd name="T90" fmla="*/ 98 w 2431"/>
                <a:gd name="T91" fmla="*/ 827 h 2119"/>
                <a:gd name="T92" fmla="*/ 171 w 2431"/>
                <a:gd name="T93" fmla="*/ 870 h 2119"/>
                <a:gd name="T94" fmla="*/ 235 w 2431"/>
                <a:gd name="T95" fmla="*/ 990 h 2119"/>
                <a:gd name="T96" fmla="*/ 287 w 2431"/>
                <a:gd name="T97" fmla="*/ 1067 h 2119"/>
                <a:gd name="T98" fmla="*/ 309 w 2431"/>
                <a:gd name="T99" fmla="*/ 1094 h 2119"/>
                <a:gd name="T100" fmla="*/ 295 w 2431"/>
                <a:gd name="T101" fmla="*/ 902 h 2119"/>
                <a:gd name="T102" fmla="*/ 320 w 2431"/>
                <a:gd name="T103" fmla="*/ 748 h 2119"/>
                <a:gd name="T104" fmla="*/ 372 w 2431"/>
                <a:gd name="T105" fmla="*/ 619 h 2119"/>
                <a:gd name="T106" fmla="*/ 434 w 2431"/>
                <a:gd name="T107" fmla="*/ 500 h 2119"/>
                <a:gd name="T108" fmla="*/ 493 w 2431"/>
                <a:gd name="T109" fmla="*/ 378 h 2119"/>
                <a:gd name="T110" fmla="*/ 535 w 2431"/>
                <a:gd name="T111" fmla="*/ 239 h 2119"/>
                <a:gd name="T112" fmla="*/ 545 w 2431"/>
                <a:gd name="T113" fmla="*/ 68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31" h="2119">
                  <a:moveTo>
                    <a:pt x="538" y="0"/>
                  </a:moveTo>
                  <a:lnTo>
                    <a:pt x="540" y="2"/>
                  </a:lnTo>
                  <a:lnTo>
                    <a:pt x="543" y="10"/>
                  </a:lnTo>
                  <a:lnTo>
                    <a:pt x="548" y="20"/>
                  </a:lnTo>
                  <a:lnTo>
                    <a:pt x="556" y="34"/>
                  </a:lnTo>
                  <a:lnTo>
                    <a:pt x="567" y="50"/>
                  </a:lnTo>
                  <a:lnTo>
                    <a:pt x="580" y="69"/>
                  </a:lnTo>
                  <a:lnTo>
                    <a:pt x="596" y="90"/>
                  </a:lnTo>
                  <a:lnTo>
                    <a:pt x="613" y="112"/>
                  </a:lnTo>
                  <a:lnTo>
                    <a:pt x="634" y="135"/>
                  </a:lnTo>
                  <a:lnTo>
                    <a:pt x="658" y="159"/>
                  </a:lnTo>
                  <a:lnTo>
                    <a:pt x="685" y="181"/>
                  </a:lnTo>
                  <a:lnTo>
                    <a:pt x="716" y="204"/>
                  </a:lnTo>
                  <a:lnTo>
                    <a:pt x="748" y="225"/>
                  </a:lnTo>
                  <a:lnTo>
                    <a:pt x="785" y="244"/>
                  </a:lnTo>
                  <a:lnTo>
                    <a:pt x="823" y="261"/>
                  </a:lnTo>
                  <a:lnTo>
                    <a:pt x="866" y="276"/>
                  </a:lnTo>
                  <a:lnTo>
                    <a:pt x="913" y="287"/>
                  </a:lnTo>
                  <a:lnTo>
                    <a:pt x="961" y="295"/>
                  </a:lnTo>
                  <a:lnTo>
                    <a:pt x="1014" y="298"/>
                  </a:lnTo>
                  <a:lnTo>
                    <a:pt x="1070" y="298"/>
                  </a:lnTo>
                  <a:lnTo>
                    <a:pt x="1131" y="292"/>
                  </a:lnTo>
                  <a:lnTo>
                    <a:pt x="1193" y="279"/>
                  </a:lnTo>
                  <a:lnTo>
                    <a:pt x="1262" y="260"/>
                  </a:lnTo>
                  <a:lnTo>
                    <a:pt x="1332" y="236"/>
                  </a:lnTo>
                  <a:lnTo>
                    <a:pt x="1408" y="202"/>
                  </a:lnTo>
                  <a:lnTo>
                    <a:pt x="1486" y="162"/>
                  </a:lnTo>
                  <a:lnTo>
                    <a:pt x="1433" y="266"/>
                  </a:lnTo>
                  <a:lnTo>
                    <a:pt x="1512" y="252"/>
                  </a:lnTo>
                  <a:lnTo>
                    <a:pt x="1584" y="242"/>
                  </a:lnTo>
                  <a:lnTo>
                    <a:pt x="1651" y="239"/>
                  </a:lnTo>
                  <a:lnTo>
                    <a:pt x="1714" y="241"/>
                  </a:lnTo>
                  <a:lnTo>
                    <a:pt x="1770" y="247"/>
                  </a:lnTo>
                  <a:lnTo>
                    <a:pt x="1822" y="260"/>
                  </a:lnTo>
                  <a:lnTo>
                    <a:pt x="1869" y="276"/>
                  </a:lnTo>
                  <a:lnTo>
                    <a:pt x="1911" y="297"/>
                  </a:lnTo>
                  <a:lnTo>
                    <a:pt x="1949" y="321"/>
                  </a:lnTo>
                  <a:lnTo>
                    <a:pt x="1983" y="348"/>
                  </a:lnTo>
                  <a:lnTo>
                    <a:pt x="2011" y="378"/>
                  </a:lnTo>
                  <a:lnTo>
                    <a:pt x="2039" y="412"/>
                  </a:lnTo>
                  <a:lnTo>
                    <a:pt x="2061" y="449"/>
                  </a:lnTo>
                  <a:lnTo>
                    <a:pt x="2080" y="487"/>
                  </a:lnTo>
                  <a:lnTo>
                    <a:pt x="2095" y="527"/>
                  </a:lnTo>
                  <a:lnTo>
                    <a:pt x="2109" y="569"/>
                  </a:lnTo>
                  <a:lnTo>
                    <a:pt x="2119" y="612"/>
                  </a:lnTo>
                  <a:lnTo>
                    <a:pt x="2127" y="655"/>
                  </a:lnTo>
                  <a:lnTo>
                    <a:pt x="2131" y="700"/>
                  </a:lnTo>
                  <a:lnTo>
                    <a:pt x="2135" y="745"/>
                  </a:lnTo>
                  <a:lnTo>
                    <a:pt x="2136" y="790"/>
                  </a:lnTo>
                  <a:lnTo>
                    <a:pt x="2136" y="833"/>
                  </a:lnTo>
                  <a:lnTo>
                    <a:pt x="2135" y="878"/>
                  </a:lnTo>
                  <a:lnTo>
                    <a:pt x="2131" y="920"/>
                  </a:lnTo>
                  <a:lnTo>
                    <a:pt x="2128" y="961"/>
                  </a:lnTo>
                  <a:lnTo>
                    <a:pt x="2123" y="1000"/>
                  </a:lnTo>
                  <a:lnTo>
                    <a:pt x="2119" y="1038"/>
                  </a:lnTo>
                  <a:lnTo>
                    <a:pt x="2112" y="1073"/>
                  </a:lnTo>
                  <a:lnTo>
                    <a:pt x="2107" y="1106"/>
                  </a:lnTo>
                  <a:lnTo>
                    <a:pt x="2101" y="1136"/>
                  </a:lnTo>
                  <a:lnTo>
                    <a:pt x="2095" y="1162"/>
                  </a:lnTo>
                  <a:lnTo>
                    <a:pt x="2090" y="1184"/>
                  </a:lnTo>
                  <a:lnTo>
                    <a:pt x="2085" y="1203"/>
                  </a:lnTo>
                  <a:lnTo>
                    <a:pt x="2082" y="1218"/>
                  </a:lnTo>
                  <a:lnTo>
                    <a:pt x="2079" y="1227"/>
                  </a:lnTo>
                  <a:lnTo>
                    <a:pt x="2077" y="1232"/>
                  </a:lnTo>
                  <a:lnTo>
                    <a:pt x="2140" y="1147"/>
                  </a:lnTo>
                  <a:lnTo>
                    <a:pt x="2192" y="1064"/>
                  </a:lnTo>
                  <a:lnTo>
                    <a:pt x="2237" y="981"/>
                  </a:lnTo>
                  <a:lnTo>
                    <a:pt x="2274" y="899"/>
                  </a:lnTo>
                  <a:lnTo>
                    <a:pt x="2303" y="820"/>
                  </a:lnTo>
                  <a:lnTo>
                    <a:pt x="2320" y="822"/>
                  </a:lnTo>
                  <a:lnTo>
                    <a:pt x="2338" y="828"/>
                  </a:lnTo>
                  <a:lnTo>
                    <a:pt x="2352" y="836"/>
                  </a:lnTo>
                  <a:lnTo>
                    <a:pt x="2378" y="856"/>
                  </a:lnTo>
                  <a:lnTo>
                    <a:pt x="2401" y="881"/>
                  </a:lnTo>
                  <a:lnTo>
                    <a:pt x="2417" y="912"/>
                  </a:lnTo>
                  <a:lnTo>
                    <a:pt x="2426" y="945"/>
                  </a:lnTo>
                  <a:lnTo>
                    <a:pt x="2431" y="984"/>
                  </a:lnTo>
                  <a:lnTo>
                    <a:pt x="2431" y="1025"/>
                  </a:lnTo>
                  <a:lnTo>
                    <a:pt x="2426" y="1070"/>
                  </a:lnTo>
                  <a:lnTo>
                    <a:pt x="2415" y="1117"/>
                  </a:lnTo>
                  <a:lnTo>
                    <a:pt x="2399" y="1163"/>
                  </a:lnTo>
                  <a:lnTo>
                    <a:pt x="2378" y="1210"/>
                  </a:lnTo>
                  <a:lnTo>
                    <a:pt x="2352" y="1258"/>
                  </a:lnTo>
                  <a:lnTo>
                    <a:pt x="2322" y="1304"/>
                  </a:lnTo>
                  <a:lnTo>
                    <a:pt x="2288" y="1346"/>
                  </a:lnTo>
                  <a:lnTo>
                    <a:pt x="2253" y="1381"/>
                  </a:lnTo>
                  <a:lnTo>
                    <a:pt x="2215" y="1413"/>
                  </a:lnTo>
                  <a:lnTo>
                    <a:pt x="2178" y="1439"/>
                  </a:lnTo>
                  <a:lnTo>
                    <a:pt x="2140" y="1458"/>
                  </a:lnTo>
                  <a:lnTo>
                    <a:pt x="2103" y="1469"/>
                  </a:lnTo>
                  <a:lnTo>
                    <a:pt x="2066" y="1476"/>
                  </a:lnTo>
                  <a:lnTo>
                    <a:pt x="2032" y="1474"/>
                  </a:lnTo>
                  <a:lnTo>
                    <a:pt x="1984" y="1557"/>
                  </a:lnTo>
                  <a:lnTo>
                    <a:pt x="1933" y="1637"/>
                  </a:lnTo>
                  <a:lnTo>
                    <a:pt x="1880" y="1713"/>
                  </a:lnTo>
                  <a:lnTo>
                    <a:pt x="1822" y="1783"/>
                  </a:lnTo>
                  <a:lnTo>
                    <a:pt x="1763" y="1849"/>
                  </a:lnTo>
                  <a:lnTo>
                    <a:pt x="1702" y="1908"/>
                  </a:lnTo>
                  <a:lnTo>
                    <a:pt x="1638" y="1961"/>
                  </a:lnTo>
                  <a:lnTo>
                    <a:pt x="1573" y="2007"/>
                  </a:lnTo>
                  <a:lnTo>
                    <a:pt x="1505" y="2046"/>
                  </a:lnTo>
                  <a:lnTo>
                    <a:pt x="1435" y="2078"/>
                  </a:lnTo>
                  <a:lnTo>
                    <a:pt x="1363" y="2100"/>
                  </a:lnTo>
                  <a:lnTo>
                    <a:pt x="1291" y="2115"/>
                  </a:lnTo>
                  <a:lnTo>
                    <a:pt x="1215" y="2119"/>
                  </a:lnTo>
                  <a:lnTo>
                    <a:pt x="1142" y="2115"/>
                  </a:lnTo>
                  <a:lnTo>
                    <a:pt x="1068" y="2100"/>
                  </a:lnTo>
                  <a:lnTo>
                    <a:pt x="998" y="2076"/>
                  </a:lnTo>
                  <a:lnTo>
                    <a:pt x="927" y="2046"/>
                  </a:lnTo>
                  <a:lnTo>
                    <a:pt x="860" y="2006"/>
                  </a:lnTo>
                  <a:lnTo>
                    <a:pt x="794" y="1959"/>
                  </a:lnTo>
                  <a:lnTo>
                    <a:pt x="730" y="1906"/>
                  </a:lnTo>
                  <a:lnTo>
                    <a:pt x="668" y="1847"/>
                  </a:lnTo>
                  <a:lnTo>
                    <a:pt x="609" y="1781"/>
                  </a:lnTo>
                  <a:lnTo>
                    <a:pt x="553" y="1711"/>
                  </a:lnTo>
                  <a:lnTo>
                    <a:pt x="500" y="1636"/>
                  </a:lnTo>
                  <a:lnTo>
                    <a:pt x="448" y="1557"/>
                  </a:lnTo>
                  <a:lnTo>
                    <a:pt x="400" y="1474"/>
                  </a:lnTo>
                  <a:lnTo>
                    <a:pt x="362" y="1474"/>
                  </a:lnTo>
                  <a:lnTo>
                    <a:pt x="320" y="1466"/>
                  </a:lnTo>
                  <a:lnTo>
                    <a:pt x="279" y="1448"/>
                  </a:lnTo>
                  <a:lnTo>
                    <a:pt x="235" y="1424"/>
                  </a:lnTo>
                  <a:lnTo>
                    <a:pt x="194" y="1392"/>
                  </a:lnTo>
                  <a:lnTo>
                    <a:pt x="154" y="1354"/>
                  </a:lnTo>
                  <a:lnTo>
                    <a:pt x="115" y="1309"/>
                  </a:lnTo>
                  <a:lnTo>
                    <a:pt x="80" y="1258"/>
                  </a:lnTo>
                  <a:lnTo>
                    <a:pt x="54" y="1210"/>
                  </a:lnTo>
                  <a:lnTo>
                    <a:pt x="34" y="1163"/>
                  </a:lnTo>
                  <a:lnTo>
                    <a:pt x="18" y="1117"/>
                  </a:lnTo>
                  <a:lnTo>
                    <a:pt x="6" y="1072"/>
                  </a:lnTo>
                  <a:lnTo>
                    <a:pt x="0" y="1027"/>
                  </a:lnTo>
                  <a:lnTo>
                    <a:pt x="0" y="985"/>
                  </a:lnTo>
                  <a:lnTo>
                    <a:pt x="3" y="947"/>
                  </a:lnTo>
                  <a:lnTo>
                    <a:pt x="13" y="913"/>
                  </a:lnTo>
                  <a:lnTo>
                    <a:pt x="27" y="883"/>
                  </a:lnTo>
                  <a:lnTo>
                    <a:pt x="46" y="857"/>
                  </a:lnTo>
                  <a:lnTo>
                    <a:pt x="72" y="836"/>
                  </a:lnTo>
                  <a:lnTo>
                    <a:pt x="98" y="827"/>
                  </a:lnTo>
                  <a:lnTo>
                    <a:pt x="123" y="820"/>
                  </a:lnTo>
                  <a:lnTo>
                    <a:pt x="151" y="820"/>
                  </a:lnTo>
                  <a:lnTo>
                    <a:pt x="171" y="870"/>
                  </a:lnTo>
                  <a:lnTo>
                    <a:pt x="192" y="915"/>
                  </a:lnTo>
                  <a:lnTo>
                    <a:pt x="215" y="955"/>
                  </a:lnTo>
                  <a:lnTo>
                    <a:pt x="235" y="990"/>
                  </a:lnTo>
                  <a:lnTo>
                    <a:pt x="255" y="1022"/>
                  </a:lnTo>
                  <a:lnTo>
                    <a:pt x="272" y="1048"/>
                  </a:lnTo>
                  <a:lnTo>
                    <a:pt x="287" y="1067"/>
                  </a:lnTo>
                  <a:lnTo>
                    <a:pt x="299" y="1083"/>
                  </a:lnTo>
                  <a:lnTo>
                    <a:pt x="306" y="1091"/>
                  </a:lnTo>
                  <a:lnTo>
                    <a:pt x="309" y="1094"/>
                  </a:lnTo>
                  <a:lnTo>
                    <a:pt x="299" y="1025"/>
                  </a:lnTo>
                  <a:lnTo>
                    <a:pt x="295" y="961"/>
                  </a:lnTo>
                  <a:lnTo>
                    <a:pt x="295" y="902"/>
                  </a:lnTo>
                  <a:lnTo>
                    <a:pt x="299" y="848"/>
                  </a:lnTo>
                  <a:lnTo>
                    <a:pt x="308" y="796"/>
                  </a:lnTo>
                  <a:lnTo>
                    <a:pt x="320" y="748"/>
                  </a:lnTo>
                  <a:lnTo>
                    <a:pt x="335" y="703"/>
                  </a:lnTo>
                  <a:lnTo>
                    <a:pt x="352" y="660"/>
                  </a:lnTo>
                  <a:lnTo>
                    <a:pt x="372" y="619"/>
                  </a:lnTo>
                  <a:lnTo>
                    <a:pt x="391" y="579"/>
                  </a:lnTo>
                  <a:lnTo>
                    <a:pt x="413" y="540"/>
                  </a:lnTo>
                  <a:lnTo>
                    <a:pt x="434" y="500"/>
                  </a:lnTo>
                  <a:lnTo>
                    <a:pt x="455" y="460"/>
                  </a:lnTo>
                  <a:lnTo>
                    <a:pt x="474" y="420"/>
                  </a:lnTo>
                  <a:lnTo>
                    <a:pt x="493" y="378"/>
                  </a:lnTo>
                  <a:lnTo>
                    <a:pt x="509" y="333"/>
                  </a:lnTo>
                  <a:lnTo>
                    <a:pt x="524" y="287"/>
                  </a:lnTo>
                  <a:lnTo>
                    <a:pt x="535" y="239"/>
                  </a:lnTo>
                  <a:lnTo>
                    <a:pt x="541" y="185"/>
                  </a:lnTo>
                  <a:lnTo>
                    <a:pt x="546" y="128"/>
                  </a:lnTo>
                  <a:lnTo>
                    <a:pt x="545" y="68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EAD8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DAF19225-FE04-BE19-1342-A4F00AF03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668" y="1914845"/>
              <a:ext cx="460455" cy="385576"/>
            </a:xfrm>
            <a:custGeom>
              <a:avLst/>
              <a:gdLst>
                <a:gd name="T0" fmla="*/ 1419 w 2429"/>
                <a:gd name="T1" fmla="*/ 19 h 2034"/>
                <a:gd name="T2" fmla="*/ 1268 w 2429"/>
                <a:gd name="T3" fmla="*/ 45 h 2034"/>
                <a:gd name="T4" fmla="*/ 1057 w 2429"/>
                <a:gd name="T5" fmla="*/ 168 h 2034"/>
                <a:gd name="T6" fmla="*/ 1175 w 2429"/>
                <a:gd name="T7" fmla="*/ 128 h 2034"/>
                <a:gd name="T8" fmla="*/ 1414 w 2429"/>
                <a:gd name="T9" fmla="*/ 90 h 2034"/>
                <a:gd name="T10" fmla="*/ 1705 w 2429"/>
                <a:gd name="T11" fmla="*/ 126 h 2034"/>
                <a:gd name="T12" fmla="*/ 1986 w 2429"/>
                <a:gd name="T13" fmla="*/ 315 h 2034"/>
                <a:gd name="T14" fmla="*/ 1910 w 2429"/>
                <a:gd name="T15" fmla="*/ 282 h 2034"/>
                <a:gd name="T16" fmla="*/ 1777 w 2429"/>
                <a:gd name="T17" fmla="*/ 253 h 2034"/>
                <a:gd name="T18" fmla="*/ 1854 w 2429"/>
                <a:gd name="T19" fmla="*/ 288 h 2034"/>
                <a:gd name="T20" fmla="*/ 2035 w 2429"/>
                <a:gd name="T21" fmla="*/ 402 h 2034"/>
                <a:gd name="T22" fmla="*/ 2240 w 2429"/>
                <a:gd name="T23" fmla="*/ 601 h 2034"/>
                <a:gd name="T24" fmla="*/ 2394 w 2429"/>
                <a:gd name="T25" fmla="*/ 894 h 2034"/>
                <a:gd name="T26" fmla="*/ 2418 w 2429"/>
                <a:gd name="T27" fmla="*/ 1289 h 2034"/>
                <a:gd name="T28" fmla="*/ 2380 w 2429"/>
                <a:gd name="T29" fmla="*/ 1203 h 2034"/>
                <a:gd name="T30" fmla="*/ 2346 w 2429"/>
                <a:gd name="T31" fmla="*/ 1477 h 2034"/>
                <a:gd name="T32" fmla="*/ 2191 w 2429"/>
                <a:gd name="T33" fmla="*/ 1866 h 2034"/>
                <a:gd name="T34" fmla="*/ 2083 w 2429"/>
                <a:gd name="T35" fmla="*/ 2012 h 2034"/>
                <a:gd name="T36" fmla="*/ 2110 w 2429"/>
                <a:gd name="T37" fmla="*/ 1887 h 2034"/>
                <a:gd name="T38" fmla="*/ 2133 w 2429"/>
                <a:gd name="T39" fmla="*/ 1690 h 2034"/>
                <a:gd name="T40" fmla="*/ 2126 w 2429"/>
                <a:gd name="T41" fmla="*/ 1465 h 2034"/>
                <a:gd name="T42" fmla="*/ 2062 w 2429"/>
                <a:gd name="T43" fmla="*/ 1252 h 2034"/>
                <a:gd name="T44" fmla="*/ 1914 w 2429"/>
                <a:gd name="T45" fmla="*/ 1097 h 2034"/>
                <a:gd name="T46" fmla="*/ 1654 w 2429"/>
                <a:gd name="T47" fmla="*/ 1036 h 2034"/>
                <a:gd name="T48" fmla="*/ 1406 w 2429"/>
                <a:gd name="T49" fmla="*/ 1001 h 2034"/>
                <a:gd name="T50" fmla="*/ 1070 w 2429"/>
                <a:gd name="T51" fmla="*/ 1095 h 2034"/>
                <a:gd name="T52" fmla="*/ 823 w 2429"/>
                <a:gd name="T53" fmla="*/ 1060 h 2034"/>
                <a:gd name="T54" fmla="*/ 658 w 2429"/>
                <a:gd name="T55" fmla="*/ 956 h 2034"/>
                <a:gd name="T56" fmla="*/ 565 w 2429"/>
                <a:gd name="T57" fmla="*/ 849 h 2034"/>
                <a:gd name="T58" fmla="*/ 536 w 2429"/>
                <a:gd name="T59" fmla="*/ 798 h 2034"/>
                <a:gd name="T60" fmla="*/ 522 w 2429"/>
                <a:gd name="T61" fmla="*/ 1086 h 2034"/>
                <a:gd name="T62" fmla="*/ 432 w 2429"/>
                <a:gd name="T63" fmla="*/ 1299 h 2034"/>
                <a:gd name="T64" fmla="*/ 335 w 2429"/>
                <a:gd name="T65" fmla="*/ 1501 h 2034"/>
                <a:gd name="T66" fmla="*/ 293 w 2429"/>
                <a:gd name="T67" fmla="*/ 1760 h 2034"/>
                <a:gd name="T68" fmla="*/ 286 w 2429"/>
                <a:gd name="T69" fmla="*/ 1866 h 2034"/>
                <a:gd name="T70" fmla="*/ 192 w 2429"/>
                <a:gd name="T71" fmla="*/ 1709 h 2034"/>
                <a:gd name="T72" fmla="*/ 99 w 2429"/>
                <a:gd name="T73" fmla="*/ 1441 h 2034"/>
                <a:gd name="T74" fmla="*/ 91 w 2429"/>
                <a:gd name="T75" fmla="*/ 1092 h 2034"/>
                <a:gd name="T76" fmla="*/ 1 w 2429"/>
                <a:gd name="T77" fmla="*/ 1111 h 2034"/>
                <a:gd name="T78" fmla="*/ 6 w 2429"/>
                <a:gd name="T79" fmla="*/ 969 h 2034"/>
                <a:gd name="T80" fmla="*/ 70 w 2429"/>
                <a:gd name="T81" fmla="*/ 769 h 2034"/>
                <a:gd name="T82" fmla="*/ 250 w 2429"/>
                <a:gd name="T83" fmla="*/ 580 h 2034"/>
                <a:gd name="T84" fmla="*/ 357 w 2429"/>
                <a:gd name="T85" fmla="*/ 503 h 2034"/>
                <a:gd name="T86" fmla="*/ 275 w 2429"/>
                <a:gd name="T87" fmla="*/ 424 h 2034"/>
                <a:gd name="T88" fmla="*/ 176 w 2429"/>
                <a:gd name="T89" fmla="*/ 384 h 2034"/>
                <a:gd name="T90" fmla="*/ 285 w 2429"/>
                <a:gd name="T91" fmla="*/ 396 h 2034"/>
                <a:gd name="T92" fmla="*/ 408 w 2429"/>
                <a:gd name="T93" fmla="*/ 476 h 2034"/>
                <a:gd name="T94" fmla="*/ 411 w 2429"/>
                <a:gd name="T95" fmla="*/ 452 h 2034"/>
                <a:gd name="T96" fmla="*/ 397 w 2429"/>
                <a:gd name="T97" fmla="*/ 296 h 2034"/>
                <a:gd name="T98" fmla="*/ 419 w 2429"/>
                <a:gd name="T99" fmla="*/ 261 h 2034"/>
                <a:gd name="T100" fmla="*/ 455 w 2429"/>
                <a:gd name="T101" fmla="*/ 388 h 2034"/>
                <a:gd name="T102" fmla="*/ 485 w 2429"/>
                <a:gd name="T103" fmla="*/ 320 h 2034"/>
                <a:gd name="T104" fmla="*/ 583 w 2429"/>
                <a:gd name="T105" fmla="*/ 197 h 2034"/>
                <a:gd name="T106" fmla="*/ 770 w 2429"/>
                <a:gd name="T107" fmla="*/ 74 h 2034"/>
                <a:gd name="T108" fmla="*/ 1076 w 2429"/>
                <a:gd name="T109" fmla="*/ 3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29" h="2034">
                  <a:moveTo>
                    <a:pt x="1154" y="0"/>
                  </a:moveTo>
                  <a:lnTo>
                    <a:pt x="1238" y="1"/>
                  </a:lnTo>
                  <a:lnTo>
                    <a:pt x="1327" y="8"/>
                  </a:lnTo>
                  <a:lnTo>
                    <a:pt x="1423" y="19"/>
                  </a:lnTo>
                  <a:lnTo>
                    <a:pt x="1419" y="19"/>
                  </a:lnTo>
                  <a:lnTo>
                    <a:pt x="1404" y="19"/>
                  </a:lnTo>
                  <a:lnTo>
                    <a:pt x="1380" y="21"/>
                  </a:lnTo>
                  <a:lnTo>
                    <a:pt x="1350" y="24"/>
                  </a:lnTo>
                  <a:lnTo>
                    <a:pt x="1311" y="32"/>
                  </a:lnTo>
                  <a:lnTo>
                    <a:pt x="1268" y="45"/>
                  </a:lnTo>
                  <a:lnTo>
                    <a:pt x="1219" y="64"/>
                  </a:lnTo>
                  <a:lnTo>
                    <a:pt x="1167" y="90"/>
                  </a:lnTo>
                  <a:lnTo>
                    <a:pt x="1111" y="125"/>
                  </a:lnTo>
                  <a:lnTo>
                    <a:pt x="1054" y="170"/>
                  </a:lnTo>
                  <a:lnTo>
                    <a:pt x="1057" y="168"/>
                  </a:lnTo>
                  <a:lnTo>
                    <a:pt x="1068" y="163"/>
                  </a:lnTo>
                  <a:lnTo>
                    <a:pt x="1086" y="157"/>
                  </a:lnTo>
                  <a:lnTo>
                    <a:pt x="1111" y="147"/>
                  </a:lnTo>
                  <a:lnTo>
                    <a:pt x="1140" y="138"/>
                  </a:lnTo>
                  <a:lnTo>
                    <a:pt x="1175" y="128"/>
                  </a:lnTo>
                  <a:lnTo>
                    <a:pt x="1215" y="118"/>
                  </a:lnTo>
                  <a:lnTo>
                    <a:pt x="1260" y="109"/>
                  </a:lnTo>
                  <a:lnTo>
                    <a:pt x="1308" y="99"/>
                  </a:lnTo>
                  <a:lnTo>
                    <a:pt x="1359" y="93"/>
                  </a:lnTo>
                  <a:lnTo>
                    <a:pt x="1414" y="90"/>
                  </a:lnTo>
                  <a:lnTo>
                    <a:pt x="1470" y="88"/>
                  </a:lnTo>
                  <a:lnTo>
                    <a:pt x="1528" y="91"/>
                  </a:lnTo>
                  <a:lnTo>
                    <a:pt x="1587" y="98"/>
                  </a:lnTo>
                  <a:lnTo>
                    <a:pt x="1646" y="110"/>
                  </a:lnTo>
                  <a:lnTo>
                    <a:pt x="1705" y="126"/>
                  </a:lnTo>
                  <a:lnTo>
                    <a:pt x="1765" y="150"/>
                  </a:lnTo>
                  <a:lnTo>
                    <a:pt x="1822" y="181"/>
                  </a:lnTo>
                  <a:lnTo>
                    <a:pt x="1878" y="218"/>
                  </a:lnTo>
                  <a:lnTo>
                    <a:pt x="1933" y="263"/>
                  </a:lnTo>
                  <a:lnTo>
                    <a:pt x="1986" y="315"/>
                  </a:lnTo>
                  <a:lnTo>
                    <a:pt x="1981" y="314"/>
                  </a:lnTo>
                  <a:lnTo>
                    <a:pt x="1971" y="307"/>
                  </a:lnTo>
                  <a:lnTo>
                    <a:pt x="1955" y="301"/>
                  </a:lnTo>
                  <a:lnTo>
                    <a:pt x="1934" y="291"/>
                  </a:lnTo>
                  <a:lnTo>
                    <a:pt x="1910" y="282"/>
                  </a:lnTo>
                  <a:lnTo>
                    <a:pt x="1885" y="271"/>
                  </a:lnTo>
                  <a:lnTo>
                    <a:pt x="1857" y="263"/>
                  </a:lnTo>
                  <a:lnTo>
                    <a:pt x="1829" y="256"/>
                  </a:lnTo>
                  <a:lnTo>
                    <a:pt x="1801" y="253"/>
                  </a:lnTo>
                  <a:lnTo>
                    <a:pt x="1777" y="253"/>
                  </a:lnTo>
                  <a:lnTo>
                    <a:pt x="1781" y="255"/>
                  </a:lnTo>
                  <a:lnTo>
                    <a:pt x="1790" y="258"/>
                  </a:lnTo>
                  <a:lnTo>
                    <a:pt x="1806" y="266"/>
                  </a:lnTo>
                  <a:lnTo>
                    <a:pt x="1829" y="275"/>
                  </a:lnTo>
                  <a:lnTo>
                    <a:pt x="1854" y="288"/>
                  </a:lnTo>
                  <a:lnTo>
                    <a:pt x="1885" y="304"/>
                  </a:lnTo>
                  <a:lnTo>
                    <a:pt x="1918" y="325"/>
                  </a:lnTo>
                  <a:lnTo>
                    <a:pt x="1955" y="347"/>
                  </a:lnTo>
                  <a:lnTo>
                    <a:pt x="1994" y="373"/>
                  </a:lnTo>
                  <a:lnTo>
                    <a:pt x="2035" y="402"/>
                  </a:lnTo>
                  <a:lnTo>
                    <a:pt x="2077" y="434"/>
                  </a:lnTo>
                  <a:lnTo>
                    <a:pt x="2118" y="471"/>
                  </a:lnTo>
                  <a:lnTo>
                    <a:pt x="2160" y="511"/>
                  </a:lnTo>
                  <a:lnTo>
                    <a:pt x="2202" y="554"/>
                  </a:lnTo>
                  <a:lnTo>
                    <a:pt x="2240" y="601"/>
                  </a:lnTo>
                  <a:lnTo>
                    <a:pt x="2279" y="652"/>
                  </a:lnTo>
                  <a:lnTo>
                    <a:pt x="2312" y="706"/>
                  </a:lnTo>
                  <a:lnTo>
                    <a:pt x="2344" y="766"/>
                  </a:lnTo>
                  <a:lnTo>
                    <a:pt x="2372" y="828"/>
                  </a:lnTo>
                  <a:lnTo>
                    <a:pt x="2394" y="894"/>
                  </a:lnTo>
                  <a:lnTo>
                    <a:pt x="2412" y="964"/>
                  </a:lnTo>
                  <a:lnTo>
                    <a:pt x="2424" y="1039"/>
                  </a:lnTo>
                  <a:lnTo>
                    <a:pt x="2429" y="1118"/>
                  </a:lnTo>
                  <a:lnTo>
                    <a:pt x="2428" y="1201"/>
                  </a:lnTo>
                  <a:lnTo>
                    <a:pt x="2418" y="1289"/>
                  </a:lnTo>
                  <a:lnTo>
                    <a:pt x="2376" y="1123"/>
                  </a:lnTo>
                  <a:lnTo>
                    <a:pt x="2376" y="1127"/>
                  </a:lnTo>
                  <a:lnTo>
                    <a:pt x="2378" y="1144"/>
                  </a:lnTo>
                  <a:lnTo>
                    <a:pt x="2380" y="1169"/>
                  </a:lnTo>
                  <a:lnTo>
                    <a:pt x="2380" y="1203"/>
                  </a:lnTo>
                  <a:lnTo>
                    <a:pt x="2378" y="1244"/>
                  </a:lnTo>
                  <a:lnTo>
                    <a:pt x="2375" y="1292"/>
                  </a:lnTo>
                  <a:lnTo>
                    <a:pt x="2368" y="1349"/>
                  </a:lnTo>
                  <a:lnTo>
                    <a:pt x="2359" y="1409"/>
                  </a:lnTo>
                  <a:lnTo>
                    <a:pt x="2346" y="1477"/>
                  </a:lnTo>
                  <a:lnTo>
                    <a:pt x="2327" y="1549"/>
                  </a:lnTo>
                  <a:lnTo>
                    <a:pt x="2303" y="1624"/>
                  </a:lnTo>
                  <a:lnTo>
                    <a:pt x="2272" y="1702"/>
                  </a:lnTo>
                  <a:lnTo>
                    <a:pt x="2235" y="1783"/>
                  </a:lnTo>
                  <a:lnTo>
                    <a:pt x="2191" y="1866"/>
                  </a:lnTo>
                  <a:lnTo>
                    <a:pt x="2138" y="1949"/>
                  </a:lnTo>
                  <a:lnTo>
                    <a:pt x="2077" y="2034"/>
                  </a:lnTo>
                  <a:lnTo>
                    <a:pt x="2077" y="2031"/>
                  </a:lnTo>
                  <a:lnTo>
                    <a:pt x="2080" y="2024"/>
                  </a:lnTo>
                  <a:lnTo>
                    <a:pt x="2083" y="2012"/>
                  </a:lnTo>
                  <a:lnTo>
                    <a:pt x="2088" y="1994"/>
                  </a:lnTo>
                  <a:lnTo>
                    <a:pt x="2093" y="1972"/>
                  </a:lnTo>
                  <a:lnTo>
                    <a:pt x="2098" y="1948"/>
                  </a:lnTo>
                  <a:lnTo>
                    <a:pt x="2104" y="1919"/>
                  </a:lnTo>
                  <a:lnTo>
                    <a:pt x="2110" y="1887"/>
                  </a:lnTo>
                  <a:lnTo>
                    <a:pt x="2115" y="1851"/>
                  </a:lnTo>
                  <a:lnTo>
                    <a:pt x="2122" y="1813"/>
                  </a:lnTo>
                  <a:lnTo>
                    <a:pt x="2126" y="1775"/>
                  </a:lnTo>
                  <a:lnTo>
                    <a:pt x="2130" y="1733"/>
                  </a:lnTo>
                  <a:lnTo>
                    <a:pt x="2133" y="1690"/>
                  </a:lnTo>
                  <a:lnTo>
                    <a:pt x="2136" y="1646"/>
                  </a:lnTo>
                  <a:lnTo>
                    <a:pt x="2136" y="1602"/>
                  </a:lnTo>
                  <a:lnTo>
                    <a:pt x="2135" y="1555"/>
                  </a:lnTo>
                  <a:lnTo>
                    <a:pt x="2133" y="1510"/>
                  </a:lnTo>
                  <a:lnTo>
                    <a:pt x="2126" y="1465"/>
                  </a:lnTo>
                  <a:lnTo>
                    <a:pt x="2120" y="1421"/>
                  </a:lnTo>
                  <a:lnTo>
                    <a:pt x="2110" y="1376"/>
                  </a:lnTo>
                  <a:lnTo>
                    <a:pt x="2098" y="1334"/>
                  </a:lnTo>
                  <a:lnTo>
                    <a:pt x="2082" y="1292"/>
                  </a:lnTo>
                  <a:lnTo>
                    <a:pt x="2062" y="1252"/>
                  </a:lnTo>
                  <a:lnTo>
                    <a:pt x="2042" y="1216"/>
                  </a:lnTo>
                  <a:lnTo>
                    <a:pt x="2014" y="1182"/>
                  </a:lnTo>
                  <a:lnTo>
                    <a:pt x="1986" y="1150"/>
                  </a:lnTo>
                  <a:lnTo>
                    <a:pt x="1952" y="1121"/>
                  </a:lnTo>
                  <a:lnTo>
                    <a:pt x="1914" y="1097"/>
                  </a:lnTo>
                  <a:lnTo>
                    <a:pt x="1872" y="1075"/>
                  </a:lnTo>
                  <a:lnTo>
                    <a:pt x="1825" y="1059"/>
                  </a:lnTo>
                  <a:lnTo>
                    <a:pt x="1773" y="1046"/>
                  </a:lnTo>
                  <a:lnTo>
                    <a:pt x="1715" y="1039"/>
                  </a:lnTo>
                  <a:lnTo>
                    <a:pt x="1654" y="1036"/>
                  </a:lnTo>
                  <a:lnTo>
                    <a:pt x="1585" y="1039"/>
                  </a:lnTo>
                  <a:lnTo>
                    <a:pt x="1512" y="1049"/>
                  </a:lnTo>
                  <a:lnTo>
                    <a:pt x="1431" y="1065"/>
                  </a:lnTo>
                  <a:lnTo>
                    <a:pt x="1486" y="961"/>
                  </a:lnTo>
                  <a:lnTo>
                    <a:pt x="1406" y="1001"/>
                  </a:lnTo>
                  <a:lnTo>
                    <a:pt x="1332" y="1033"/>
                  </a:lnTo>
                  <a:lnTo>
                    <a:pt x="1260" y="1059"/>
                  </a:lnTo>
                  <a:lnTo>
                    <a:pt x="1193" y="1076"/>
                  </a:lnTo>
                  <a:lnTo>
                    <a:pt x="1129" y="1089"/>
                  </a:lnTo>
                  <a:lnTo>
                    <a:pt x="1070" y="1095"/>
                  </a:lnTo>
                  <a:lnTo>
                    <a:pt x="1014" y="1097"/>
                  </a:lnTo>
                  <a:lnTo>
                    <a:pt x="961" y="1094"/>
                  </a:lnTo>
                  <a:lnTo>
                    <a:pt x="911" y="1086"/>
                  </a:lnTo>
                  <a:lnTo>
                    <a:pt x="866" y="1075"/>
                  </a:lnTo>
                  <a:lnTo>
                    <a:pt x="823" y="1060"/>
                  </a:lnTo>
                  <a:lnTo>
                    <a:pt x="783" y="1043"/>
                  </a:lnTo>
                  <a:lnTo>
                    <a:pt x="748" y="1023"/>
                  </a:lnTo>
                  <a:lnTo>
                    <a:pt x="714" y="1001"/>
                  </a:lnTo>
                  <a:lnTo>
                    <a:pt x="685" y="980"/>
                  </a:lnTo>
                  <a:lnTo>
                    <a:pt x="658" y="956"/>
                  </a:lnTo>
                  <a:lnTo>
                    <a:pt x="634" y="934"/>
                  </a:lnTo>
                  <a:lnTo>
                    <a:pt x="613" y="910"/>
                  </a:lnTo>
                  <a:lnTo>
                    <a:pt x="594" y="887"/>
                  </a:lnTo>
                  <a:lnTo>
                    <a:pt x="580" y="866"/>
                  </a:lnTo>
                  <a:lnTo>
                    <a:pt x="565" y="849"/>
                  </a:lnTo>
                  <a:lnTo>
                    <a:pt x="556" y="831"/>
                  </a:lnTo>
                  <a:lnTo>
                    <a:pt x="548" y="818"/>
                  </a:lnTo>
                  <a:lnTo>
                    <a:pt x="541" y="807"/>
                  </a:lnTo>
                  <a:lnTo>
                    <a:pt x="538" y="801"/>
                  </a:lnTo>
                  <a:lnTo>
                    <a:pt x="536" y="798"/>
                  </a:lnTo>
                  <a:lnTo>
                    <a:pt x="543" y="865"/>
                  </a:lnTo>
                  <a:lnTo>
                    <a:pt x="544" y="926"/>
                  </a:lnTo>
                  <a:lnTo>
                    <a:pt x="541" y="983"/>
                  </a:lnTo>
                  <a:lnTo>
                    <a:pt x="533" y="1036"/>
                  </a:lnTo>
                  <a:lnTo>
                    <a:pt x="522" y="1086"/>
                  </a:lnTo>
                  <a:lnTo>
                    <a:pt x="509" y="1132"/>
                  </a:lnTo>
                  <a:lnTo>
                    <a:pt x="491" y="1176"/>
                  </a:lnTo>
                  <a:lnTo>
                    <a:pt x="474" y="1219"/>
                  </a:lnTo>
                  <a:lnTo>
                    <a:pt x="453" y="1259"/>
                  </a:lnTo>
                  <a:lnTo>
                    <a:pt x="432" y="1299"/>
                  </a:lnTo>
                  <a:lnTo>
                    <a:pt x="411" y="1337"/>
                  </a:lnTo>
                  <a:lnTo>
                    <a:pt x="391" y="1377"/>
                  </a:lnTo>
                  <a:lnTo>
                    <a:pt x="370" y="1417"/>
                  </a:lnTo>
                  <a:lnTo>
                    <a:pt x="352" y="1459"/>
                  </a:lnTo>
                  <a:lnTo>
                    <a:pt x="335" y="1501"/>
                  </a:lnTo>
                  <a:lnTo>
                    <a:pt x="320" y="1547"/>
                  </a:lnTo>
                  <a:lnTo>
                    <a:pt x="307" y="1595"/>
                  </a:lnTo>
                  <a:lnTo>
                    <a:pt x="299" y="1645"/>
                  </a:lnTo>
                  <a:lnTo>
                    <a:pt x="294" y="1701"/>
                  </a:lnTo>
                  <a:lnTo>
                    <a:pt x="293" y="1760"/>
                  </a:lnTo>
                  <a:lnTo>
                    <a:pt x="298" y="1824"/>
                  </a:lnTo>
                  <a:lnTo>
                    <a:pt x="309" y="1893"/>
                  </a:lnTo>
                  <a:lnTo>
                    <a:pt x="306" y="1890"/>
                  </a:lnTo>
                  <a:lnTo>
                    <a:pt x="298" y="1880"/>
                  </a:lnTo>
                  <a:lnTo>
                    <a:pt x="286" y="1866"/>
                  </a:lnTo>
                  <a:lnTo>
                    <a:pt x="272" y="1845"/>
                  </a:lnTo>
                  <a:lnTo>
                    <a:pt x="254" y="1818"/>
                  </a:lnTo>
                  <a:lnTo>
                    <a:pt x="235" y="1787"/>
                  </a:lnTo>
                  <a:lnTo>
                    <a:pt x="214" y="1751"/>
                  </a:lnTo>
                  <a:lnTo>
                    <a:pt x="192" y="1709"/>
                  </a:lnTo>
                  <a:lnTo>
                    <a:pt x="171" y="1664"/>
                  </a:lnTo>
                  <a:lnTo>
                    <a:pt x="150" y="1614"/>
                  </a:lnTo>
                  <a:lnTo>
                    <a:pt x="130" y="1560"/>
                  </a:lnTo>
                  <a:lnTo>
                    <a:pt x="114" y="1502"/>
                  </a:lnTo>
                  <a:lnTo>
                    <a:pt x="99" y="1441"/>
                  </a:lnTo>
                  <a:lnTo>
                    <a:pt x="88" y="1377"/>
                  </a:lnTo>
                  <a:lnTo>
                    <a:pt x="80" y="1310"/>
                  </a:lnTo>
                  <a:lnTo>
                    <a:pt x="78" y="1240"/>
                  </a:lnTo>
                  <a:lnTo>
                    <a:pt x="82" y="1168"/>
                  </a:lnTo>
                  <a:lnTo>
                    <a:pt x="91" y="1092"/>
                  </a:lnTo>
                  <a:lnTo>
                    <a:pt x="109" y="1015"/>
                  </a:lnTo>
                  <a:lnTo>
                    <a:pt x="5" y="1139"/>
                  </a:lnTo>
                  <a:lnTo>
                    <a:pt x="5" y="1135"/>
                  </a:lnTo>
                  <a:lnTo>
                    <a:pt x="3" y="1126"/>
                  </a:lnTo>
                  <a:lnTo>
                    <a:pt x="1" y="1111"/>
                  </a:lnTo>
                  <a:lnTo>
                    <a:pt x="0" y="1091"/>
                  </a:lnTo>
                  <a:lnTo>
                    <a:pt x="0" y="1067"/>
                  </a:lnTo>
                  <a:lnTo>
                    <a:pt x="0" y="1038"/>
                  </a:lnTo>
                  <a:lnTo>
                    <a:pt x="1" y="1004"/>
                  </a:lnTo>
                  <a:lnTo>
                    <a:pt x="6" y="969"/>
                  </a:lnTo>
                  <a:lnTo>
                    <a:pt x="13" y="932"/>
                  </a:lnTo>
                  <a:lnTo>
                    <a:pt x="22" y="892"/>
                  </a:lnTo>
                  <a:lnTo>
                    <a:pt x="33" y="852"/>
                  </a:lnTo>
                  <a:lnTo>
                    <a:pt x="49" y="810"/>
                  </a:lnTo>
                  <a:lnTo>
                    <a:pt x="70" y="769"/>
                  </a:lnTo>
                  <a:lnTo>
                    <a:pt x="96" y="729"/>
                  </a:lnTo>
                  <a:lnTo>
                    <a:pt x="125" y="689"/>
                  </a:lnTo>
                  <a:lnTo>
                    <a:pt x="162" y="650"/>
                  </a:lnTo>
                  <a:lnTo>
                    <a:pt x="202" y="613"/>
                  </a:lnTo>
                  <a:lnTo>
                    <a:pt x="250" y="580"/>
                  </a:lnTo>
                  <a:lnTo>
                    <a:pt x="304" y="549"/>
                  </a:lnTo>
                  <a:lnTo>
                    <a:pt x="367" y="524"/>
                  </a:lnTo>
                  <a:lnTo>
                    <a:pt x="365" y="520"/>
                  </a:lnTo>
                  <a:lnTo>
                    <a:pt x="363" y="514"/>
                  </a:lnTo>
                  <a:lnTo>
                    <a:pt x="357" y="503"/>
                  </a:lnTo>
                  <a:lnTo>
                    <a:pt x="349" y="490"/>
                  </a:lnTo>
                  <a:lnTo>
                    <a:pt x="338" y="474"/>
                  </a:lnTo>
                  <a:lnTo>
                    <a:pt x="322" y="458"/>
                  </a:lnTo>
                  <a:lnTo>
                    <a:pt x="301" y="440"/>
                  </a:lnTo>
                  <a:lnTo>
                    <a:pt x="275" y="424"/>
                  </a:lnTo>
                  <a:lnTo>
                    <a:pt x="245" y="408"/>
                  </a:lnTo>
                  <a:lnTo>
                    <a:pt x="206" y="396"/>
                  </a:lnTo>
                  <a:lnTo>
                    <a:pt x="163" y="386"/>
                  </a:lnTo>
                  <a:lnTo>
                    <a:pt x="166" y="386"/>
                  </a:lnTo>
                  <a:lnTo>
                    <a:pt x="176" y="384"/>
                  </a:lnTo>
                  <a:lnTo>
                    <a:pt x="190" y="384"/>
                  </a:lnTo>
                  <a:lnTo>
                    <a:pt x="210" y="384"/>
                  </a:lnTo>
                  <a:lnTo>
                    <a:pt x="234" y="386"/>
                  </a:lnTo>
                  <a:lnTo>
                    <a:pt x="259" y="389"/>
                  </a:lnTo>
                  <a:lnTo>
                    <a:pt x="285" y="396"/>
                  </a:lnTo>
                  <a:lnTo>
                    <a:pt x="312" y="404"/>
                  </a:lnTo>
                  <a:lnTo>
                    <a:pt x="339" y="415"/>
                  </a:lnTo>
                  <a:lnTo>
                    <a:pt x="365" y="431"/>
                  </a:lnTo>
                  <a:lnTo>
                    <a:pt x="389" y="452"/>
                  </a:lnTo>
                  <a:lnTo>
                    <a:pt x="408" y="476"/>
                  </a:lnTo>
                  <a:lnTo>
                    <a:pt x="424" y="508"/>
                  </a:lnTo>
                  <a:lnTo>
                    <a:pt x="424" y="503"/>
                  </a:lnTo>
                  <a:lnTo>
                    <a:pt x="421" y="492"/>
                  </a:lnTo>
                  <a:lnTo>
                    <a:pt x="416" y="474"/>
                  </a:lnTo>
                  <a:lnTo>
                    <a:pt x="411" y="452"/>
                  </a:lnTo>
                  <a:lnTo>
                    <a:pt x="405" y="424"/>
                  </a:lnTo>
                  <a:lnTo>
                    <a:pt x="400" y="394"/>
                  </a:lnTo>
                  <a:lnTo>
                    <a:pt x="397" y="362"/>
                  </a:lnTo>
                  <a:lnTo>
                    <a:pt x="395" y="330"/>
                  </a:lnTo>
                  <a:lnTo>
                    <a:pt x="397" y="296"/>
                  </a:lnTo>
                  <a:lnTo>
                    <a:pt x="400" y="264"/>
                  </a:lnTo>
                  <a:lnTo>
                    <a:pt x="408" y="234"/>
                  </a:lnTo>
                  <a:lnTo>
                    <a:pt x="421" y="207"/>
                  </a:lnTo>
                  <a:lnTo>
                    <a:pt x="419" y="231"/>
                  </a:lnTo>
                  <a:lnTo>
                    <a:pt x="419" y="261"/>
                  </a:lnTo>
                  <a:lnTo>
                    <a:pt x="421" y="293"/>
                  </a:lnTo>
                  <a:lnTo>
                    <a:pt x="427" y="327"/>
                  </a:lnTo>
                  <a:lnTo>
                    <a:pt x="439" y="359"/>
                  </a:lnTo>
                  <a:lnTo>
                    <a:pt x="453" y="391"/>
                  </a:lnTo>
                  <a:lnTo>
                    <a:pt x="455" y="388"/>
                  </a:lnTo>
                  <a:lnTo>
                    <a:pt x="456" y="381"/>
                  </a:lnTo>
                  <a:lnTo>
                    <a:pt x="461" y="371"/>
                  </a:lnTo>
                  <a:lnTo>
                    <a:pt x="467" y="357"/>
                  </a:lnTo>
                  <a:lnTo>
                    <a:pt x="475" y="339"/>
                  </a:lnTo>
                  <a:lnTo>
                    <a:pt x="485" y="320"/>
                  </a:lnTo>
                  <a:lnTo>
                    <a:pt x="499" y="298"/>
                  </a:lnTo>
                  <a:lnTo>
                    <a:pt x="515" y="275"/>
                  </a:lnTo>
                  <a:lnTo>
                    <a:pt x="535" y="250"/>
                  </a:lnTo>
                  <a:lnTo>
                    <a:pt x="557" y="224"/>
                  </a:lnTo>
                  <a:lnTo>
                    <a:pt x="583" y="197"/>
                  </a:lnTo>
                  <a:lnTo>
                    <a:pt x="612" y="171"/>
                  </a:lnTo>
                  <a:lnTo>
                    <a:pt x="645" y="146"/>
                  </a:lnTo>
                  <a:lnTo>
                    <a:pt x="682" y="120"/>
                  </a:lnTo>
                  <a:lnTo>
                    <a:pt x="724" y="96"/>
                  </a:lnTo>
                  <a:lnTo>
                    <a:pt x="770" y="74"/>
                  </a:lnTo>
                  <a:lnTo>
                    <a:pt x="821" y="54"/>
                  </a:lnTo>
                  <a:lnTo>
                    <a:pt x="877" y="37"/>
                  </a:lnTo>
                  <a:lnTo>
                    <a:pt x="938" y="22"/>
                  </a:lnTo>
                  <a:lnTo>
                    <a:pt x="1004" y="11"/>
                  </a:lnTo>
                  <a:lnTo>
                    <a:pt x="1076" y="3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6" name="Group 7">
            <a:extLst>
              <a:ext uri="{FF2B5EF4-FFF2-40B4-BE49-F238E27FC236}">
                <a16:creationId xmlns:a16="http://schemas.microsoft.com/office/drawing/2014/main" id="{F779264B-0B82-A05C-74C6-5443DC2231E0}"/>
              </a:ext>
            </a:extLst>
          </p:cNvPr>
          <p:cNvGrpSpPr/>
          <p:nvPr/>
        </p:nvGrpSpPr>
        <p:grpSpPr>
          <a:xfrm>
            <a:off x="5170899" y="2130194"/>
            <a:ext cx="1177418" cy="1177418"/>
            <a:chOff x="5533547" y="1772816"/>
            <a:chExt cx="1177418" cy="1177418"/>
          </a:xfrm>
        </p:grpSpPr>
        <p:sp>
          <p:nvSpPr>
            <p:cNvPr id="97" name="Oval 245">
              <a:extLst>
                <a:ext uri="{FF2B5EF4-FFF2-40B4-BE49-F238E27FC236}">
                  <a16:creationId xmlns:a16="http://schemas.microsoft.com/office/drawing/2014/main" id="{80FB91E1-1C33-0534-8727-868CDA800C15}"/>
                </a:ext>
              </a:extLst>
            </p:cNvPr>
            <p:cNvSpPr/>
            <p:nvPr/>
          </p:nvSpPr>
          <p:spPr>
            <a:xfrm>
              <a:off x="5533547" y="1772816"/>
              <a:ext cx="1177418" cy="11774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72778424-3C8A-C424-CDDA-0448539B8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856" y="1859125"/>
              <a:ext cx="1004799" cy="1004799"/>
            </a:xfrm>
            <a:custGeom>
              <a:avLst/>
              <a:gdLst>
                <a:gd name="T0" fmla="*/ 2156 w 4063"/>
                <a:gd name="T1" fmla="*/ 3 h 4063"/>
                <a:gd name="T2" fmla="*/ 2397 w 4063"/>
                <a:gd name="T3" fmla="*/ 33 h 4063"/>
                <a:gd name="T4" fmla="*/ 2629 w 4063"/>
                <a:gd name="T5" fmla="*/ 88 h 4063"/>
                <a:gd name="T6" fmla="*/ 2849 w 4063"/>
                <a:gd name="T7" fmla="*/ 171 h 4063"/>
                <a:gd name="T8" fmla="*/ 3057 w 4063"/>
                <a:gd name="T9" fmla="*/ 277 h 4063"/>
                <a:gd name="T10" fmla="*/ 3251 w 4063"/>
                <a:gd name="T11" fmla="*/ 406 h 4063"/>
                <a:gd name="T12" fmla="*/ 3427 w 4063"/>
                <a:gd name="T13" fmla="*/ 555 h 4063"/>
                <a:gd name="T14" fmla="*/ 3585 w 4063"/>
                <a:gd name="T15" fmla="*/ 723 h 4063"/>
                <a:gd name="T16" fmla="*/ 3725 w 4063"/>
                <a:gd name="T17" fmla="*/ 907 h 4063"/>
                <a:gd name="T18" fmla="*/ 3842 w 4063"/>
                <a:gd name="T19" fmla="*/ 1108 h 4063"/>
                <a:gd name="T20" fmla="*/ 3936 w 4063"/>
                <a:gd name="T21" fmla="*/ 1322 h 4063"/>
                <a:gd name="T22" fmla="*/ 4005 w 4063"/>
                <a:gd name="T23" fmla="*/ 1549 h 4063"/>
                <a:gd name="T24" fmla="*/ 4048 w 4063"/>
                <a:gd name="T25" fmla="*/ 1786 h 4063"/>
                <a:gd name="T26" fmla="*/ 4063 w 4063"/>
                <a:gd name="T27" fmla="*/ 2031 h 4063"/>
                <a:gd name="T28" fmla="*/ 4048 w 4063"/>
                <a:gd name="T29" fmla="*/ 2276 h 4063"/>
                <a:gd name="T30" fmla="*/ 4005 w 4063"/>
                <a:gd name="T31" fmla="*/ 2514 h 4063"/>
                <a:gd name="T32" fmla="*/ 3936 w 4063"/>
                <a:gd name="T33" fmla="*/ 2741 h 4063"/>
                <a:gd name="T34" fmla="*/ 3842 w 4063"/>
                <a:gd name="T35" fmla="*/ 2955 h 4063"/>
                <a:gd name="T36" fmla="*/ 3725 w 4063"/>
                <a:gd name="T37" fmla="*/ 3156 h 4063"/>
                <a:gd name="T38" fmla="*/ 3585 w 4063"/>
                <a:gd name="T39" fmla="*/ 3340 h 4063"/>
                <a:gd name="T40" fmla="*/ 3427 w 4063"/>
                <a:gd name="T41" fmla="*/ 3508 h 4063"/>
                <a:gd name="T42" fmla="*/ 3251 w 4063"/>
                <a:gd name="T43" fmla="*/ 3657 h 4063"/>
                <a:gd name="T44" fmla="*/ 3057 w 4063"/>
                <a:gd name="T45" fmla="*/ 3786 h 4063"/>
                <a:gd name="T46" fmla="*/ 2849 w 4063"/>
                <a:gd name="T47" fmla="*/ 3892 h 4063"/>
                <a:gd name="T48" fmla="*/ 2629 w 4063"/>
                <a:gd name="T49" fmla="*/ 3974 h 4063"/>
                <a:gd name="T50" fmla="*/ 2397 w 4063"/>
                <a:gd name="T51" fmla="*/ 4030 h 4063"/>
                <a:gd name="T52" fmla="*/ 2156 w 4063"/>
                <a:gd name="T53" fmla="*/ 4059 h 4063"/>
                <a:gd name="T54" fmla="*/ 1907 w 4063"/>
                <a:gd name="T55" fmla="*/ 4059 h 4063"/>
                <a:gd name="T56" fmla="*/ 1666 w 4063"/>
                <a:gd name="T57" fmla="*/ 4030 h 4063"/>
                <a:gd name="T58" fmla="*/ 1434 w 4063"/>
                <a:gd name="T59" fmla="*/ 3974 h 4063"/>
                <a:gd name="T60" fmla="*/ 1214 w 4063"/>
                <a:gd name="T61" fmla="*/ 3892 h 4063"/>
                <a:gd name="T62" fmla="*/ 1006 w 4063"/>
                <a:gd name="T63" fmla="*/ 3786 h 4063"/>
                <a:gd name="T64" fmla="*/ 813 w 4063"/>
                <a:gd name="T65" fmla="*/ 3657 h 4063"/>
                <a:gd name="T66" fmla="*/ 637 w 4063"/>
                <a:gd name="T67" fmla="*/ 3508 h 4063"/>
                <a:gd name="T68" fmla="*/ 478 w 4063"/>
                <a:gd name="T69" fmla="*/ 3340 h 4063"/>
                <a:gd name="T70" fmla="*/ 339 w 4063"/>
                <a:gd name="T71" fmla="*/ 3156 h 4063"/>
                <a:gd name="T72" fmla="*/ 222 w 4063"/>
                <a:gd name="T73" fmla="*/ 2955 h 4063"/>
                <a:gd name="T74" fmla="*/ 127 w 4063"/>
                <a:gd name="T75" fmla="*/ 2741 h 4063"/>
                <a:gd name="T76" fmla="*/ 58 w 4063"/>
                <a:gd name="T77" fmla="*/ 2514 h 4063"/>
                <a:gd name="T78" fmla="*/ 15 w 4063"/>
                <a:gd name="T79" fmla="*/ 2276 h 4063"/>
                <a:gd name="T80" fmla="*/ 0 w 4063"/>
                <a:gd name="T81" fmla="*/ 2031 h 4063"/>
                <a:gd name="T82" fmla="*/ 15 w 4063"/>
                <a:gd name="T83" fmla="*/ 1786 h 4063"/>
                <a:gd name="T84" fmla="*/ 58 w 4063"/>
                <a:gd name="T85" fmla="*/ 1549 h 4063"/>
                <a:gd name="T86" fmla="*/ 127 w 4063"/>
                <a:gd name="T87" fmla="*/ 1322 h 4063"/>
                <a:gd name="T88" fmla="*/ 222 w 4063"/>
                <a:gd name="T89" fmla="*/ 1108 h 4063"/>
                <a:gd name="T90" fmla="*/ 339 w 4063"/>
                <a:gd name="T91" fmla="*/ 907 h 4063"/>
                <a:gd name="T92" fmla="*/ 478 w 4063"/>
                <a:gd name="T93" fmla="*/ 723 h 4063"/>
                <a:gd name="T94" fmla="*/ 637 w 4063"/>
                <a:gd name="T95" fmla="*/ 555 h 4063"/>
                <a:gd name="T96" fmla="*/ 813 w 4063"/>
                <a:gd name="T97" fmla="*/ 406 h 4063"/>
                <a:gd name="T98" fmla="*/ 1006 w 4063"/>
                <a:gd name="T99" fmla="*/ 277 h 4063"/>
                <a:gd name="T100" fmla="*/ 1214 w 4063"/>
                <a:gd name="T101" fmla="*/ 171 h 4063"/>
                <a:gd name="T102" fmla="*/ 1434 w 4063"/>
                <a:gd name="T103" fmla="*/ 88 h 4063"/>
                <a:gd name="T104" fmla="*/ 1666 w 4063"/>
                <a:gd name="T105" fmla="*/ 33 h 4063"/>
                <a:gd name="T106" fmla="*/ 1907 w 4063"/>
                <a:gd name="T107" fmla="*/ 3 h 4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63" h="4063">
                  <a:moveTo>
                    <a:pt x="2030" y="0"/>
                  </a:moveTo>
                  <a:lnTo>
                    <a:pt x="2156" y="3"/>
                  </a:lnTo>
                  <a:lnTo>
                    <a:pt x="2277" y="15"/>
                  </a:lnTo>
                  <a:lnTo>
                    <a:pt x="2397" y="33"/>
                  </a:lnTo>
                  <a:lnTo>
                    <a:pt x="2514" y="58"/>
                  </a:lnTo>
                  <a:lnTo>
                    <a:pt x="2629" y="88"/>
                  </a:lnTo>
                  <a:lnTo>
                    <a:pt x="2741" y="127"/>
                  </a:lnTo>
                  <a:lnTo>
                    <a:pt x="2849" y="171"/>
                  </a:lnTo>
                  <a:lnTo>
                    <a:pt x="2955" y="221"/>
                  </a:lnTo>
                  <a:lnTo>
                    <a:pt x="3057" y="277"/>
                  </a:lnTo>
                  <a:lnTo>
                    <a:pt x="3156" y="338"/>
                  </a:lnTo>
                  <a:lnTo>
                    <a:pt x="3251" y="406"/>
                  </a:lnTo>
                  <a:lnTo>
                    <a:pt x="3340" y="478"/>
                  </a:lnTo>
                  <a:lnTo>
                    <a:pt x="3427" y="555"/>
                  </a:lnTo>
                  <a:lnTo>
                    <a:pt x="3508" y="636"/>
                  </a:lnTo>
                  <a:lnTo>
                    <a:pt x="3585" y="723"/>
                  </a:lnTo>
                  <a:lnTo>
                    <a:pt x="3657" y="812"/>
                  </a:lnTo>
                  <a:lnTo>
                    <a:pt x="3725" y="907"/>
                  </a:lnTo>
                  <a:lnTo>
                    <a:pt x="3786" y="1006"/>
                  </a:lnTo>
                  <a:lnTo>
                    <a:pt x="3842" y="1108"/>
                  </a:lnTo>
                  <a:lnTo>
                    <a:pt x="3892" y="1214"/>
                  </a:lnTo>
                  <a:lnTo>
                    <a:pt x="3936" y="1322"/>
                  </a:lnTo>
                  <a:lnTo>
                    <a:pt x="3975" y="1434"/>
                  </a:lnTo>
                  <a:lnTo>
                    <a:pt x="4005" y="1549"/>
                  </a:lnTo>
                  <a:lnTo>
                    <a:pt x="4030" y="1666"/>
                  </a:lnTo>
                  <a:lnTo>
                    <a:pt x="4048" y="1786"/>
                  </a:lnTo>
                  <a:lnTo>
                    <a:pt x="4060" y="1907"/>
                  </a:lnTo>
                  <a:lnTo>
                    <a:pt x="4063" y="2031"/>
                  </a:lnTo>
                  <a:lnTo>
                    <a:pt x="4060" y="2156"/>
                  </a:lnTo>
                  <a:lnTo>
                    <a:pt x="4048" y="2276"/>
                  </a:lnTo>
                  <a:lnTo>
                    <a:pt x="4030" y="2397"/>
                  </a:lnTo>
                  <a:lnTo>
                    <a:pt x="4005" y="2514"/>
                  </a:lnTo>
                  <a:lnTo>
                    <a:pt x="3975" y="2629"/>
                  </a:lnTo>
                  <a:lnTo>
                    <a:pt x="3936" y="2741"/>
                  </a:lnTo>
                  <a:lnTo>
                    <a:pt x="3892" y="2849"/>
                  </a:lnTo>
                  <a:lnTo>
                    <a:pt x="3842" y="2955"/>
                  </a:lnTo>
                  <a:lnTo>
                    <a:pt x="3786" y="3057"/>
                  </a:lnTo>
                  <a:lnTo>
                    <a:pt x="3725" y="3156"/>
                  </a:lnTo>
                  <a:lnTo>
                    <a:pt x="3657" y="3250"/>
                  </a:lnTo>
                  <a:lnTo>
                    <a:pt x="3585" y="3340"/>
                  </a:lnTo>
                  <a:lnTo>
                    <a:pt x="3508" y="3426"/>
                  </a:lnTo>
                  <a:lnTo>
                    <a:pt x="3427" y="3508"/>
                  </a:lnTo>
                  <a:lnTo>
                    <a:pt x="3340" y="3585"/>
                  </a:lnTo>
                  <a:lnTo>
                    <a:pt x="3251" y="3657"/>
                  </a:lnTo>
                  <a:lnTo>
                    <a:pt x="3156" y="3724"/>
                  </a:lnTo>
                  <a:lnTo>
                    <a:pt x="3057" y="3786"/>
                  </a:lnTo>
                  <a:lnTo>
                    <a:pt x="2955" y="3841"/>
                  </a:lnTo>
                  <a:lnTo>
                    <a:pt x="2849" y="3892"/>
                  </a:lnTo>
                  <a:lnTo>
                    <a:pt x="2741" y="3936"/>
                  </a:lnTo>
                  <a:lnTo>
                    <a:pt x="2629" y="3974"/>
                  </a:lnTo>
                  <a:lnTo>
                    <a:pt x="2514" y="4005"/>
                  </a:lnTo>
                  <a:lnTo>
                    <a:pt x="2397" y="4030"/>
                  </a:lnTo>
                  <a:lnTo>
                    <a:pt x="2277" y="4048"/>
                  </a:lnTo>
                  <a:lnTo>
                    <a:pt x="2156" y="4059"/>
                  </a:lnTo>
                  <a:lnTo>
                    <a:pt x="2030" y="4063"/>
                  </a:lnTo>
                  <a:lnTo>
                    <a:pt x="1907" y="4059"/>
                  </a:lnTo>
                  <a:lnTo>
                    <a:pt x="1787" y="4048"/>
                  </a:lnTo>
                  <a:lnTo>
                    <a:pt x="1666" y="4030"/>
                  </a:lnTo>
                  <a:lnTo>
                    <a:pt x="1549" y="4005"/>
                  </a:lnTo>
                  <a:lnTo>
                    <a:pt x="1434" y="3974"/>
                  </a:lnTo>
                  <a:lnTo>
                    <a:pt x="1322" y="3936"/>
                  </a:lnTo>
                  <a:lnTo>
                    <a:pt x="1214" y="3892"/>
                  </a:lnTo>
                  <a:lnTo>
                    <a:pt x="1108" y="3841"/>
                  </a:lnTo>
                  <a:lnTo>
                    <a:pt x="1006" y="3786"/>
                  </a:lnTo>
                  <a:lnTo>
                    <a:pt x="907" y="3724"/>
                  </a:lnTo>
                  <a:lnTo>
                    <a:pt x="813" y="3657"/>
                  </a:lnTo>
                  <a:lnTo>
                    <a:pt x="723" y="3585"/>
                  </a:lnTo>
                  <a:lnTo>
                    <a:pt x="637" y="3508"/>
                  </a:lnTo>
                  <a:lnTo>
                    <a:pt x="555" y="3426"/>
                  </a:lnTo>
                  <a:lnTo>
                    <a:pt x="478" y="3340"/>
                  </a:lnTo>
                  <a:lnTo>
                    <a:pt x="406" y="3250"/>
                  </a:lnTo>
                  <a:lnTo>
                    <a:pt x="339" y="3156"/>
                  </a:lnTo>
                  <a:lnTo>
                    <a:pt x="277" y="3057"/>
                  </a:lnTo>
                  <a:lnTo>
                    <a:pt x="222" y="2955"/>
                  </a:lnTo>
                  <a:lnTo>
                    <a:pt x="171" y="2849"/>
                  </a:lnTo>
                  <a:lnTo>
                    <a:pt x="127" y="2741"/>
                  </a:lnTo>
                  <a:lnTo>
                    <a:pt x="89" y="2629"/>
                  </a:lnTo>
                  <a:lnTo>
                    <a:pt x="58" y="2514"/>
                  </a:lnTo>
                  <a:lnTo>
                    <a:pt x="33" y="2397"/>
                  </a:lnTo>
                  <a:lnTo>
                    <a:pt x="15" y="2276"/>
                  </a:lnTo>
                  <a:lnTo>
                    <a:pt x="4" y="2156"/>
                  </a:lnTo>
                  <a:lnTo>
                    <a:pt x="0" y="2031"/>
                  </a:lnTo>
                  <a:lnTo>
                    <a:pt x="4" y="1907"/>
                  </a:lnTo>
                  <a:lnTo>
                    <a:pt x="15" y="1786"/>
                  </a:lnTo>
                  <a:lnTo>
                    <a:pt x="33" y="1666"/>
                  </a:lnTo>
                  <a:lnTo>
                    <a:pt x="58" y="1549"/>
                  </a:lnTo>
                  <a:lnTo>
                    <a:pt x="89" y="1434"/>
                  </a:lnTo>
                  <a:lnTo>
                    <a:pt x="127" y="1322"/>
                  </a:lnTo>
                  <a:lnTo>
                    <a:pt x="171" y="1214"/>
                  </a:lnTo>
                  <a:lnTo>
                    <a:pt x="222" y="1108"/>
                  </a:lnTo>
                  <a:lnTo>
                    <a:pt x="277" y="1006"/>
                  </a:lnTo>
                  <a:lnTo>
                    <a:pt x="339" y="907"/>
                  </a:lnTo>
                  <a:lnTo>
                    <a:pt x="406" y="812"/>
                  </a:lnTo>
                  <a:lnTo>
                    <a:pt x="478" y="723"/>
                  </a:lnTo>
                  <a:lnTo>
                    <a:pt x="555" y="636"/>
                  </a:lnTo>
                  <a:lnTo>
                    <a:pt x="637" y="555"/>
                  </a:lnTo>
                  <a:lnTo>
                    <a:pt x="723" y="478"/>
                  </a:lnTo>
                  <a:lnTo>
                    <a:pt x="813" y="406"/>
                  </a:lnTo>
                  <a:lnTo>
                    <a:pt x="907" y="338"/>
                  </a:lnTo>
                  <a:lnTo>
                    <a:pt x="1006" y="277"/>
                  </a:lnTo>
                  <a:lnTo>
                    <a:pt x="1108" y="221"/>
                  </a:lnTo>
                  <a:lnTo>
                    <a:pt x="1214" y="171"/>
                  </a:lnTo>
                  <a:lnTo>
                    <a:pt x="1322" y="127"/>
                  </a:lnTo>
                  <a:lnTo>
                    <a:pt x="1434" y="88"/>
                  </a:lnTo>
                  <a:lnTo>
                    <a:pt x="1549" y="58"/>
                  </a:lnTo>
                  <a:lnTo>
                    <a:pt x="1666" y="33"/>
                  </a:lnTo>
                  <a:lnTo>
                    <a:pt x="1787" y="15"/>
                  </a:lnTo>
                  <a:lnTo>
                    <a:pt x="1907" y="3"/>
                  </a:lnTo>
                  <a:lnTo>
                    <a:pt x="20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99" name="Group 248">
              <a:extLst>
                <a:ext uri="{FF2B5EF4-FFF2-40B4-BE49-F238E27FC236}">
                  <a16:creationId xmlns:a16="http://schemas.microsoft.com/office/drawing/2014/main" id="{3EB639D7-E58D-5AA5-9B7C-6EA87E66682E}"/>
                </a:ext>
              </a:extLst>
            </p:cNvPr>
            <p:cNvGrpSpPr/>
            <p:nvPr/>
          </p:nvGrpSpPr>
          <p:grpSpPr>
            <a:xfrm>
              <a:off x="5732132" y="1930843"/>
              <a:ext cx="780246" cy="933081"/>
              <a:chOff x="-1231900" y="-5329238"/>
              <a:chExt cx="5008563" cy="5989638"/>
            </a:xfrm>
          </p:grpSpPr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BA579817-B46E-C1AC-AE12-419AECA87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7300" y="-1182688"/>
                <a:ext cx="30163" cy="3175"/>
              </a:xfrm>
              <a:custGeom>
                <a:avLst/>
                <a:gdLst>
                  <a:gd name="T0" fmla="*/ 0 w 19"/>
                  <a:gd name="T1" fmla="*/ 0 h 2"/>
                  <a:gd name="T2" fmla="*/ 19 w 19"/>
                  <a:gd name="T3" fmla="*/ 0 h 2"/>
                  <a:gd name="T4" fmla="*/ 16 w 19"/>
                  <a:gd name="T5" fmla="*/ 0 h 2"/>
                  <a:gd name="T6" fmla="*/ 13 w 19"/>
                  <a:gd name="T7" fmla="*/ 2 h 2"/>
                  <a:gd name="T8" fmla="*/ 8 w 19"/>
                  <a:gd name="T9" fmla="*/ 2 h 2"/>
                  <a:gd name="T10" fmla="*/ 6 w 19"/>
                  <a:gd name="T11" fmla="*/ 2 h 2"/>
                  <a:gd name="T12" fmla="*/ 3 w 19"/>
                  <a:gd name="T13" fmla="*/ 0 h 2"/>
                  <a:gd name="T14" fmla="*/ 0 w 19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">
                    <a:moveTo>
                      <a:pt x="0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65B6FC43-430F-0F49-39E5-2B1B87235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900" y="-1512888"/>
                <a:ext cx="5008563" cy="2173288"/>
              </a:xfrm>
              <a:custGeom>
                <a:avLst/>
                <a:gdLst>
                  <a:gd name="T0" fmla="*/ 1001 w 3155"/>
                  <a:gd name="T1" fmla="*/ 81 h 1369"/>
                  <a:gd name="T2" fmla="*/ 1012 w 3155"/>
                  <a:gd name="T3" fmla="*/ 208 h 1369"/>
                  <a:gd name="T4" fmla="*/ 1037 w 3155"/>
                  <a:gd name="T5" fmla="*/ 325 h 1369"/>
                  <a:gd name="T6" fmla="*/ 1064 w 3155"/>
                  <a:gd name="T7" fmla="*/ 418 h 1369"/>
                  <a:gd name="T8" fmla="*/ 1085 w 3155"/>
                  <a:gd name="T9" fmla="*/ 475 h 1369"/>
                  <a:gd name="T10" fmla="*/ 1112 w 3155"/>
                  <a:gd name="T11" fmla="*/ 446 h 1369"/>
                  <a:gd name="T12" fmla="*/ 1198 w 3155"/>
                  <a:gd name="T13" fmla="*/ 347 h 1369"/>
                  <a:gd name="T14" fmla="*/ 1303 w 3155"/>
                  <a:gd name="T15" fmla="*/ 281 h 1369"/>
                  <a:gd name="T16" fmla="*/ 1411 w 3155"/>
                  <a:gd name="T17" fmla="*/ 240 h 1369"/>
                  <a:gd name="T18" fmla="*/ 1505 w 3155"/>
                  <a:gd name="T19" fmla="*/ 218 h 1369"/>
                  <a:gd name="T20" fmla="*/ 1564 w 3155"/>
                  <a:gd name="T21" fmla="*/ 209 h 1369"/>
                  <a:gd name="T22" fmla="*/ 1581 w 3155"/>
                  <a:gd name="T23" fmla="*/ 208 h 1369"/>
                  <a:gd name="T24" fmla="*/ 1626 w 3155"/>
                  <a:gd name="T25" fmla="*/ 213 h 1369"/>
                  <a:gd name="T26" fmla="*/ 1709 w 3155"/>
                  <a:gd name="T27" fmla="*/ 230 h 1369"/>
                  <a:gd name="T28" fmla="*/ 1814 w 3155"/>
                  <a:gd name="T29" fmla="*/ 265 h 1369"/>
                  <a:gd name="T30" fmla="*/ 1922 w 3155"/>
                  <a:gd name="T31" fmla="*/ 322 h 1369"/>
                  <a:gd name="T32" fmla="*/ 2016 w 3155"/>
                  <a:gd name="T33" fmla="*/ 409 h 1369"/>
                  <a:gd name="T34" fmla="*/ 2063 w 3155"/>
                  <a:gd name="T35" fmla="*/ 484 h 1369"/>
                  <a:gd name="T36" fmla="*/ 2080 w 3155"/>
                  <a:gd name="T37" fmla="*/ 442 h 1369"/>
                  <a:gd name="T38" fmla="*/ 2107 w 3155"/>
                  <a:gd name="T39" fmla="*/ 359 h 1369"/>
                  <a:gd name="T40" fmla="*/ 2133 w 3155"/>
                  <a:gd name="T41" fmla="*/ 249 h 1369"/>
                  <a:gd name="T42" fmla="*/ 2150 w 3155"/>
                  <a:gd name="T43" fmla="*/ 123 h 1369"/>
                  <a:gd name="T44" fmla="*/ 2148 w 3155"/>
                  <a:gd name="T45" fmla="*/ 0 h 1369"/>
                  <a:gd name="T46" fmla="*/ 2356 w 3155"/>
                  <a:gd name="T47" fmla="*/ 63 h 1369"/>
                  <a:gd name="T48" fmla="*/ 2571 w 3155"/>
                  <a:gd name="T49" fmla="*/ 152 h 1369"/>
                  <a:gd name="T50" fmla="*/ 2783 w 3155"/>
                  <a:gd name="T51" fmla="*/ 271 h 1369"/>
                  <a:gd name="T52" fmla="*/ 2981 w 3155"/>
                  <a:gd name="T53" fmla="*/ 425 h 1369"/>
                  <a:gd name="T54" fmla="*/ 3155 w 3155"/>
                  <a:gd name="T55" fmla="*/ 617 h 1369"/>
                  <a:gd name="T56" fmla="*/ 2910 w 3155"/>
                  <a:gd name="T57" fmla="*/ 872 h 1369"/>
                  <a:gd name="T58" fmla="*/ 2623 w 3155"/>
                  <a:gd name="T59" fmla="*/ 1080 h 1369"/>
                  <a:gd name="T60" fmla="*/ 2300 w 3155"/>
                  <a:gd name="T61" fmla="*/ 1236 h 1369"/>
                  <a:gd name="T62" fmla="*/ 1951 w 3155"/>
                  <a:gd name="T63" fmla="*/ 1335 h 1369"/>
                  <a:gd name="T64" fmla="*/ 1576 w 3155"/>
                  <a:gd name="T65" fmla="*/ 1369 h 1369"/>
                  <a:gd name="T66" fmla="*/ 1205 w 3155"/>
                  <a:gd name="T67" fmla="*/ 1335 h 1369"/>
                  <a:gd name="T68" fmla="*/ 855 w 3155"/>
                  <a:gd name="T69" fmla="*/ 1236 h 1369"/>
                  <a:gd name="T70" fmla="*/ 532 w 3155"/>
                  <a:gd name="T71" fmla="*/ 1080 h 1369"/>
                  <a:gd name="T72" fmla="*/ 245 w 3155"/>
                  <a:gd name="T73" fmla="*/ 872 h 1369"/>
                  <a:gd name="T74" fmla="*/ 0 w 3155"/>
                  <a:gd name="T75" fmla="*/ 617 h 1369"/>
                  <a:gd name="T76" fmla="*/ 189 w 3155"/>
                  <a:gd name="T77" fmla="*/ 412 h 1369"/>
                  <a:gd name="T78" fmla="*/ 403 w 3155"/>
                  <a:gd name="T79" fmla="*/ 252 h 1369"/>
                  <a:gd name="T80" fmla="*/ 630 w 3155"/>
                  <a:gd name="T81" fmla="*/ 130 h 1369"/>
                  <a:gd name="T82" fmla="*/ 859 w 3155"/>
                  <a:gd name="T83" fmla="*/ 43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55" h="1369">
                    <a:moveTo>
                      <a:pt x="1005" y="0"/>
                    </a:moveTo>
                    <a:lnTo>
                      <a:pt x="1001" y="40"/>
                    </a:lnTo>
                    <a:lnTo>
                      <a:pt x="1001" y="81"/>
                    </a:lnTo>
                    <a:lnTo>
                      <a:pt x="1003" y="123"/>
                    </a:lnTo>
                    <a:lnTo>
                      <a:pt x="1008" y="166"/>
                    </a:lnTo>
                    <a:lnTo>
                      <a:pt x="1012" y="208"/>
                    </a:lnTo>
                    <a:lnTo>
                      <a:pt x="1020" y="249"/>
                    </a:lnTo>
                    <a:lnTo>
                      <a:pt x="1028" y="287"/>
                    </a:lnTo>
                    <a:lnTo>
                      <a:pt x="1037" y="325"/>
                    </a:lnTo>
                    <a:lnTo>
                      <a:pt x="1047" y="359"/>
                    </a:lnTo>
                    <a:lnTo>
                      <a:pt x="1056" y="390"/>
                    </a:lnTo>
                    <a:lnTo>
                      <a:pt x="1064" y="418"/>
                    </a:lnTo>
                    <a:lnTo>
                      <a:pt x="1073" y="442"/>
                    </a:lnTo>
                    <a:lnTo>
                      <a:pt x="1080" y="462"/>
                    </a:lnTo>
                    <a:lnTo>
                      <a:pt x="1085" y="475"/>
                    </a:lnTo>
                    <a:lnTo>
                      <a:pt x="1090" y="484"/>
                    </a:lnTo>
                    <a:lnTo>
                      <a:pt x="1091" y="486"/>
                    </a:lnTo>
                    <a:lnTo>
                      <a:pt x="1112" y="446"/>
                    </a:lnTo>
                    <a:lnTo>
                      <a:pt x="1138" y="409"/>
                    </a:lnTo>
                    <a:lnTo>
                      <a:pt x="1166" y="377"/>
                    </a:lnTo>
                    <a:lnTo>
                      <a:pt x="1198" y="347"/>
                    </a:lnTo>
                    <a:lnTo>
                      <a:pt x="1232" y="322"/>
                    </a:lnTo>
                    <a:lnTo>
                      <a:pt x="1267" y="300"/>
                    </a:lnTo>
                    <a:lnTo>
                      <a:pt x="1303" y="281"/>
                    </a:lnTo>
                    <a:lnTo>
                      <a:pt x="1340" y="265"/>
                    </a:lnTo>
                    <a:lnTo>
                      <a:pt x="1377" y="251"/>
                    </a:lnTo>
                    <a:lnTo>
                      <a:pt x="1411" y="240"/>
                    </a:lnTo>
                    <a:lnTo>
                      <a:pt x="1445" y="230"/>
                    </a:lnTo>
                    <a:lnTo>
                      <a:pt x="1477" y="223"/>
                    </a:lnTo>
                    <a:lnTo>
                      <a:pt x="1505" y="218"/>
                    </a:lnTo>
                    <a:lnTo>
                      <a:pt x="1530" y="213"/>
                    </a:lnTo>
                    <a:lnTo>
                      <a:pt x="1549" y="210"/>
                    </a:lnTo>
                    <a:lnTo>
                      <a:pt x="1564" y="209"/>
                    </a:lnTo>
                    <a:lnTo>
                      <a:pt x="1574" y="208"/>
                    </a:lnTo>
                    <a:lnTo>
                      <a:pt x="1576" y="208"/>
                    </a:lnTo>
                    <a:lnTo>
                      <a:pt x="1581" y="208"/>
                    </a:lnTo>
                    <a:lnTo>
                      <a:pt x="1591" y="209"/>
                    </a:lnTo>
                    <a:lnTo>
                      <a:pt x="1606" y="210"/>
                    </a:lnTo>
                    <a:lnTo>
                      <a:pt x="1626" y="213"/>
                    </a:lnTo>
                    <a:lnTo>
                      <a:pt x="1650" y="218"/>
                    </a:lnTo>
                    <a:lnTo>
                      <a:pt x="1679" y="223"/>
                    </a:lnTo>
                    <a:lnTo>
                      <a:pt x="1709" y="230"/>
                    </a:lnTo>
                    <a:lnTo>
                      <a:pt x="1744" y="240"/>
                    </a:lnTo>
                    <a:lnTo>
                      <a:pt x="1778" y="251"/>
                    </a:lnTo>
                    <a:lnTo>
                      <a:pt x="1814" y="265"/>
                    </a:lnTo>
                    <a:lnTo>
                      <a:pt x="1851" y="281"/>
                    </a:lnTo>
                    <a:lnTo>
                      <a:pt x="1887" y="300"/>
                    </a:lnTo>
                    <a:lnTo>
                      <a:pt x="1922" y="322"/>
                    </a:lnTo>
                    <a:lnTo>
                      <a:pt x="1956" y="347"/>
                    </a:lnTo>
                    <a:lnTo>
                      <a:pt x="1988" y="377"/>
                    </a:lnTo>
                    <a:lnTo>
                      <a:pt x="2016" y="409"/>
                    </a:lnTo>
                    <a:lnTo>
                      <a:pt x="2041" y="446"/>
                    </a:lnTo>
                    <a:lnTo>
                      <a:pt x="2060" y="486"/>
                    </a:lnTo>
                    <a:lnTo>
                      <a:pt x="2063" y="484"/>
                    </a:lnTo>
                    <a:lnTo>
                      <a:pt x="2066" y="475"/>
                    </a:lnTo>
                    <a:lnTo>
                      <a:pt x="2073" y="462"/>
                    </a:lnTo>
                    <a:lnTo>
                      <a:pt x="2080" y="442"/>
                    </a:lnTo>
                    <a:lnTo>
                      <a:pt x="2087" y="418"/>
                    </a:lnTo>
                    <a:lnTo>
                      <a:pt x="2097" y="390"/>
                    </a:lnTo>
                    <a:lnTo>
                      <a:pt x="2107" y="359"/>
                    </a:lnTo>
                    <a:lnTo>
                      <a:pt x="2116" y="325"/>
                    </a:lnTo>
                    <a:lnTo>
                      <a:pt x="2126" y="287"/>
                    </a:lnTo>
                    <a:lnTo>
                      <a:pt x="2133" y="249"/>
                    </a:lnTo>
                    <a:lnTo>
                      <a:pt x="2140" y="208"/>
                    </a:lnTo>
                    <a:lnTo>
                      <a:pt x="2146" y="166"/>
                    </a:lnTo>
                    <a:lnTo>
                      <a:pt x="2150" y="123"/>
                    </a:lnTo>
                    <a:lnTo>
                      <a:pt x="2151" y="81"/>
                    </a:lnTo>
                    <a:lnTo>
                      <a:pt x="2151" y="40"/>
                    </a:lnTo>
                    <a:lnTo>
                      <a:pt x="2148" y="0"/>
                    </a:lnTo>
                    <a:lnTo>
                      <a:pt x="2215" y="18"/>
                    </a:lnTo>
                    <a:lnTo>
                      <a:pt x="2284" y="39"/>
                    </a:lnTo>
                    <a:lnTo>
                      <a:pt x="2356" y="63"/>
                    </a:lnTo>
                    <a:lnTo>
                      <a:pt x="2427" y="90"/>
                    </a:lnTo>
                    <a:lnTo>
                      <a:pt x="2500" y="119"/>
                    </a:lnTo>
                    <a:lnTo>
                      <a:pt x="2571" y="152"/>
                    </a:lnTo>
                    <a:lnTo>
                      <a:pt x="2643" y="188"/>
                    </a:lnTo>
                    <a:lnTo>
                      <a:pt x="2714" y="228"/>
                    </a:lnTo>
                    <a:lnTo>
                      <a:pt x="2783" y="271"/>
                    </a:lnTo>
                    <a:lnTo>
                      <a:pt x="2852" y="319"/>
                    </a:lnTo>
                    <a:lnTo>
                      <a:pt x="2917" y="369"/>
                    </a:lnTo>
                    <a:lnTo>
                      <a:pt x="2981" y="425"/>
                    </a:lnTo>
                    <a:lnTo>
                      <a:pt x="3043" y="485"/>
                    </a:lnTo>
                    <a:lnTo>
                      <a:pt x="3101" y="549"/>
                    </a:lnTo>
                    <a:lnTo>
                      <a:pt x="3155" y="617"/>
                    </a:lnTo>
                    <a:lnTo>
                      <a:pt x="3079" y="707"/>
                    </a:lnTo>
                    <a:lnTo>
                      <a:pt x="2996" y="792"/>
                    </a:lnTo>
                    <a:lnTo>
                      <a:pt x="2910" y="872"/>
                    </a:lnTo>
                    <a:lnTo>
                      <a:pt x="2819" y="945"/>
                    </a:lnTo>
                    <a:lnTo>
                      <a:pt x="2723" y="1016"/>
                    </a:lnTo>
                    <a:lnTo>
                      <a:pt x="2623" y="1080"/>
                    </a:lnTo>
                    <a:lnTo>
                      <a:pt x="2520" y="1138"/>
                    </a:lnTo>
                    <a:lnTo>
                      <a:pt x="2411" y="1190"/>
                    </a:lnTo>
                    <a:lnTo>
                      <a:pt x="2300" y="1236"/>
                    </a:lnTo>
                    <a:lnTo>
                      <a:pt x="2187" y="1275"/>
                    </a:lnTo>
                    <a:lnTo>
                      <a:pt x="2070" y="1309"/>
                    </a:lnTo>
                    <a:lnTo>
                      <a:pt x="1951" y="1335"/>
                    </a:lnTo>
                    <a:lnTo>
                      <a:pt x="1829" y="1354"/>
                    </a:lnTo>
                    <a:lnTo>
                      <a:pt x="1704" y="1365"/>
                    </a:lnTo>
                    <a:lnTo>
                      <a:pt x="1576" y="1369"/>
                    </a:lnTo>
                    <a:lnTo>
                      <a:pt x="1451" y="1365"/>
                    </a:lnTo>
                    <a:lnTo>
                      <a:pt x="1326" y="1354"/>
                    </a:lnTo>
                    <a:lnTo>
                      <a:pt x="1205" y="1335"/>
                    </a:lnTo>
                    <a:lnTo>
                      <a:pt x="1085" y="1309"/>
                    </a:lnTo>
                    <a:lnTo>
                      <a:pt x="968" y="1275"/>
                    </a:lnTo>
                    <a:lnTo>
                      <a:pt x="855" y="1236"/>
                    </a:lnTo>
                    <a:lnTo>
                      <a:pt x="744" y="1190"/>
                    </a:lnTo>
                    <a:lnTo>
                      <a:pt x="636" y="1138"/>
                    </a:lnTo>
                    <a:lnTo>
                      <a:pt x="532" y="1080"/>
                    </a:lnTo>
                    <a:lnTo>
                      <a:pt x="433" y="1016"/>
                    </a:lnTo>
                    <a:lnTo>
                      <a:pt x="336" y="945"/>
                    </a:lnTo>
                    <a:lnTo>
                      <a:pt x="245" y="872"/>
                    </a:lnTo>
                    <a:lnTo>
                      <a:pt x="159" y="792"/>
                    </a:lnTo>
                    <a:lnTo>
                      <a:pt x="77" y="707"/>
                    </a:lnTo>
                    <a:lnTo>
                      <a:pt x="0" y="617"/>
                    </a:lnTo>
                    <a:lnTo>
                      <a:pt x="59" y="544"/>
                    </a:lnTo>
                    <a:lnTo>
                      <a:pt x="122" y="475"/>
                    </a:lnTo>
                    <a:lnTo>
                      <a:pt x="189" y="412"/>
                    </a:lnTo>
                    <a:lnTo>
                      <a:pt x="258" y="354"/>
                    </a:lnTo>
                    <a:lnTo>
                      <a:pt x="329" y="301"/>
                    </a:lnTo>
                    <a:lnTo>
                      <a:pt x="403" y="252"/>
                    </a:lnTo>
                    <a:lnTo>
                      <a:pt x="477" y="208"/>
                    </a:lnTo>
                    <a:lnTo>
                      <a:pt x="553" y="167"/>
                    </a:lnTo>
                    <a:lnTo>
                      <a:pt x="630" y="130"/>
                    </a:lnTo>
                    <a:lnTo>
                      <a:pt x="707" y="98"/>
                    </a:lnTo>
                    <a:lnTo>
                      <a:pt x="783" y="69"/>
                    </a:lnTo>
                    <a:lnTo>
                      <a:pt x="859" y="43"/>
                    </a:lnTo>
                    <a:lnTo>
                      <a:pt x="932" y="20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0139AA9B-B5EF-FCE6-E804-A9F980596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100" y="-2027238"/>
                <a:ext cx="1454150" cy="838200"/>
              </a:xfrm>
              <a:custGeom>
                <a:avLst/>
                <a:gdLst>
                  <a:gd name="T0" fmla="*/ 19 w 916"/>
                  <a:gd name="T1" fmla="*/ 0 h 528"/>
                  <a:gd name="T2" fmla="*/ 62 w 916"/>
                  <a:gd name="T3" fmla="*/ 50 h 528"/>
                  <a:gd name="T4" fmla="*/ 107 w 916"/>
                  <a:gd name="T5" fmla="*/ 97 h 528"/>
                  <a:gd name="T6" fmla="*/ 152 w 916"/>
                  <a:gd name="T7" fmla="*/ 138 h 528"/>
                  <a:gd name="T8" fmla="*/ 200 w 916"/>
                  <a:gd name="T9" fmla="*/ 175 h 528"/>
                  <a:gd name="T10" fmla="*/ 248 w 916"/>
                  <a:gd name="T11" fmla="*/ 206 h 528"/>
                  <a:gd name="T12" fmla="*/ 299 w 916"/>
                  <a:gd name="T13" fmla="*/ 230 h 528"/>
                  <a:gd name="T14" fmla="*/ 350 w 916"/>
                  <a:gd name="T15" fmla="*/ 247 h 528"/>
                  <a:gd name="T16" fmla="*/ 403 w 916"/>
                  <a:gd name="T17" fmla="*/ 259 h 528"/>
                  <a:gd name="T18" fmla="*/ 456 w 916"/>
                  <a:gd name="T19" fmla="*/ 263 h 528"/>
                  <a:gd name="T20" fmla="*/ 512 w 916"/>
                  <a:gd name="T21" fmla="*/ 259 h 528"/>
                  <a:gd name="T22" fmla="*/ 565 w 916"/>
                  <a:gd name="T23" fmla="*/ 247 h 528"/>
                  <a:gd name="T24" fmla="*/ 616 w 916"/>
                  <a:gd name="T25" fmla="*/ 230 h 528"/>
                  <a:gd name="T26" fmla="*/ 667 w 916"/>
                  <a:gd name="T27" fmla="*/ 206 h 528"/>
                  <a:gd name="T28" fmla="*/ 715 w 916"/>
                  <a:gd name="T29" fmla="*/ 175 h 528"/>
                  <a:gd name="T30" fmla="*/ 763 w 916"/>
                  <a:gd name="T31" fmla="*/ 138 h 528"/>
                  <a:gd name="T32" fmla="*/ 809 w 916"/>
                  <a:gd name="T33" fmla="*/ 97 h 528"/>
                  <a:gd name="T34" fmla="*/ 853 w 916"/>
                  <a:gd name="T35" fmla="*/ 50 h 528"/>
                  <a:gd name="T36" fmla="*/ 896 w 916"/>
                  <a:gd name="T37" fmla="*/ 0 h 528"/>
                  <a:gd name="T38" fmla="*/ 905 w 916"/>
                  <a:gd name="T39" fmla="*/ 42 h 528"/>
                  <a:gd name="T40" fmla="*/ 912 w 916"/>
                  <a:gd name="T41" fmla="*/ 84 h 528"/>
                  <a:gd name="T42" fmla="*/ 916 w 916"/>
                  <a:gd name="T43" fmla="*/ 126 h 528"/>
                  <a:gd name="T44" fmla="*/ 916 w 916"/>
                  <a:gd name="T45" fmla="*/ 128 h 528"/>
                  <a:gd name="T46" fmla="*/ 914 w 916"/>
                  <a:gd name="T47" fmla="*/ 135 h 528"/>
                  <a:gd name="T48" fmla="*/ 914 w 916"/>
                  <a:gd name="T49" fmla="*/ 147 h 528"/>
                  <a:gd name="T50" fmla="*/ 912 w 916"/>
                  <a:gd name="T51" fmla="*/ 160 h 528"/>
                  <a:gd name="T52" fmla="*/ 907 w 916"/>
                  <a:gd name="T53" fmla="*/ 177 h 528"/>
                  <a:gd name="T54" fmla="*/ 901 w 916"/>
                  <a:gd name="T55" fmla="*/ 196 h 528"/>
                  <a:gd name="T56" fmla="*/ 891 w 916"/>
                  <a:gd name="T57" fmla="*/ 218 h 528"/>
                  <a:gd name="T58" fmla="*/ 879 w 916"/>
                  <a:gd name="T59" fmla="*/ 241 h 528"/>
                  <a:gd name="T60" fmla="*/ 863 w 916"/>
                  <a:gd name="T61" fmla="*/ 266 h 528"/>
                  <a:gd name="T62" fmla="*/ 842 w 916"/>
                  <a:gd name="T63" fmla="*/ 293 h 528"/>
                  <a:gd name="T64" fmla="*/ 817 w 916"/>
                  <a:gd name="T65" fmla="*/ 320 h 528"/>
                  <a:gd name="T66" fmla="*/ 786 w 916"/>
                  <a:gd name="T67" fmla="*/ 350 h 528"/>
                  <a:gd name="T68" fmla="*/ 751 w 916"/>
                  <a:gd name="T69" fmla="*/ 379 h 528"/>
                  <a:gd name="T70" fmla="*/ 709 w 916"/>
                  <a:gd name="T71" fmla="*/ 409 h 528"/>
                  <a:gd name="T72" fmla="*/ 660 w 916"/>
                  <a:gd name="T73" fmla="*/ 440 h 528"/>
                  <a:gd name="T74" fmla="*/ 603 w 916"/>
                  <a:gd name="T75" fmla="*/ 469 h 528"/>
                  <a:gd name="T76" fmla="*/ 539 w 916"/>
                  <a:gd name="T77" fmla="*/ 499 h 528"/>
                  <a:gd name="T78" fmla="*/ 467 w 916"/>
                  <a:gd name="T79" fmla="*/ 528 h 528"/>
                  <a:gd name="T80" fmla="*/ 448 w 916"/>
                  <a:gd name="T81" fmla="*/ 528 h 528"/>
                  <a:gd name="T82" fmla="*/ 376 w 916"/>
                  <a:gd name="T83" fmla="*/ 499 h 528"/>
                  <a:gd name="T84" fmla="*/ 312 w 916"/>
                  <a:gd name="T85" fmla="*/ 469 h 528"/>
                  <a:gd name="T86" fmla="*/ 256 w 916"/>
                  <a:gd name="T87" fmla="*/ 440 h 528"/>
                  <a:gd name="T88" fmla="*/ 206 w 916"/>
                  <a:gd name="T89" fmla="*/ 409 h 528"/>
                  <a:gd name="T90" fmla="*/ 165 w 916"/>
                  <a:gd name="T91" fmla="*/ 379 h 528"/>
                  <a:gd name="T92" fmla="*/ 129 w 916"/>
                  <a:gd name="T93" fmla="*/ 350 h 528"/>
                  <a:gd name="T94" fmla="*/ 98 w 916"/>
                  <a:gd name="T95" fmla="*/ 320 h 528"/>
                  <a:gd name="T96" fmla="*/ 73 w 916"/>
                  <a:gd name="T97" fmla="*/ 293 h 528"/>
                  <a:gd name="T98" fmla="*/ 53 w 916"/>
                  <a:gd name="T99" fmla="*/ 266 h 528"/>
                  <a:gd name="T100" fmla="*/ 37 w 916"/>
                  <a:gd name="T101" fmla="*/ 241 h 528"/>
                  <a:gd name="T102" fmla="*/ 24 w 916"/>
                  <a:gd name="T103" fmla="*/ 218 h 528"/>
                  <a:gd name="T104" fmla="*/ 14 w 916"/>
                  <a:gd name="T105" fmla="*/ 196 h 528"/>
                  <a:gd name="T106" fmla="*/ 8 w 916"/>
                  <a:gd name="T107" fmla="*/ 177 h 528"/>
                  <a:gd name="T108" fmla="*/ 3 w 916"/>
                  <a:gd name="T109" fmla="*/ 160 h 528"/>
                  <a:gd name="T110" fmla="*/ 1 w 916"/>
                  <a:gd name="T111" fmla="*/ 147 h 528"/>
                  <a:gd name="T112" fmla="*/ 1 w 916"/>
                  <a:gd name="T113" fmla="*/ 135 h 528"/>
                  <a:gd name="T114" fmla="*/ 0 w 916"/>
                  <a:gd name="T115" fmla="*/ 128 h 528"/>
                  <a:gd name="T116" fmla="*/ 0 w 916"/>
                  <a:gd name="T117" fmla="*/ 126 h 528"/>
                  <a:gd name="T118" fmla="*/ 3 w 916"/>
                  <a:gd name="T119" fmla="*/ 84 h 528"/>
                  <a:gd name="T120" fmla="*/ 11 w 916"/>
                  <a:gd name="T121" fmla="*/ 42 h 528"/>
                  <a:gd name="T122" fmla="*/ 19 w 916"/>
                  <a:gd name="T123" fmla="*/ 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528">
                    <a:moveTo>
                      <a:pt x="19" y="0"/>
                    </a:moveTo>
                    <a:lnTo>
                      <a:pt x="62" y="50"/>
                    </a:lnTo>
                    <a:lnTo>
                      <a:pt x="107" y="97"/>
                    </a:lnTo>
                    <a:lnTo>
                      <a:pt x="152" y="138"/>
                    </a:lnTo>
                    <a:lnTo>
                      <a:pt x="200" y="175"/>
                    </a:lnTo>
                    <a:lnTo>
                      <a:pt x="248" y="206"/>
                    </a:lnTo>
                    <a:lnTo>
                      <a:pt x="299" y="230"/>
                    </a:lnTo>
                    <a:lnTo>
                      <a:pt x="350" y="247"/>
                    </a:lnTo>
                    <a:lnTo>
                      <a:pt x="403" y="259"/>
                    </a:lnTo>
                    <a:lnTo>
                      <a:pt x="456" y="263"/>
                    </a:lnTo>
                    <a:lnTo>
                      <a:pt x="512" y="259"/>
                    </a:lnTo>
                    <a:lnTo>
                      <a:pt x="565" y="247"/>
                    </a:lnTo>
                    <a:lnTo>
                      <a:pt x="616" y="230"/>
                    </a:lnTo>
                    <a:lnTo>
                      <a:pt x="667" y="206"/>
                    </a:lnTo>
                    <a:lnTo>
                      <a:pt x="715" y="175"/>
                    </a:lnTo>
                    <a:lnTo>
                      <a:pt x="763" y="138"/>
                    </a:lnTo>
                    <a:lnTo>
                      <a:pt x="809" y="97"/>
                    </a:lnTo>
                    <a:lnTo>
                      <a:pt x="853" y="50"/>
                    </a:lnTo>
                    <a:lnTo>
                      <a:pt x="896" y="0"/>
                    </a:lnTo>
                    <a:lnTo>
                      <a:pt x="905" y="42"/>
                    </a:lnTo>
                    <a:lnTo>
                      <a:pt x="912" y="84"/>
                    </a:lnTo>
                    <a:lnTo>
                      <a:pt x="916" y="126"/>
                    </a:lnTo>
                    <a:lnTo>
                      <a:pt x="916" y="128"/>
                    </a:lnTo>
                    <a:lnTo>
                      <a:pt x="914" y="135"/>
                    </a:lnTo>
                    <a:lnTo>
                      <a:pt x="914" y="147"/>
                    </a:lnTo>
                    <a:lnTo>
                      <a:pt x="912" y="160"/>
                    </a:lnTo>
                    <a:lnTo>
                      <a:pt x="907" y="177"/>
                    </a:lnTo>
                    <a:lnTo>
                      <a:pt x="901" y="196"/>
                    </a:lnTo>
                    <a:lnTo>
                      <a:pt x="891" y="218"/>
                    </a:lnTo>
                    <a:lnTo>
                      <a:pt x="879" y="241"/>
                    </a:lnTo>
                    <a:lnTo>
                      <a:pt x="863" y="266"/>
                    </a:lnTo>
                    <a:lnTo>
                      <a:pt x="842" y="293"/>
                    </a:lnTo>
                    <a:lnTo>
                      <a:pt x="817" y="320"/>
                    </a:lnTo>
                    <a:lnTo>
                      <a:pt x="786" y="350"/>
                    </a:lnTo>
                    <a:lnTo>
                      <a:pt x="751" y="379"/>
                    </a:lnTo>
                    <a:lnTo>
                      <a:pt x="709" y="409"/>
                    </a:lnTo>
                    <a:lnTo>
                      <a:pt x="660" y="440"/>
                    </a:lnTo>
                    <a:lnTo>
                      <a:pt x="603" y="469"/>
                    </a:lnTo>
                    <a:lnTo>
                      <a:pt x="539" y="499"/>
                    </a:lnTo>
                    <a:lnTo>
                      <a:pt x="467" y="528"/>
                    </a:lnTo>
                    <a:lnTo>
                      <a:pt x="448" y="528"/>
                    </a:lnTo>
                    <a:lnTo>
                      <a:pt x="376" y="499"/>
                    </a:lnTo>
                    <a:lnTo>
                      <a:pt x="312" y="469"/>
                    </a:lnTo>
                    <a:lnTo>
                      <a:pt x="256" y="440"/>
                    </a:lnTo>
                    <a:lnTo>
                      <a:pt x="206" y="409"/>
                    </a:lnTo>
                    <a:lnTo>
                      <a:pt x="165" y="379"/>
                    </a:lnTo>
                    <a:lnTo>
                      <a:pt x="129" y="350"/>
                    </a:lnTo>
                    <a:lnTo>
                      <a:pt x="98" y="320"/>
                    </a:lnTo>
                    <a:lnTo>
                      <a:pt x="73" y="293"/>
                    </a:lnTo>
                    <a:lnTo>
                      <a:pt x="53" y="266"/>
                    </a:lnTo>
                    <a:lnTo>
                      <a:pt x="37" y="241"/>
                    </a:lnTo>
                    <a:lnTo>
                      <a:pt x="24" y="218"/>
                    </a:lnTo>
                    <a:lnTo>
                      <a:pt x="14" y="196"/>
                    </a:lnTo>
                    <a:lnTo>
                      <a:pt x="8" y="177"/>
                    </a:lnTo>
                    <a:lnTo>
                      <a:pt x="3" y="160"/>
                    </a:lnTo>
                    <a:lnTo>
                      <a:pt x="1" y="147"/>
                    </a:lnTo>
                    <a:lnTo>
                      <a:pt x="1" y="135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3" y="84"/>
                    </a:lnTo>
                    <a:lnTo>
                      <a:pt x="11" y="4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D1AF1DB7-B20F-EAB1-C74B-2E38F9096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0" y="-1827213"/>
                <a:ext cx="915988" cy="1090613"/>
              </a:xfrm>
              <a:custGeom>
                <a:avLst/>
                <a:gdLst>
                  <a:gd name="T0" fmla="*/ 460 w 577"/>
                  <a:gd name="T1" fmla="*/ 0 h 687"/>
                  <a:gd name="T2" fmla="*/ 488 w 577"/>
                  <a:gd name="T3" fmla="*/ 18 h 687"/>
                  <a:gd name="T4" fmla="*/ 511 w 577"/>
                  <a:gd name="T5" fmla="*/ 41 h 687"/>
                  <a:gd name="T6" fmla="*/ 531 w 577"/>
                  <a:gd name="T7" fmla="*/ 69 h 687"/>
                  <a:gd name="T8" fmla="*/ 547 w 577"/>
                  <a:gd name="T9" fmla="*/ 98 h 687"/>
                  <a:gd name="T10" fmla="*/ 559 w 577"/>
                  <a:gd name="T11" fmla="*/ 131 h 687"/>
                  <a:gd name="T12" fmla="*/ 568 w 577"/>
                  <a:gd name="T13" fmla="*/ 166 h 687"/>
                  <a:gd name="T14" fmla="*/ 574 w 577"/>
                  <a:gd name="T15" fmla="*/ 203 h 687"/>
                  <a:gd name="T16" fmla="*/ 577 w 577"/>
                  <a:gd name="T17" fmla="*/ 240 h 687"/>
                  <a:gd name="T18" fmla="*/ 577 w 577"/>
                  <a:gd name="T19" fmla="*/ 279 h 687"/>
                  <a:gd name="T20" fmla="*/ 575 w 577"/>
                  <a:gd name="T21" fmla="*/ 318 h 687"/>
                  <a:gd name="T22" fmla="*/ 572 w 577"/>
                  <a:gd name="T23" fmla="*/ 358 h 687"/>
                  <a:gd name="T24" fmla="*/ 567 w 577"/>
                  <a:gd name="T25" fmla="*/ 397 h 687"/>
                  <a:gd name="T26" fmla="*/ 561 w 577"/>
                  <a:gd name="T27" fmla="*/ 435 h 687"/>
                  <a:gd name="T28" fmla="*/ 553 w 577"/>
                  <a:gd name="T29" fmla="*/ 472 h 687"/>
                  <a:gd name="T30" fmla="*/ 545 w 577"/>
                  <a:gd name="T31" fmla="*/ 508 h 687"/>
                  <a:gd name="T32" fmla="*/ 536 w 577"/>
                  <a:gd name="T33" fmla="*/ 543 h 687"/>
                  <a:gd name="T34" fmla="*/ 527 w 577"/>
                  <a:gd name="T35" fmla="*/ 573 h 687"/>
                  <a:gd name="T36" fmla="*/ 518 w 577"/>
                  <a:gd name="T37" fmla="*/ 602 h 687"/>
                  <a:gd name="T38" fmla="*/ 510 w 577"/>
                  <a:gd name="T39" fmla="*/ 626 h 687"/>
                  <a:gd name="T40" fmla="*/ 503 w 577"/>
                  <a:gd name="T41" fmla="*/ 648 h 687"/>
                  <a:gd name="T42" fmla="*/ 495 w 577"/>
                  <a:gd name="T43" fmla="*/ 666 h 687"/>
                  <a:gd name="T44" fmla="*/ 490 w 577"/>
                  <a:gd name="T45" fmla="*/ 678 h 687"/>
                  <a:gd name="T46" fmla="*/ 487 w 577"/>
                  <a:gd name="T47" fmla="*/ 685 h 687"/>
                  <a:gd name="T48" fmla="*/ 484 w 577"/>
                  <a:gd name="T49" fmla="*/ 687 h 687"/>
                  <a:gd name="T50" fmla="*/ 465 w 577"/>
                  <a:gd name="T51" fmla="*/ 647 h 687"/>
                  <a:gd name="T52" fmla="*/ 440 w 577"/>
                  <a:gd name="T53" fmla="*/ 610 h 687"/>
                  <a:gd name="T54" fmla="*/ 412 w 577"/>
                  <a:gd name="T55" fmla="*/ 578 h 687"/>
                  <a:gd name="T56" fmla="*/ 380 w 577"/>
                  <a:gd name="T57" fmla="*/ 549 h 687"/>
                  <a:gd name="T58" fmla="*/ 346 w 577"/>
                  <a:gd name="T59" fmla="*/ 523 h 687"/>
                  <a:gd name="T60" fmla="*/ 311 w 577"/>
                  <a:gd name="T61" fmla="*/ 501 h 687"/>
                  <a:gd name="T62" fmla="*/ 275 w 577"/>
                  <a:gd name="T63" fmla="*/ 482 h 687"/>
                  <a:gd name="T64" fmla="*/ 238 w 577"/>
                  <a:gd name="T65" fmla="*/ 466 h 687"/>
                  <a:gd name="T66" fmla="*/ 202 w 577"/>
                  <a:gd name="T67" fmla="*/ 451 h 687"/>
                  <a:gd name="T68" fmla="*/ 168 w 577"/>
                  <a:gd name="T69" fmla="*/ 440 h 687"/>
                  <a:gd name="T70" fmla="*/ 133 w 577"/>
                  <a:gd name="T71" fmla="*/ 432 h 687"/>
                  <a:gd name="T72" fmla="*/ 103 w 577"/>
                  <a:gd name="T73" fmla="*/ 424 h 687"/>
                  <a:gd name="T74" fmla="*/ 74 w 577"/>
                  <a:gd name="T75" fmla="*/ 418 h 687"/>
                  <a:gd name="T76" fmla="*/ 50 w 577"/>
                  <a:gd name="T77" fmla="*/ 415 h 687"/>
                  <a:gd name="T78" fmla="*/ 30 w 577"/>
                  <a:gd name="T79" fmla="*/ 412 h 687"/>
                  <a:gd name="T80" fmla="*/ 15 w 577"/>
                  <a:gd name="T81" fmla="*/ 410 h 687"/>
                  <a:gd name="T82" fmla="*/ 5 w 577"/>
                  <a:gd name="T83" fmla="*/ 410 h 687"/>
                  <a:gd name="T84" fmla="*/ 0 w 577"/>
                  <a:gd name="T85" fmla="*/ 408 h 687"/>
                  <a:gd name="T86" fmla="*/ 73 w 577"/>
                  <a:gd name="T87" fmla="*/ 380 h 687"/>
                  <a:gd name="T88" fmla="*/ 137 w 577"/>
                  <a:gd name="T89" fmla="*/ 350 h 687"/>
                  <a:gd name="T90" fmla="*/ 194 w 577"/>
                  <a:gd name="T91" fmla="*/ 321 h 687"/>
                  <a:gd name="T92" fmla="*/ 243 w 577"/>
                  <a:gd name="T93" fmla="*/ 291 h 687"/>
                  <a:gd name="T94" fmla="*/ 286 w 577"/>
                  <a:gd name="T95" fmla="*/ 262 h 687"/>
                  <a:gd name="T96" fmla="*/ 323 w 577"/>
                  <a:gd name="T97" fmla="*/ 232 h 687"/>
                  <a:gd name="T98" fmla="*/ 354 w 577"/>
                  <a:gd name="T99" fmla="*/ 204 h 687"/>
                  <a:gd name="T100" fmla="*/ 380 w 577"/>
                  <a:gd name="T101" fmla="*/ 177 h 687"/>
                  <a:gd name="T102" fmla="*/ 402 w 577"/>
                  <a:gd name="T103" fmla="*/ 150 h 687"/>
                  <a:gd name="T104" fmla="*/ 419 w 577"/>
                  <a:gd name="T105" fmla="*/ 124 h 687"/>
                  <a:gd name="T106" fmla="*/ 431 w 577"/>
                  <a:gd name="T107" fmla="*/ 101 h 687"/>
                  <a:gd name="T108" fmla="*/ 442 w 577"/>
                  <a:gd name="T109" fmla="*/ 80 h 687"/>
                  <a:gd name="T110" fmla="*/ 450 w 577"/>
                  <a:gd name="T111" fmla="*/ 60 h 687"/>
                  <a:gd name="T112" fmla="*/ 455 w 577"/>
                  <a:gd name="T113" fmla="*/ 41 h 687"/>
                  <a:gd name="T114" fmla="*/ 457 w 577"/>
                  <a:gd name="T115" fmla="*/ 28 h 687"/>
                  <a:gd name="T116" fmla="*/ 458 w 577"/>
                  <a:gd name="T117" fmla="*/ 16 h 687"/>
                  <a:gd name="T118" fmla="*/ 460 w 577"/>
                  <a:gd name="T119" fmla="*/ 7 h 687"/>
                  <a:gd name="T120" fmla="*/ 460 w 577"/>
                  <a:gd name="T121" fmla="*/ 1 h 687"/>
                  <a:gd name="T122" fmla="*/ 460 w 577"/>
                  <a:gd name="T123" fmla="*/ 0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7" h="687">
                    <a:moveTo>
                      <a:pt x="460" y="0"/>
                    </a:moveTo>
                    <a:lnTo>
                      <a:pt x="488" y="18"/>
                    </a:lnTo>
                    <a:lnTo>
                      <a:pt x="511" y="41"/>
                    </a:lnTo>
                    <a:lnTo>
                      <a:pt x="531" y="69"/>
                    </a:lnTo>
                    <a:lnTo>
                      <a:pt x="547" y="98"/>
                    </a:lnTo>
                    <a:lnTo>
                      <a:pt x="559" y="131"/>
                    </a:lnTo>
                    <a:lnTo>
                      <a:pt x="568" y="166"/>
                    </a:lnTo>
                    <a:lnTo>
                      <a:pt x="574" y="203"/>
                    </a:lnTo>
                    <a:lnTo>
                      <a:pt x="577" y="240"/>
                    </a:lnTo>
                    <a:lnTo>
                      <a:pt x="577" y="279"/>
                    </a:lnTo>
                    <a:lnTo>
                      <a:pt x="575" y="318"/>
                    </a:lnTo>
                    <a:lnTo>
                      <a:pt x="572" y="358"/>
                    </a:lnTo>
                    <a:lnTo>
                      <a:pt x="567" y="397"/>
                    </a:lnTo>
                    <a:lnTo>
                      <a:pt x="561" y="435"/>
                    </a:lnTo>
                    <a:lnTo>
                      <a:pt x="553" y="472"/>
                    </a:lnTo>
                    <a:lnTo>
                      <a:pt x="545" y="508"/>
                    </a:lnTo>
                    <a:lnTo>
                      <a:pt x="536" y="543"/>
                    </a:lnTo>
                    <a:lnTo>
                      <a:pt x="527" y="573"/>
                    </a:lnTo>
                    <a:lnTo>
                      <a:pt x="518" y="602"/>
                    </a:lnTo>
                    <a:lnTo>
                      <a:pt x="510" y="626"/>
                    </a:lnTo>
                    <a:lnTo>
                      <a:pt x="503" y="648"/>
                    </a:lnTo>
                    <a:lnTo>
                      <a:pt x="495" y="666"/>
                    </a:lnTo>
                    <a:lnTo>
                      <a:pt x="490" y="678"/>
                    </a:lnTo>
                    <a:lnTo>
                      <a:pt x="487" y="685"/>
                    </a:lnTo>
                    <a:lnTo>
                      <a:pt x="484" y="687"/>
                    </a:lnTo>
                    <a:lnTo>
                      <a:pt x="465" y="647"/>
                    </a:lnTo>
                    <a:lnTo>
                      <a:pt x="440" y="610"/>
                    </a:lnTo>
                    <a:lnTo>
                      <a:pt x="412" y="578"/>
                    </a:lnTo>
                    <a:lnTo>
                      <a:pt x="380" y="549"/>
                    </a:lnTo>
                    <a:lnTo>
                      <a:pt x="346" y="523"/>
                    </a:lnTo>
                    <a:lnTo>
                      <a:pt x="311" y="501"/>
                    </a:lnTo>
                    <a:lnTo>
                      <a:pt x="275" y="482"/>
                    </a:lnTo>
                    <a:lnTo>
                      <a:pt x="238" y="466"/>
                    </a:lnTo>
                    <a:lnTo>
                      <a:pt x="202" y="451"/>
                    </a:lnTo>
                    <a:lnTo>
                      <a:pt x="168" y="440"/>
                    </a:lnTo>
                    <a:lnTo>
                      <a:pt x="133" y="432"/>
                    </a:lnTo>
                    <a:lnTo>
                      <a:pt x="103" y="424"/>
                    </a:lnTo>
                    <a:lnTo>
                      <a:pt x="74" y="418"/>
                    </a:lnTo>
                    <a:lnTo>
                      <a:pt x="50" y="415"/>
                    </a:lnTo>
                    <a:lnTo>
                      <a:pt x="30" y="412"/>
                    </a:lnTo>
                    <a:lnTo>
                      <a:pt x="15" y="410"/>
                    </a:lnTo>
                    <a:lnTo>
                      <a:pt x="5" y="410"/>
                    </a:lnTo>
                    <a:lnTo>
                      <a:pt x="0" y="408"/>
                    </a:lnTo>
                    <a:lnTo>
                      <a:pt x="73" y="380"/>
                    </a:lnTo>
                    <a:lnTo>
                      <a:pt x="137" y="350"/>
                    </a:lnTo>
                    <a:lnTo>
                      <a:pt x="194" y="321"/>
                    </a:lnTo>
                    <a:lnTo>
                      <a:pt x="243" y="291"/>
                    </a:lnTo>
                    <a:lnTo>
                      <a:pt x="286" y="262"/>
                    </a:lnTo>
                    <a:lnTo>
                      <a:pt x="323" y="232"/>
                    </a:lnTo>
                    <a:lnTo>
                      <a:pt x="354" y="204"/>
                    </a:lnTo>
                    <a:lnTo>
                      <a:pt x="380" y="177"/>
                    </a:lnTo>
                    <a:lnTo>
                      <a:pt x="402" y="150"/>
                    </a:lnTo>
                    <a:lnTo>
                      <a:pt x="419" y="124"/>
                    </a:lnTo>
                    <a:lnTo>
                      <a:pt x="431" y="101"/>
                    </a:lnTo>
                    <a:lnTo>
                      <a:pt x="442" y="80"/>
                    </a:lnTo>
                    <a:lnTo>
                      <a:pt x="450" y="60"/>
                    </a:lnTo>
                    <a:lnTo>
                      <a:pt x="455" y="41"/>
                    </a:lnTo>
                    <a:lnTo>
                      <a:pt x="457" y="28"/>
                    </a:lnTo>
                    <a:lnTo>
                      <a:pt x="458" y="16"/>
                    </a:lnTo>
                    <a:lnTo>
                      <a:pt x="460" y="7"/>
                    </a:lnTo>
                    <a:lnTo>
                      <a:pt x="460" y="1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85DDCF93-667C-13E7-EF97-C8AD36814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363" y="-1827213"/>
                <a:ext cx="909638" cy="1085850"/>
              </a:xfrm>
              <a:custGeom>
                <a:avLst/>
                <a:gdLst>
                  <a:gd name="T0" fmla="*/ 117 w 573"/>
                  <a:gd name="T1" fmla="*/ 0 h 684"/>
                  <a:gd name="T2" fmla="*/ 117 w 573"/>
                  <a:gd name="T3" fmla="*/ 1 h 684"/>
                  <a:gd name="T4" fmla="*/ 117 w 573"/>
                  <a:gd name="T5" fmla="*/ 7 h 684"/>
                  <a:gd name="T6" fmla="*/ 118 w 573"/>
                  <a:gd name="T7" fmla="*/ 16 h 684"/>
                  <a:gd name="T8" fmla="*/ 119 w 573"/>
                  <a:gd name="T9" fmla="*/ 27 h 684"/>
                  <a:gd name="T10" fmla="*/ 122 w 573"/>
                  <a:gd name="T11" fmla="*/ 41 h 684"/>
                  <a:gd name="T12" fmla="*/ 126 w 573"/>
                  <a:gd name="T13" fmla="*/ 59 h 684"/>
                  <a:gd name="T14" fmla="*/ 134 w 573"/>
                  <a:gd name="T15" fmla="*/ 78 h 684"/>
                  <a:gd name="T16" fmla="*/ 145 w 573"/>
                  <a:gd name="T17" fmla="*/ 101 h 684"/>
                  <a:gd name="T18" fmla="*/ 157 w 573"/>
                  <a:gd name="T19" fmla="*/ 124 h 684"/>
                  <a:gd name="T20" fmla="*/ 174 w 573"/>
                  <a:gd name="T21" fmla="*/ 150 h 684"/>
                  <a:gd name="T22" fmla="*/ 197 w 573"/>
                  <a:gd name="T23" fmla="*/ 176 h 684"/>
                  <a:gd name="T24" fmla="*/ 222 w 573"/>
                  <a:gd name="T25" fmla="*/ 203 h 684"/>
                  <a:gd name="T26" fmla="*/ 253 w 573"/>
                  <a:gd name="T27" fmla="*/ 231 h 684"/>
                  <a:gd name="T28" fmla="*/ 290 w 573"/>
                  <a:gd name="T29" fmla="*/ 261 h 684"/>
                  <a:gd name="T30" fmla="*/ 333 w 573"/>
                  <a:gd name="T31" fmla="*/ 290 h 684"/>
                  <a:gd name="T32" fmla="*/ 383 w 573"/>
                  <a:gd name="T33" fmla="*/ 320 h 684"/>
                  <a:gd name="T34" fmla="*/ 439 w 573"/>
                  <a:gd name="T35" fmla="*/ 348 h 684"/>
                  <a:gd name="T36" fmla="*/ 503 w 573"/>
                  <a:gd name="T37" fmla="*/ 378 h 684"/>
                  <a:gd name="T38" fmla="*/ 573 w 573"/>
                  <a:gd name="T39" fmla="*/ 406 h 684"/>
                  <a:gd name="T40" fmla="*/ 571 w 573"/>
                  <a:gd name="T41" fmla="*/ 406 h 684"/>
                  <a:gd name="T42" fmla="*/ 562 w 573"/>
                  <a:gd name="T43" fmla="*/ 407 h 684"/>
                  <a:gd name="T44" fmla="*/ 546 w 573"/>
                  <a:gd name="T45" fmla="*/ 408 h 684"/>
                  <a:gd name="T46" fmla="*/ 527 w 573"/>
                  <a:gd name="T47" fmla="*/ 411 h 684"/>
                  <a:gd name="T48" fmla="*/ 502 w 573"/>
                  <a:gd name="T49" fmla="*/ 416 h 684"/>
                  <a:gd name="T50" fmla="*/ 474 w 573"/>
                  <a:gd name="T51" fmla="*/ 421 h 684"/>
                  <a:gd name="T52" fmla="*/ 443 w 573"/>
                  <a:gd name="T53" fmla="*/ 428 h 684"/>
                  <a:gd name="T54" fmla="*/ 410 w 573"/>
                  <a:gd name="T55" fmla="*/ 438 h 684"/>
                  <a:gd name="T56" fmla="*/ 375 w 573"/>
                  <a:gd name="T57" fmla="*/ 449 h 684"/>
                  <a:gd name="T58" fmla="*/ 339 w 573"/>
                  <a:gd name="T59" fmla="*/ 463 h 684"/>
                  <a:gd name="T60" fmla="*/ 303 w 573"/>
                  <a:gd name="T61" fmla="*/ 479 h 684"/>
                  <a:gd name="T62" fmla="*/ 267 w 573"/>
                  <a:gd name="T63" fmla="*/ 498 h 684"/>
                  <a:gd name="T64" fmla="*/ 231 w 573"/>
                  <a:gd name="T65" fmla="*/ 520 h 684"/>
                  <a:gd name="T66" fmla="*/ 198 w 573"/>
                  <a:gd name="T67" fmla="*/ 545 h 684"/>
                  <a:gd name="T68" fmla="*/ 166 w 573"/>
                  <a:gd name="T69" fmla="*/ 575 h 684"/>
                  <a:gd name="T70" fmla="*/ 138 w 573"/>
                  <a:gd name="T71" fmla="*/ 607 h 684"/>
                  <a:gd name="T72" fmla="*/ 113 w 573"/>
                  <a:gd name="T73" fmla="*/ 644 h 684"/>
                  <a:gd name="T74" fmla="*/ 92 w 573"/>
                  <a:gd name="T75" fmla="*/ 684 h 684"/>
                  <a:gd name="T76" fmla="*/ 89 w 573"/>
                  <a:gd name="T77" fmla="*/ 682 h 684"/>
                  <a:gd name="T78" fmla="*/ 86 w 573"/>
                  <a:gd name="T79" fmla="*/ 676 h 684"/>
                  <a:gd name="T80" fmla="*/ 81 w 573"/>
                  <a:gd name="T81" fmla="*/ 663 h 684"/>
                  <a:gd name="T82" fmla="*/ 73 w 573"/>
                  <a:gd name="T83" fmla="*/ 646 h 684"/>
                  <a:gd name="T84" fmla="*/ 66 w 573"/>
                  <a:gd name="T85" fmla="*/ 625 h 684"/>
                  <a:gd name="T86" fmla="*/ 59 w 573"/>
                  <a:gd name="T87" fmla="*/ 600 h 684"/>
                  <a:gd name="T88" fmla="*/ 49 w 573"/>
                  <a:gd name="T89" fmla="*/ 572 h 684"/>
                  <a:gd name="T90" fmla="*/ 40 w 573"/>
                  <a:gd name="T91" fmla="*/ 541 h 684"/>
                  <a:gd name="T92" fmla="*/ 32 w 573"/>
                  <a:gd name="T93" fmla="*/ 508 h 684"/>
                  <a:gd name="T94" fmla="*/ 23 w 573"/>
                  <a:gd name="T95" fmla="*/ 472 h 684"/>
                  <a:gd name="T96" fmla="*/ 16 w 573"/>
                  <a:gd name="T97" fmla="*/ 435 h 684"/>
                  <a:gd name="T98" fmla="*/ 9 w 573"/>
                  <a:gd name="T99" fmla="*/ 397 h 684"/>
                  <a:gd name="T100" fmla="*/ 5 w 573"/>
                  <a:gd name="T101" fmla="*/ 358 h 684"/>
                  <a:gd name="T102" fmla="*/ 1 w 573"/>
                  <a:gd name="T103" fmla="*/ 318 h 684"/>
                  <a:gd name="T104" fmla="*/ 0 w 573"/>
                  <a:gd name="T105" fmla="*/ 279 h 684"/>
                  <a:gd name="T106" fmla="*/ 0 w 573"/>
                  <a:gd name="T107" fmla="*/ 240 h 684"/>
                  <a:gd name="T108" fmla="*/ 2 w 573"/>
                  <a:gd name="T109" fmla="*/ 203 h 684"/>
                  <a:gd name="T110" fmla="*/ 8 w 573"/>
                  <a:gd name="T111" fmla="*/ 166 h 684"/>
                  <a:gd name="T112" fmla="*/ 17 w 573"/>
                  <a:gd name="T113" fmla="*/ 131 h 684"/>
                  <a:gd name="T114" fmla="*/ 29 w 573"/>
                  <a:gd name="T115" fmla="*/ 98 h 684"/>
                  <a:gd name="T116" fmla="*/ 45 w 573"/>
                  <a:gd name="T117" fmla="*/ 69 h 684"/>
                  <a:gd name="T118" fmla="*/ 65 w 573"/>
                  <a:gd name="T119" fmla="*/ 41 h 684"/>
                  <a:gd name="T120" fmla="*/ 88 w 573"/>
                  <a:gd name="T121" fmla="*/ 18 h 684"/>
                  <a:gd name="T122" fmla="*/ 117 w 573"/>
                  <a:gd name="T12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3" h="684">
                    <a:moveTo>
                      <a:pt x="117" y="0"/>
                    </a:moveTo>
                    <a:lnTo>
                      <a:pt x="117" y="1"/>
                    </a:lnTo>
                    <a:lnTo>
                      <a:pt x="117" y="7"/>
                    </a:lnTo>
                    <a:lnTo>
                      <a:pt x="118" y="16"/>
                    </a:lnTo>
                    <a:lnTo>
                      <a:pt x="119" y="27"/>
                    </a:lnTo>
                    <a:lnTo>
                      <a:pt x="122" y="41"/>
                    </a:lnTo>
                    <a:lnTo>
                      <a:pt x="126" y="59"/>
                    </a:lnTo>
                    <a:lnTo>
                      <a:pt x="134" y="78"/>
                    </a:lnTo>
                    <a:lnTo>
                      <a:pt x="145" y="101"/>
                    </a:lnTo>
                    <a:lnTo>
                      <a:pt x="157" y="124"/>
                    </a:lnTo>
                    <a:lnTo>
                      <a:pt x="174" y="150"/>
                    </a:lnTo>
                    <a:lnTo>
                      <a:pt x="197" y="176"/>
                    </a:lnTo>
                    <a:lnTo>
                      <a:pt x="222" y="203"/>
                    </a:lnTo>
                    <a:lnTo>
                      <a:pt x="253" y="231"/>
                    </a:lnTo>
                    <a:lnTo>
                      <a:pt x="290" y="261"/>
                    </a:lnTo>
                    <a:lnTo>
                      <a:pt x="333" y="290"/>
                    </a:lnTo>
                    <a:lnTo>
                      <a:pt x="383" y="320"/>
                    </a:lnTo>
                    <a:lnTo>
                      <a:pt x="439" y="348"/>
                    </a:lnTo>
                    <a:lnTo>
                      <a:pt x="503" y="378"/>
                    </a:lnTo>
                    <a:lnTo>
                      <a:pt x="573" y="406"/>
                    </a:lnTo>
                    <a:lnTo>
                      <a:pt x="571" y="406"/>
                    </a:lnTo>
                    <a:lnTo>
                      <a:pt x="562" y="407"/>
                    </a:lnTo>
                    <a:lnTo>
                      <a:pt x="546" y="408"/>
                    </a:lnTo>
                    <a:lnTo>
                      <a:pt x="527" y="411"/>
                    </a:lnTo>
                    <a:lnTo>
                      <a:pt x="502" y="416"/>
                    </a:lnTo>
                    <a:lnTo>
                      <a:pt x="474" y="421"/>
                    </a:lnTo>
                    <a:lnTo>
                      <a:pt x="443" y="428"/>
                    </a:lnTo>
                    <a:lnTo>
                      <a:pt x="410" y="438"/>
                    </a:lnTo>
                    <a:lnTo>
                      <a:pt x="375" y="449"/>
                    </a:lnTo>
                    <a:lnTo>
                      <a:pt x="339" y="463"/>
                    </a:lnTo>
                    <a:lnTo>
                      <a:pt x="303" y="479"/>
                    </a:lnTo>
                    <a:lnTo>
                      <a:pt x="267" y="498"/>
                    </a:lnTo>
                    <a:lnTo>
                      <a:pt x="231" y="520"/>
                    </a:lnTo>
                    <a:lnTo>
                      <a:pt x="198" y="545"/>
                    </a:lnTo>
                    <a:lnTo>
                      <a:pt x="166" y="575"/>
                    </a:lnTo>
                    <a:lnTo>
                      <a:pt x="138" y="607"/>
                    </a:lnTo>
                    <a:lnTo>
                      <a:pt x="113" y="644"/>
                    </a:lnTo>
                    <a:lnTo>
                      <a:pt x="92" y="684"/>
                    </a:lnTo>
                    <a:lnTo>
                      <a:pt x="89" y="682"/>
                    </a:lnTo>
                    <a:lnTo>
                      <a:pt x="86" y="676"/>
                    </a:lnTo>
                    <a:lnTo>
                      <a:pt x="81" y="663"/>
                    </a:lnTo>
                    <a:lnTo>
                      <a:pt x="73" y="646"/>
                    </a:lnTo>
                    <a:lnTo>
                      <a:pt x="66" y="625"/>
                    </a:lnTo>
                    <a:lnTo>
                      <a:pt x="59" y="600"/>
                    </a:lnTo>
                    <a:lnTo>
                      <a:pt x="49" y="572"/>
                    </a:lnTo>
                    <a:lnTo>
                      <a:pt x="40" y="541"/>
                    </a:lnTo>
                    <a:lnTo>
                      <a:pt x="32" y="508"/>
                    </a:lnTo>
                    <a:lnTo>
                      <a:pt x="23" y="472"/>
                    </a:lnTo>
                    <a:lnTo>
                      <a:pt x="16" y="435"/>
                    </a:lnTo>
                    <a:lnTo>
                      <a:pt x="9" y="397"/>
                    </a:lnTo>
                    <a:lnTo>
                      <a:pt x="5" y="358"/>
                    </a:lnTo>
                    <a:lnTo>
                      <a:pt x="1" y="318"/>
                    </a:lnTo>
                    <a:lnTo>
                      <a:pt x="0" y="279"/>
                    </a:lnTo>
                    <a:lnTo>
                      <a:pt x="0" y="240"/>
                    </a:lnTo>
                    <a:lnTo>
                      <a:pt x="2" y="203"/>
                    </a:lnTo>
                    <a:lnTo>
                      <a:pt x="8" y="166"/>
                    </a:lnTo>
                    <a:lnTo>
                      <a:pt x="17" y="131"/>
                    </a:lnTo>
                    <a:lnTo>
                      <a:pt x="29" y="98"/>
                    </a:lnTo>
                    <a:lnTo>
                      <a:pt x="45" y="69"/>
                    </a:lnTo>
                    <a:lnTo>
                      <a:pt x="65" y="41"/>
                    </a:lnTo>
                    <a:lnTo>
                      <a:pt x="88" y="18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4508F64F-B107-72C3-89F6-FB8D73E9A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38" y="-4418013"/>
                <a:ext cx="2135188" cy="2254250"/>
              </a:xfrm>
              <a:custGeom>
                <a:avLst/>
                <a:gdLst>
                  <a:gd name="T0" fmla="*/ 648 w 1345"/>
                  <a:gd name="T1" fmla="*/ 1 h 1420"/>
                  <a:gd name="T2" fmla="*/ 697 w 1345"/>
                  <a:gd name="T3" fmla="*/ 5 h 1420"/>
                  <a:gd name="T4" fmla="*/ 738 w 1345"/>
                  <a:gd name="T5" fmla="*/ 10 h 1420"/>
                  <a:gd name="T6" fmla="*/ 770 w 1345"/>
                  <a:gd name="T7" fmla="*/ 16 h 1420"/>
                  <a:gd name="T8" fmla="*/ 789 w 1345"/>
                  <a:gd name="T9" fmla="*/ 20 h 1420"/>
                  <a:gd name="T10" fmla="*/ 797 w 1345"/>
                  <a:gd name="T11" fmla="*/ 22 h 1420"/>
                  <a:gd name="T12" fmla="*/ 919 w 1345"/>
                  <a:gd name="T13" fmla="*/ 22 h 1420"/>
                  <a:gd name="T14" fmla="*/ 1021 w 1345"/>
                  <a:gd name="T15" fmla="*/ 38 h 1420"/>
                  <a:gd name="T16" fmla="*/ 1107 w 1345"/>
                  <a:gd name="T17" fmla="*/ 69 h 1420"/>
                  <a:gd name="T18" fmla="*/ 1177 w 1345"/>
                  <a:gd name="T19" fmla="*/ 113 h 1420"/>
                  <a:gd name="T20" fmla="*/ 1233 w 1345"/>
                  <a:gd name="T21" fmla="*/ 169 h 1420"/>
                  <a:gd name="T22" fmla="*/ 1276 w 1345"/>
                  <a:gd name="T23" fmla="*/ 233 h 1420"/>
                  <a:gd name="T24" fmla="*/ 1306 w 1345"/>
                  <a:gd name="T25" fmla="*/ 305 h 1420"/>
                  <a:gd name="T26" fmla="*/ 1327 w 1345"/>
                  <a:gd name="T27" fmla="*/ 382 h 1420"/>
                  <a:gd name="T28" fmla="*/ 1340 w 1345"/>
                  <a:gd name="T29" fmla="*/ 463 h 1420"/>
                  <a:gd name="T30" fmla="*/ 1343 w 1345"/>
                  <a:gd name="T31" fmla="*/ 546 h 1420"/>
                  <a:gd name="T32" fmla="*/ 1343 w 1345"/>
                  <a:gd name="T33" fmla="*/ 628 h 1420"/>
                  <a:gd name="T34" fmla="*/ 1337 w 1345"/>
                  <a:gd name="T35" fmla="*/ 709 h 1420"/>
                  <a:gd name="T36" fmla="*/ 1330 w 1345"/>
                  <a:gd name="T37" fmla="*/ 786 h 1420"/>
                  <a:gd name="T38" fmla="*/ 1311 w 1345"/>
                  <a:gd name="T39" fmla="*/ 895 h 1420"/>
                  <a:gd name="T40" fmla="*/ 1268 w 1345"/>
                  <a:gd name="T41" fmla="*/ 1038 h 1420"/>
                  <a:gd name="T42" fmla="*/ 1203 w 1345"/>
                  <a:gd name="T43" fmla="*/ 1171 h 1420"/>
                  <a:gd name="T44" fmla="*/ 1117 w 1345"/>
                  <a:gd name="T45" fmla="*/ 1292 h 1420"/>
                  <a:gd name="T46" fmla="*/ 1037 w 1345"/>
                  <a:gd name="T47" fmla="*/ 1373 h 1420"/>
                  <a:gd name="T48" fmla="*/ 979 w 1345"/>
                  <a:gd name="T49" fmla="*/ 1420 h 1420"/>
                  <a:gd name="T50" fmla="*/ 378 w 1345"/>
                  <a:gd name="T51" fmla="*/ 1257 h 1420"/>
                  <a:gd name="T52" fmla="*/ 300 w 1345"/>
                  <a:gd name="T53" fmla="*/ 1400 h 1420"/>
                  <a:gd name="T54" fmla="*/ 241 w 1345"/>
                  <a:gd name="T55" fmla="*/ 1347 h 1420"/>
                  <a:gd name="T56" fmla="*/ 177 w 1345"/>
                  <a:gd name="T57" fmla="*/ 1279 h 1420"/>
                  <a:gd name="T58" fmla="*/ 115 w 1345"/>
                  <a:gd name="T59" fmla="*/ 1199 h 1420"/>
                  <a:gd name="T60" fmla="*/ 60 w 1345"/>
                  <a:gd name="T61" fmla="*/ 1113 h 1420"/>
                  <a:gd name="T62" fmla="*/ 22 w 1345"/>
                  <a:gd name="T63" fmla="*/ 1021 h 1420"/>
                  <a:gd name="T64" fmla="*/ 6 w 1345"/>
                  <a:gd name="T65" fmla="*/ 927 h 1420"/>
                  <a:gd name="T66" fmla="*/ 0 w 1345"/>
                  <a:gd name="T67" fmla="*/ 757 h 1420"/>
                  <a:gd name="T68" fmla="*/ 9 w 1345"/>
                  <a:gd name="T69" fmla="*/ 610 h 1420"/>
                  <a:gd name="T70" fmla="*/ 30 w 1345"/>
                  <a:gd name="T71" fmla="*/ 482 h 1420"/>
                  <a:gd name="T72" fmla="*/ 62 w 1345"/>
                  <a:gd name="T73" fmla="*/ 372 h 1420"/>
                  <a:gd name="T74" fmla="*/ 103 w 1345"/>
                  <a:gd name="T75" fmla="*/ 280 h 1420"/>
                  <a:gd name="T76" fmla="*/ 153 w 1345"/>
                  <a:gd name="T77" fmla="*/ 205 h 1420"/>
                  <a:gd name="T78" fmla="*/ 209 w 1345"/>
                  <a:gd name="T79" fmla="*/ 143 h 1420"/>
                  <a:gd name="T80" fmla="*/ 271 w 1345"/>
                  <a:gd name="T81" fmla="*/ 95 h 1420"/>
                  <a:gd name="T82" fmla="*/ 335 w 1345"/>
                  <a:gd name="T83" fmla="*/ 58 h 1420"/>
                  <a:gd name="T84" fmla="*/ 401 w 1345"/>
                  <a:gd name="T85" fmla="*/ 32 h 1420"/>
                  <a:gd name="T86" fmla="*/ 467 w 1345"/>
                  <a:gd name="T87" fmla="*/ 15 h 1420"/>
                  <a:gd name="T88" fmla="*/ 531 w 1345"/>
                  <a:gd name="T89" fmla="*/ 5 h 1420"/>
                  <a:gd name="T90" fmla="*/ 591 w 1345"/>
                  <a:gd name="T91" fmla="*/ 0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45" h="1420">
                    <a:moveTo>
                      <a:pt x="621" y="0"/>
                    </a:moveTo>
                    <a:lnTo>
                      <a:pt x="648" y="1"/>
                    </a:lnTo>
                    <a:lnTo>
                      <a:pt x="674" y="3"/>
                    </a:lnTo>
                    <a:lnTo>
                      <a:pt x="697" y="5"/>
                    </a:lnTo>
                    <a:lnTo>
                      <a:pt x="719" y="8"/>
                    </a:lnTo>
                    <a:lnTo>
                      <a:pt x="738" y="10"/>
                    </a:lnTo>
                    <a:lnTo>
                      <a:pt x="755" y="14"/>
                    </a:lnTo>
                    <a:lnTo>
                      <a:pt x="770" y="16"/>
                    </a:lnTo>
                    <a:lnTo>
                      <a:pt x="781" y="19"/>
                    </a:lnTo>
                    <a:lnTo>
                      <a:pt x="789" y="20"/>
                    </a:lnTo>
                    <a:lnTo>
                      <a:pt x="794" y="21"/>
                    </a:lnTo>
                    <a:lnTo>
                      <a:pt x="797" y="22"/>
                    </a:lnTo>
                    <a:lnTo>
                      <a:pt x="859" y="20"/>
                    </a:lnTo>
                    <a:lnTo>
                      <a:pt x="919" y="22"/>
                    </a:lnTo>
                    <a:lnTo>
                      <a:pt x="972" y="28"/>
                    </a:lnTo>
                    <a:lnTo>
                      <a:pt x="1021" y="38"/>
                    </a:lnTo>
                    <a:lnTo>
                      <a:pt x="1066" y="52"/>
                    </a:lnTo>
                    <a:lnTo>
                      <a:pt x="1107" y="69"/>
                    </a:lnTo>
                    <a:lnTo>
                      <a:pt x="1144" y="90"/>
                    </a:lnTo>
                    <a:lnTo>
                      <a:pt x="1177" y="113"/>
                    </a:lnTo>
                    <a:lnTo>
                      <a:pt x="1207" y="139"/>
                    </a:lnTo>
                    <a:lnTo>
                      <a:pt x="1233" y="169"/>
                    </a:lnTo>
                    <a:lnTo>
                      <a:pt x="1255" y="200"/>
                    </a:lnTo>
                    <a:lnTo>
                      <a:pt x="1276" y="233"/>
                    </a:lnTo>
                    <a:lnTo>
                      <a:pt x="1292" y="269"/>
                    </a:lnTo>
                    <a:lnTo>
                      <a:pt x="1306" y="305"/>
                    </a:lnTo>
                    <a:lnTo>
                      <a:pt x="1318" y="342"/>
                    </a:lnTo>
                    <a:lnTo>
                      <a:pt x="1327" y="382"/>
                    </a:lnTo>
                    <a:lnTo>
                      <a:pt x="1334" y="422"/>
                    </a:lnTo>
                    <a:lnTo>
                      <a:pt x="1340" y="463"/>
                    </a:lnTo>
                    <a:lnTo>
                      <a:pt x="1342" y="504"/>
                    </a:lnTo>
                    <a:lnTo>
                      <a:pt x="1343" y="546"/>
                    </a:lnTo>
                    <a:lnTo>
                      <a:pt x="1345" y="587"/>
                    </a:lnTo>
                    <a:lnTo>
                      <a:pt x="1343" y="628"/>
                    </a:lnTo>
                    <a:lnTo>
                      <a:pt x="1341" y="669"/>
                    </a:lnTo>
                    <a:lnTo>
                      <a:pt x="1337" y="709"/>
                    </a:lnTo>
                    <a:lnTo>
                      <a:pt x="1334" y="748"/>
                    </a:lnTo>
                    <a:lnTo>
                      <a:pt x="1330" y="786"/>
                    </a:lnTo>
                    <a:lnTo>
                      <a:pt x="1325" y="821"/>
                    </a:lnTo>
                    <a:lnTo>
                      <a:pt x="1311" y="895"/>
                    </a:lnTo>
                    <a:lnTo>
                      <a:pt x="1292" y="968"/>
                    </a:lnTo>
                    <a:lnTo>
                      <a:pt x="1268" y="1038"/>
                    </a:lnTo>
                    <a:lnTo>
                      <a:pt x="1239" y="1106"/>
                    </a:lnTo>
                    <a:lnTo>
                      <a:pt x="1203" y="1171"/>
                    </a:lnTo>
                    <a:lnTo>
                      <a:pt x="1162" y="1233"/>
                    </a:lnTo>
                    <a:lnTo>
                      <a:pt x="1117" y="1292"/>
                    </a:lnTo>
                    <a:lnTo>
                      <a:pt x="1065" y="1347"/>
                    </a:lnTo>
                    <a:lnTo>
                      <a:pt x="1037" y="1373"/>
                    </a:lnTo>
                    <a:lnTo>
                      <a:pt x="1010" y="1398"/>
                    </a:lnTo>
                    <a:lnTo>
                      <a:pt x="979" y="1420"/>
                    </a:lnTo>
                    <a:lnTo>
                      <a:pt x="927" y="1257"/>
                    </a:lnTo>
                    <a:lnTo>
                      <a:pt x="378" y="1257"/>
                    </a:lnTo>
                    <a:lnTo>
                      <a:pt x="326" y="1420"/>
                    </a:lnTo>
                    <a:lnTo>
                      <a:pt x="300" y="1400"/>
                    </a:lnTo>
                    <a:lnTo>
                      <a:pt x="272" y="1375"/>
                    </a:lnTo>
                    <a:lnTo>
                      <a:pt x="241" y="1347"/>
                    </a:lnTo>
                    <a:lnTo>
                      <a:pt x="209" y="1315"/>
                    </a:lnTo>
                    <a:lnTo>
                      <a:pt x="177" y="1279"/>
                    </a:lnTo>
                    <a:lnTo>
                      <a:pt x="145" y="1241"/>
                    </a:lnTo>
                    <a:lnTo>
                      <a:pt x="115" y="1199"/>
                    </a:lnTo>
                    <a:lnTo>
                      <a:pt x="85" y="1158"/>
                    </a:lnTo>
                    <a:lnTo>
                      <a:pt x="60" y="1113"/>
                    </a:lnTo>
                    <a:lnTo>
                      <a:pt x="38" y="1068"/>
                    </a:lnTo>
                    <a:lnTo>
                      <a:pt x="22" y="1021"/>
                    </a:lnTo>
                    <a:lnTo>
                      <a:pt x="11" y="974"/>
                    </a:lnTo>
                    <a:lnTo>
                      <a:pt x="6" y="927"/>
                    </a:lnTo>
                    <a:lnTo>
                      <a:pt x="1" y="840"/>
                    </a:lnTo>
                    <a:lnTo>
                      <a:pt x="0" y="757"/>
                    </a:lnTo>
                    <a:lnTo>
                      <a:pt x="2" y="681"/>
                    </a:lnTo>
                    <a:lnTo>
                      <a:pt x="9" y="610"/>
                    </a:lnTo>
                    <a:lnTo>
                      <a:pt x="17" y="543"/>
                    </a:lnTo>
                    <a:lnTo>
                      <a:pt x="30" y="482"/>
                    </a:lnTo>
                    <a:lnTo>
                      <a:pt x="44" y="424"/>
                    </a:lnTo>
                    <a:lnTo>
                      <a:pt x="62" y="372"/>
                    </a:lnTo>
                    <a:lnTo>
                      <a:pt x="81" y="324"/>
                    </a:lnTo>
                    <a:lnTo>
                      <a:pt x="103" y="280"/>
                    </a:lnTo>
                    <a:lnTo>
                      <a:pt x="127" y="240"/>
                    </a:lnTo>
                    <a:lnTo>
                      <a:pt x="153" y="205"/>
                    </a:lnTo>
                    <a:lnTo>
                      <a:pt x="181" y="171"/>
                    </a:lnTo>
                    <a:lnTo>
                      <a:pt x="209" y="143"/>
                    </a:lnTo>
                    <a:lnTo>
                      <a:pt x="240" y="117"/>
                    </a:lnTo>
                    <a:lnTo>
                      <a:pt x="271" y="95"/>
                    </a:lnTo>
                    <a:lnTo>
                      <a:pt x="303" y="75"/>
                    </a:lnTo>
                    <a:lnTo>
                      <a:pt x="335" y="58"/>
                    </a:lnTo>
                    <a:lnTo>
                      <a:pt x="368" y="44"/>
                    </a:lnTo>
                    <a:lnTo>
                      <a:pt x="401" y="32"/>
                    </a:lnTo>
                    <a:lnTo>
                      <a:pt x="433" y="22"/>
                    </a:lnTo>
                    <a:lnTo>
                      <a:pt x="467" y="15"/>
                    </a:lnTo>
                    <a:lnTo>
                      <a:pt x="499" y="9"/>
                    </a:lnTo>
                    <a:lnTo>
                      <a:pt x="531" y="5"/>
                    </a:lnTo>
                    <a:lnTo>
                      <a:pt x="562" y="3"/>
                    </a:lnTo>
                    <a:lnTo>
                      <a:pt x="591" y="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7E7C5482-7E57-CAE2-DED5-B505BF6EE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-3270250"/>
                <a:ext cx="346075" cy="715963"/>
              </a:xfrm>
              <a:custGeom>
                <a:avLst/>
                <a:gdLst>
                  <a:gd name="T0" fmla="*/ 128 w 218"/>
                  <a:gd name="T1" fmla="*/ 0 h 451"/>
                  <a:gd name="T2" fmla="*/ 148 w 218"/>
                  <a:gd name="T3" fmla="*/ 4 h 451"/>
                  <a:gd name="T4" fmla="*/ 167 w 218"/>
                  <a:gd name="T5" fmla="*/ 12 h 451"/>
                  <a:gd name="T6" fmla="*/ 186 w 218"/>
                  <a:gd name="T7" fmla="*/ 28 h 451"/>
                  <a:gd name="T8" fmla="*/ 201 w 218"/>
                  <a:gd name="T9" fmla="*/ 49 h 451"/>
                  <a:gd name="T10" fmla="*/ 211 w 218"/>
                  <a:gd name="T11" fmla="*/ 74 h 451"/>
                  <a:gd name="T12" fmla="*/ 217 w 218"/>
                  <a:gd name="T13" fmla="*/ 101 h 451"/>
                  <a:gd name="T14" fmla="*/ 218 w 218"/>
                  <a:gd name="T15" fmla="*/ 132 h 451"/>
                  <a:gd name="T16" fmla="*/ 216 w 218"/>
                  <a:gd name="T17" fmla="*/ 165 h 451"/>
                  <a:gd name="T18" fmla="*/ 208 w 218"/>
                  <a:gd name="T19" fmla="*/ 199 h 451"/>
                  <a:gd name="T20" fmla="*/ 199 w 218"/>
                  <a:gd name="T21" fmla="*/ 235 h 451"/>
                  <a:gd name="T22" fmla="*/ 183 w 218"/>
                  <a:gd name="T23" fmla="*/ 271 h 451"/>
                  <a:gd name="T24" fmla="*/ 164 w 218"/>
                  <a:gd name="T25" fmla="*/ 306 h 451"/>
                  <a:gd name="T26" fmla="*/ 136 w 218"/>
                  <a:gd name="T27" fmla="*/ 348 h 451"/>
                  <a:gd name="T28" fmla="*/ 104 w 218"/>
                  <a:gd name="T29" fmla="*/ 384 h 451"/>
                  <a:gd name="T30" fmla="*/ 71 w 218"/>
                  <a:gd name="T31" fmla="*/ 414 h 451"/>
                  <a:gd name="T32" fmla="*/ 36 w 218"/>
                  <a:gd name="T33" fmla="*/ 436 h 451"/>
                  <a:gd name="T34" fmla="*/ 0 w 218"/>
                  <a:gd name="T35" fmla="*/ 451 h 451"/>
                  <a:gd name="T36" fmla="*/ 32 w 218"/>
                  <a:gd name="T37" fmla="*/ 372 h 451"/>
                  <a:gd name="T38" fmla="*/ 58 w 218"/>
                  <a:gd name="T39" fmla="*/ 290 h 451"/>
                  <a:gd name="T40" fmla="*/ 58 w 218"/>
                  <a:gd name="T41" fmla="*/ 288 h 451"/>
                  <a:gd name="T42" fmla="*/ 96 w 218"/>
                  <a:gd name="T43" fmla="*/ 144 h 451"/>
                  <a:gd name="T44" fmla="*/ 94 w 218"/>
                  <a:gd name="T45" fmla="*/ 144 h 451"/>
                  <a:gd name="T46" fmla="*/ 112 w 218"/>
                  <a:gd name="T47" fmla="*/ 71 h 451"/>
                  <a:gd name="T48" fmla="*/ 128 w 218"/>
                  <a:gd name="T49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8" h="451">
                    <a:moveTo>
                      <a:pt x="128" y="0"/>
                    </a:moveTo>
                    <a:lnTo>
                      <a:pt x="148" y="4"/>
                    </a:lnTo>
                    <a:lnTo>
                      <a:pt x="167" y="12"/>
                    </a:lnTo>
                    <a:lnTo>
                      <a:pt x="186" y="28"/>
                    </a:lnTo>
                    <a:lnTo>
                      <a:pt x="201" y="49"/>
                    </a:lnTo>
                    <a:lnTo>
                      <a:pt x="211" y="74"/>
                    </a:lnTo>
                    <a:lnTo>
                      <a:pt x="217" y="101"/>
                    </a:lnTo>
                    <a:lnTo>
                      <a:pt x="218" y="132"/>
                    </a:lnTo>
                    <a:lnTo>
                      <a:pt x="216" y="165"/>
                    </a:lnTo>
                    <a:lnTo>
                      <a:pt x="208" y="199"/>
                    </a:lnTo>
                    <a:lnTo>
                      <a:pt x="199" y="235"/>
                    </a:lnTo>
                    <a:lnTo>
                      <a:pt x="183" y="271"/>
                    </a:lnTo>
                    <a:lnTo>
                      <a:pt x="164" y="306"/>
                    </a:lnTo>
                    <a:lnTo>
                      <a:pt x="136" y="348"/>
                    </a:lnTo>
                    <a:lnTo>
                      <a:pt x="104" y="384"/>
                    </a:lnTo>
                    <a:lnTo>
                      <a:pt x="71" y="414"/>
                    </a:lnTo>
                    <a:lnTo>
                      <a:pt x="36" y="436"/>
                    </a:lnTo>
                    <a:lnTo>
                      <a:pt x="0" y="451"/>
                    </a:lnTo>
                    <a:lnTo>
                      <a:pt x="32" y="372"/>
                    </a:lnTo>
                    <a:lnTo>
                      <a:pt x="58" y="290"/>
                    </a:lnTo>
                    <a:lnTo>
                      <a:pt x="58" y="288"/>
                    </a:lnTo>
                    <a:lnTo>
                      <a:pt x="96" y="144"/>
                    </a:lnTo>
                    <a:lnTo>
                      <a:pt x="94" y="144"/>
                    </a:lnTo>
                    <a:lnTo>
                      <a:pt x="112" y="71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4C78EC74-7D36-1B82-3898-987C05708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850" y="-3254375"/>
                <a:ext cx="347663" cy="700088"/>
              </a:xfrm>
              <a:custGeom>
                <a:avLst/>
                <a:gdLst>
                  <a:gd name="T0" fmla="*/ 69 w 219"/>
                  <a:gd name="T1" fmla="*/ 0 h 441"/>
                  <a:gd name="T2" fmla="*/ 81 w 219"/>
                  <a:gd name="T3" fmla="*/ 48 h 441"/>
                  <a:gd name="T4" fmla="*/ 95 w 219"/>
                  <a:gd name="T5" fmla="*/ 93 h 441"/>
                  <a:gd name="T6" fmla="*/ 107 w 219"/>
                  <a:gd name="T7" fmla="*/ 135 h 441"/>
                  <a:gd name="T8" fmla="*/ 119 w 219"/>
                  <a:gd name="T9" fmla="*/ 172 h 441"/>
                  <a:gd name="T10" fmla="*/ 131 w 219"/>
                  <a:gd name="T11" fmla="*/ 205 h 441"/>
                  <a:gd name="T12" fmla="*/ 141 w 219"/>
                  <a:gd name="T13" fmla="*/ 234 h 441"/>
                  <a:gd name="T14" fmla="*/ 150 w 219"/>
                  <a:gd name="T15" fmla="*/ 256 h 441"/>
                  <a:gd name="T16" fmla="*/ 156 w 219"/>
                  <a:gd name="T17" fmla="*/ 273 h 441"/>
                  <a:gd name="T18" fmla="*/ 161 w 219"/>
                  <a:gd name="T19" fmla="*/ 284 h 441"/>
                  <a:gd name="T20" fmla="*/ 187 w 219"/>
                  <a:gd name="T21" fmla="*/ 363 h 441"/>
                  <a:gd name="T22" fmla="*/ 219 w 219"/>
                  <a:gd name="T23" fmla="*/ 441 h 441"/>
                  <a:gd name="T24" fmla="*/ 183 w 219"/>
                  <a:gd name="T25" fmla="*/ 426 h 441"/>
                  <a:gd name="T26" fmla="*/ 149 w 219"/>
                  <a:gd name="T27" fmla="*/ 404 h 441"/>
                  <a:gd name="T28" fmla="*/ 115 w 219"/>
                  <a:gd name="T29" fmla="*/ 374 h 441"/>
                  <a:gd name="T30" fmla="*/ 83 w 219"/>
                  <a:gd name="T31" fmla="*/ 338 h 441"/>
                  <a:gd name="T32" fmla="*/ 55 w 219"/>
                  <a:gd name="T33" fmla="*/ 296 h 441"/>
                  <a:gd name="T34" fmla="*/ 35 w 219"/>
                  <a:gd name="T35" fmla="*/ 261 h 441"/>
                  <a:gd name="T36" fmla="*/ 19 w 219"/>
                  <a:gd name="T37" fmla="*/ 225 h 441"/>
                  <a:gd name="T38" fmla="*/ 8 w 219"/>
                  <a:gd name="T39" fmla="*/ 189 h 441"/>
                  <a:gd name="T40" fmla="*/ 2 w 219"/>
                  <a:gd name="T41" fmla="*/ 155 h 441"/>
                  <a:gd name="T42" fmla="*/ 0 w 219"/>
                  <a:gd name="T43" fmla="*/ 123 h 441"/>
                  <a:gd name="T44" fmla="*/ 2 w 219"/>
                  <a:gd name="T45" fmla="*/ 92 h 441"/>
                  <a:gd name="T46" fmla="*/ 8 w 219"/>
                  <a:gd name="T47" fmla="*/ 65 h 441"/>
                  <a:gd name="T48" fmla="*/ 18 w 219"/>
                  <a:gd name="T49" fmla="*/ 40 h 441"/>
                  <a:gd name="T50" fmla="*/ 33 w 219"/>
                  <a:gd name="T51" fmla="*/ 21 h 441"/>
                  <a:gd name="T52" fmla="*/ 53 w 219"/>
                  <a:gd name="T53" fmla="*/ 6 h 441"/>
                  <a:gd name="T54" fmla="*/ 56 w 219"/>
                  <a:gd name="T55" fmla="*/ 3 h 441"/>
                  <a:gd name="T56" fmla="*/ 60 w 219"/>
                  <a:gd name="T57" fmla="*/ 1 h 441"/>
                  <a:gd name="T58" fmla="*/ 64 w 219"/>
                  <a:gd name="T59" fmla="*/ 0 h 441"/>
                  <a:gd name="T60" fmla="*/ 69 w 219"/>
                  <a:gd name="T61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9" h="441">
                    <a:moveTo>
                      <a:pt x="69" y="0"/>
                    </a:moveTo>
                    <a:lnTo>
                      <a:pt x="81" y="48"/>
                    </a:lnTo>
                    <a:lnTo>
                      <a:pt x="95" y="93"/>
                    </a:lnTo>
                    <a:lnTo>
                      <a:pt x="107" y="135"/>
                    </a:lnTo>
                    <a:lnTo>
                      <a:pt x="119" y="172"/>
                    </a:lnTo>
                    <a:lnTo>
                      <a:pt x="131" y="205"/>
                    </a:lnTo>
                    <a:lnTo>
                      <a:pt x="141" y="234"/>
                    </a:lnTo>
                    <a:lnTo>
                      <a:pt x="150" y="256"/>
                    </a:lnTo>
                    <a:lnTo>
                      <a:pt x="156" y="273"/>
                    </a:lnTo>
                    <a:lnTo>
                      <a:pt x="161" y="284"/>
                    </a:lnTo>
                    <a:lnTo>
                      <a:pt x="187" y="363"/>
                    </a:lnTo>
                    <a:lnTo>
                      <a:pt x="219" y="441"/>
                    </a:lnTo>
                    <a:lnTo>
                      <a:pt x="183" y="426"/>
                    </a:lnTo>
                    <a:lnTo>
                      <a:pt x="149" y="404"/>
                    </a:lnTo>
                    <a:lnTo>
                      <a:pt x="115" y="374"/>
                    </a:lnTo>
                    <a:lnTo>
                      <a:pt x="83" y="338"/>
                    </a:lnTo>
                    <a:lnTo>
                      <a:pt x="55" y="296"/>
                    </a:lnTo>
                    <a:lnTo>
                      <a:pt x="35" y="261"/>
                    </a:lnTo>
                    <a:lnTo>
                      <a:pt x="19" y="225"/>
                    </a:lnTo>
                    <a:lnTo>
                      <a:pt x="8" y="189"/>
                    </a:lnTo>
                    <a:lnTo>
                      <a:pt x="2" y="155"/>
                    </a:lnTo>
                    <a:lnTo>
                      <a:pt x="0" y="123"/>
                    </a:lnTo>
                    <a:lnTo>
                      <a:pt x="2" y="92"/>
                    </a:lnTo>
                    <a:lnTo>
                      <a:pt x="8" y="65"/>
                    </a:lnTo>
                    <a:lnTo>
                      <a:pt x="18" y="40"/>
                    </a:lnTo>
                    <a:lnTo>
                      <a:pt x="33" y="21"/>
                    </a:lnTo>
                    <a:lnTo>
                      <a:pt x="53" y="6"/>
                    </a:lnTo>
                    <a:lnTo>
                      <a:pt x="56" y="3"/>
                    </a:lnTo>
                    <a:lnTo>
                      <a:pt x="60" y="1"/>
                    </a:lnTo>
                    <a:lnTo>
                      <a:pt x="64" y="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8" name="Freeform 47">
                <a:extLst>
                  <a:ext uri="{FF2B5EF4-FFF2-40B4-BE49-F238E27FC236}">
                    <a16:creationId xmlns:a16="http://schemas.microsoft.com/office/drawing/2014/main" id="{04F931DA-246B-83C1-2ABE-29D2B00C8F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063" y="-5329238"/>
                <a:ext cx="2790825" cy="3719513"/>
              </a:xfrm>
              <a:custGeom>
                <a:avLst/>
                <a:gdLst>
                  <a:gd name="T0" fmla="*/ 755 w 1758"/>
                  <a:gd name="T1" fmla="*/ 582 h 2343"/>
                  <a:gd name="T2" fmla="*/ 625 w 1758"/>
                  <a:gd name="T3" fmla="*/ 610 h 2343"/>
                  <a:gd name="T4" fmla="*/ 495 w 1758"/>
                  <a:gd name="T5" fmla="*/ 671 h 2343"/>
                  <a:gd name="T6" fmla="*/ 377 w 1758"/>
                  <a:gd name="T7" fmla="*/ 781 h 2343"/>
                  <a:gd name="T8" fmla="*/ 286 w 1758"/>
                  <a:gd name="T9" fmla="*/ 948 h 2343"/>
                  <a:gd name="T10" fmla="*/ 233 w 1758"/>
                  <a:gd name="T11" fmla="*/ 1186 h 2343"/>
                  <a:gd name="T12" fmla="*/ 230 w 1758"/>
                  <a:gd name="T13" fmla="*/ 1505 h 2343"/>
                  <a:gd name="T14" fmla="*/ 291 w 1758"/>
                  <a:gd name="T15" fmla="*/ 1693 h 2343"/>
                  <a:gd name="T16" fmla="*/ 453 w 1758"/>
                  <a:gd name="T17" fmla="*/ 1911 h 2343"/>
                  <a:gd name="T18" fmla="*/ 1151 w 1758"/>
                  <a:gd name="T19" fmla="*/ 1834 h 2343"/>
                  <a:gd name="T20" fmla="*/ 1341 w 1758"/>
                  <a:gd name="T21" fmla="*/ 1866 h 2343"/>
                  <a:gd name="T22" fmla="*/ 1492 w 1758"/>
                  <a:gd name="T23" fmla="*/ 1612 h 2343"/>
                  <a:gd name="T24" fmla="*/ 1554 w 1758"/>
                  <a:gd name="T25" fmla="*/ 1360 h 2343"/>
                  <a:gd name="T26" fmla="*/ 1567 w 1758"/>
                  <a:gd name="T27" fmla="*/ 1202 h 2343"/>
                  <a:gd name="T28" fmla="*/ 1564 w 1758"/>
                  <a:gd name="T29" fmla="*/ 1037 h 2343"/>
                  <a:gd name="T30" fmla="*/ 1530 w 1758"/>
                  <a:gd name="T31" fmla="*/ 879 h 2343"/>
                  <a:gd name="T32" fmla="*/ 1457 w 1758"/>
                  <a:gd name="T33" fmla="*/ 744 h 2343"/>
                  <a:gd name="T34" fmla="*/ 1331 w 1758"/>
                  <a:gd name="T35" fmla="*/ 644 h 2343"/>
                  <a:gd name="T36" fmla="*/ 1143 w 1758"/>
                  <a:gd name="T37" fmla="*/ 599 h 2343"/>
                  <a:gd name="T38" fmla="*/ 1013 w 1758"/>
                  <a:gd name="T39" fmla="*/ 598 h 2343"/>
                  <a:gd name="T40" fmla="*/ 962 w 1758"/>
                  <a:gd name="T41" fmla="*/ 588 h 2343"/>
                  <a:gd name="T42" fmla="*/ 872 w 1758"/>
                  <a:gd name="T43" fmla="*/ 579 h 2343"/>
                  <a:gd name="T44" fmla="*/ 840 w 1758"/>
                  <a:gd name="T45" fmla="*/ 2 h 2343"/>
                  <a:gd name="T46" fmla="*/ 941 w 1758"/>
                  <a:gd name="T47" fmla="*/ 11 h 2343"/>
                  <a:gd name="T48" fmla="*/ 1058 w 1758"/>
                  <a:gd name="T49" fmla="*/ 42 h 2343"/>
                  <a:gd name="T50" fmla="*/ 1162 w 1758"/>
                  <a:gd name="T51" fmla="*/ 104 h 2343"/>
                  <a:gd name="T52" fmla="*/ 1221 w 1758"/>
                  <a:gd name="T53" fmla="*/ 206 h 2343"/>
                  <a:gd name="T54" fmla="*/ 1231 w 1758"/>
                  <a:gd name="T55" fmla="*/ 274 h 2343"/>
                  <a:gd name="T56" fmla="*/ 1276 w 1758"/>
                  <a:gd name="T57" fmla="*/ 260 h 2343"/>
                  <a:gd name="T58" fmla="*/ 1351 w 1758"/>
                  <a:gd name="T59" fmla="*/ 245 h 2343"/>
                  <a:gd name="T60" fmla="*/ 1444 w 1758"/>
                  <a:gd name="T61" fmla="*/ 239 h 2343"/>
                  <a:gd name="T62" fmla="*/ 1545 w 1758"/>
                  <a:gd name="T63" fmla="*/ 256 h 2343"/>
                  <a:gd name="T64" fmla="*/ 1639 w 1758"/>
                  <a:gd name="T65" fmla="*/ 307 h 2343"/>
                  <a:gd name="T66" fmla="*/ 1713 w 1758"/>
                  <a:gd name="T67" fmla="*/ 404 h 2343"/>
                  <a:gd name="T68" fmla="*/ 1753 w 1758"/>
                  <a:gd name="T69" fmla="*/ 558 h 2343"/>
                  <a:gd name="T70" fmla="*/ 1751 w 1758"/>
                  <a:gd name="T71" fmla="*/ 783 h 2343"/>
                  <a:gd name="T72" fmla="*/ 1724 w 1758"/>
                  <a:gd name="T73" fmla="*/ 939 h 2343"/>
                  <a:gd name="T74" fmla="*/ 1699 w 1758"/>
                  <a:gd name="T75" fmla="*/ 1033 h 2343"/>
                  <a:gd name="T76" fmla="*/ 1656 w 1758"/>
                  <a:gd name="T77" fmla="*/ 1193 h 2343"/>
                  <a:gd name="T78" fmla="*/ 1606 w 1758"/>
                  <a:gd name="T79" fmla="*/ 1389 h 2343"/>
                  <a:gd name="T80" fmla="*/ 1561 w 1758"/>
                  <a:gd name="T81" fmla="*/ 1585 h 2343"/>
                  <a:gd name="T82" fmla="*/ 1480 w 1758"/>
                  <a:gd name="T83" fmla="*/ 1804 h 2343"/>
                  <a:gd name="T84" fmla="*/ 1332 w 1758"/>
                  <a:gd name="T85" fmla="*/ 2058 h 2343"/>
                  <a:gd name="T86" fmla="*/ 1146 w 1758"/>
                  <a:gd name="T87" fmla="*/ 2247 h 2343"/>
                  <a:gd name="T88" fmla="*/ 933 w 1758"/>
                  <a:gd name="T89" fmla="*/ 2339 h 2343"/>
                  <a:gd name="T90" fmla="*/ 710 w 1758"/>
                  <a:gd name="T91" fmla="*/ 2307 h 2343"/>
                  <a:gd name="T92" fmla="*/ 510 w 1758"/>
                  <a:gd name="T93" fmla="*/ 2162 h 2343"/>
                  <a:gd name="T94" fmla="*/ 342 w 1758"/>
                  <a:gd name="T95" fmla="*/ 1937 h 2343"/>
                  <a:gd name="T96" fmla="*/ 215 w 1758"/>
                  <a:gd name="T97" fmla="*/ 1661 h 2343"/>
                  <a:gd name="T98" fmla="*/ 174 w 1758"/>
                  <a:gd name="T99" fmla="*/ 1542 h 2343"/>
                  <a:gd name="T100" fmla="*/ 129 w 1758"/>
                  <a:gd name="T101" fmla="*/ 1411 h 2343"/>
                  <a:gd name="T102" fmla="*/ 80 w 1758"/>
                  <a:gd name="T103" fmla="*/ 1224 h 2343"/>
                  <a:gd name="T104" fmla="*/ 48 w 1758"/>
                  <a:gd name="T105" fmla="*/ 1009 h 2343"/>
                  <a:gd name="T106" fmla="*/ 54 w 1758"/>
                  <a:gd name="T107" fmla="*/ 793 h 2343"/>
                  <a:gd name="T108" fmla="*/ 0 w 1758"/>
                  <a:gd name="T109" fmla="*/ 763 h 2343"/>
                  <a:gd name="T110" fmla="*/ 7 w 1758"/>
                  <a:gd name="T111" fmla="*/ 723 h 2343"/>
                  <a:gd name="T112" fmla="*/ 34 w 1758"/>
                  <a:gd name="T113" fmla="*/ 621 h 2343"/>
                  <a:gd name="T114" fmla="*/ 94 w 1758"/>
                  <a:gd name="T115" fmla="*/ 478 h 2343"/>
                  <a:gd name="T116" fmla="*/ 196 w 1758"/>
                  <a:gd name="T117" fmla="*/ 320 h 2343"/>
                  <a:gd name="T118" fmla="*/ 351 w 1758"/>
                  <a:gd name="T119" fmla="*/ 171 h 2343"/>
                  <a:gd name="T120" fmla="*/ 571 w 1758"/>
                  <a:gd name="T121" fmla="*/ 55 h 2343"/>
                  <a:gd name="T122" fmla="*/ 787 w 1758"/>
                  <a:gd name="T123" fmla="*/ 0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58" h="2343">
                    <a:moveTo>
                      <a:pt x="845" y="578"/>
                    </a:moveTo>
                    <a:lnTo>
                      <a:pt x="815" y="578"/>
                    </a:lnTo>
                    <a:lnTo>
                      <a:pt x="786" y="579"/>
                    </a:lnTo>
                    <a:lnTo>
                      <a:pt x="755" y="582"/>
                    </a:lnTo>
                    <a:lnTo>
                      <a:pt x="723" y="586"/>
                    </a:lnTo>
                    <a:lnTo>
                      <a:pt x="691" y="591"/>
                    </a:lnTo>
                    <a:lnTo>
                      <a:pt x="657" y="600"/>
                    </a:lnTo>
                    <a:lnTo>
                      <a:pt x="625" y="610"/>
                    </a:lnTo>
                    <a:lnTo>
                      <a:pt x="592" y="621"/>
                    </a:lnTo>
                    <a:lnTo>
                      <a:pt x="559" y="636"/>
                    </a:lnTo>
                    <a:lnTo>
                      <a:pt x="527" y="653"/>
                    </a:lnTo>
                    <a:lnTo>
                      <a:pt x="495" y="671"/>
                    </a:lnTo>
                    <a:lnTo>
                      <a:pt x="464" y="695"/>
                    </a:lnTo>
                    <a:lnTo>
                      <a:pt x="433" y="721"/>
                    </a:lnTo>
                    <a:lnTo>
                      <a:pt x="405" y="749"/>
                    </a:lnTo>
                    <a:lnTo>
                      <a:pt x="377" y="781"/>
                    </a:lnTo>
                    <a:lnTo>
                      <a:pt x="351" y="818"/>
                    </a:lnTo>
                    <a:lnTo>
                      <a:pt x="327" y="857"/>
                    </a:lnTo>
                    <a:lnTo>
                      <a:pt x="305" y="900"/>
                    </a:lnTo>
                    <a:lnTo>
                      <a:pt x="286" y="948"/>
                    </a:lnTo>
                    <a:lnTo>
                      <a:pt x="268" y="1001"/>
                    </a:lnTo>
                    <a:lnTo>
                      <a:pt x="254" y="1058"/>
                    </a:lnTo>
                    <a:lnTo>
                      <a:pt x="241" y="1120"/>
                    </a:lnTo>
                    <a:lnTo>
                      <a:pt x="233" y="1186"/>
                    </a:lnTo>
                    <a:lnTo>
                      <a:pt x="226" y="1257"/>
                    </a:lnTo>
                    <a:lnTo>
                      <a:pt x="224" y="1335"/>
                    </a:lnTo>
                    <a:lnTo>
                      <a:pt x="225" y="1416"/>
                    </a:lnTo>
                    <a:lnTo>
                      <a:pt x="230" y="1505"/>
                    </a:lnTo>
                    <a:lnTo>
                      <a:pt x="239" y="1549"/>
                    </a:lnTo>
                    <a:lnTo>
                      <a:pt x="252" y="1596"/>
                    </a:lnTo>
                    <a:lnTo>
                      <a:pt x="270" y="1645"/>
                    </a:lnTo>
                    <a:lnTo>
                      <a:pt x="291" y="1693"/>
                    </a:lnTo>
                    <a:lnTo>
                      <a:pt x="327" y="1752"/>
                    </a:lnTo>
                    <a:lnTo>
                      <a:pt x="367" y="1809"/>
                    </a:lnTo>
                    <a:lnTo>
                      <a:pt x="409" y="1862"/>
                    </a:lnTo>
                    <a:lnTo>
                      <a:pt x="453" y="1911"/>
                    </a:lnTo>
                    <a:lnTo>
                      <a:pt x="500" y="1957"/>
                    </a:lnTo>
                    <a:lnTo>
                      <a:pt x="550" y="1997"/>
                    </a:lnTo>
                    <a:lnTo>
                      <a:pt x="602" y="1834"/>
                    </a:lnTo>
                    <a:lnTo>
                      <a:pt x="1151" y="1834"/>
                    </a:lnTo>
                    <a:lnTo>
                      <a:pt x="1203" y="1994"/>
                    </a:lnTo>
                    <a:lnTo>
                      <a:pt x="1246" y="1959"/>
                    </a:lnTo>
                    <a:lnTo>
                      <a:pt x="1289" y="1921"/>
                    </a:lnTo>
                    <a:lnTo>
                      <a:pt x="1341" y="1866"/>
                    </a:lnTo>
                    <a:lnTo>
                      <a:pt x="1386" y="1807"/>
                    </a:lnTo>
                    <a:lnTo>
                      <a:pt x="1427" y="1745"/>
                    </a:lnTo>
                    <a:lnTo>
                      <a:pt x="1463" y="1680"/>
                    </a:lnTo>
                    <a:lnTo>
                      <a:pt x="1492" y="1612"/>
                    </a:lnTo>
                    <a:lnTo>
                      <a:pt x="1516" y="1542"/>
                    </a:lnTo>
                    <a:lnTo>
                      <a:pt x="1535" y="1469"/>
                    </a:lnTo>
                    <a:lnTo>
                      <a:pt x="1549" y="1395"/>
                    </a:lnTo>
                    <a:lnTo>
                      <a:pt x="1554" y="1360"/>
                    </a:lnTo>
                    <a:lnTo>
                      <a:pt x="1558" y="1322"/>
                    </a:lnTo>
                    <a:lnTo>
                      <a:pt x="1561" y="1283"/>
                    </a:lnTo>
                    <a:lnTo>
                      <a:pt x="1565" y="1243"/>
                    </a:lnTo>
                    <a:lnTo>
                      <a:pt x="1567" y="1202"/>
                    </a:lnTo>
                    <a:lnTo>
                      <a:pt x="1569" y="1161"/>
                    </a:lnTo>
                    <a:lnTo>
                      <a:pt x="1567" y="1120"/>
                    </a:lnTo>
                    <a:lnTo>
                      <a:pt x="1566" y="1079"/>
                    </a:lnTo>
                    <a:lnTo>
                      <a:pt x="1564" y="1037"/>
                    </a:lnTo>
                    <a:lnTo>
                      <a:pt x="1558" y="996"/>
                    </a:lnTo>
                    <a:lnTo>
                      <a:pt x="1551" y="956"/>
                    </a:lnTo>
                    <a:lnTo>
                      <a:pt x="1542" y="918"/>
                    </a:lnTo>
                    <a:lnTo>
                      <a:pt x="1530" y="879"/>
                    </a:lnTo>
                    <a:lnTo>
                      <a:pt x="1516" y="843"/>
                    </a:lnTo>
                    <a:lnTo>
                      <a:pt x="1500" y="808"/>
                    </a:lnTo>
                    <a:lnTo>
                      <a:pt x="1479" y="775"/>
                    </a:lnTo>
                    <a:lnTo>
                      <a:pt x="1457" y="744"/>
                    </a:lnTo>
                    <a:lnTo>
                      <a:pt x="1431" y="714"/>
                    </a:lnTo>
                    <a:lnTo>
                      <a:pt x="1401" y="689"/>
                    </a:lnTo>
                    <a:lnTo>
                      <a:pt x="1368" y="665"/>
                    </a:lnTo>
                    <a:lnTo>
                      <a:pt x="1331" y="644"/>
                    </a:lnTo>
                    <a:lnTo>
                      <a:pt x="1290" y="628"/>
                    </a:lnTo>
                    <a:lnTo>
                      <a:pt x="1245" y="614"/>
                    </a:lnTo>
                    <a:lnTo>
                      <a:pt x="1196" y="604"/>
                    </a:lnTo>
                    <a:lnTo>
                      <a:pt x="1143" y="599"/>
                    </a:lnTo>
                    <a:lnTo>
                      <a:pt x="1083" y="596"/>
                    </a:lnTo>
                    <a:lnTo>
                      <a:pt x="1021" y="599"/>
                    </a:lnTo>
                    <a:lnTo>
                      <a:pt x="1018" y="599"/>
                    </a:lnTo>
                    <a:lnTo>
                      <a:pt x="1013" y="598"/>
                    </a:lnTo>
                    <a:lnTo>
                      <a:pt x="1005" y="595"/>
                    </a:lnTo>
                    <a:lnTo>
                      <a:pt x="994" y="593"/>
                    </a:lnTo>
                    <a:lnTo>
                      <a:pt x="979" y="590"/>
                    </a:lnTo>
                    <a:lnTo>
                      <a:pt x="962" y="588"/>
                    </a:lnTo>
                    <a:lnTo>
                      <a:pt x="943" y="585"/>
                    </a:lnTo>
                    <a:lnTo>
                      <a:pt x="921" y="582"/>
                    </a:lnTo>
                    <a:lnTo>
                      <a:pt x="898" y="580"/>
                    </a:lnTo>
                    <a:lnTo>
                      <a:pt x="872" y="579"/>
                    </a:lnTo>
                    <a:lnTo>
                      <a:pt x="845" y="578"/>
                    </a:lnTo>
                    <a:close/>
                    <a:moveTo>
                      <a:pt x="805" y="0"/>
                    </a:moveTo>
                    <a:lnTo>
                      <a:pt x="821" y="0"/>
                    </a:lnTo>
                    <a:lnTo>
                      <a:pt x="840" y="2"/>
                    </a:lnTo>
                    <a:lnTo>
                      <a:pt x="862" y="3"/>
                    </a:lnTo>
                    <a:lnTo>
                      <a:pt x="886" y="5"/>
                    </a:lnTo>
                    <a:lnTo>
                      <a:pt x="914" y="8"/>
                    </a:lnTo>
                    <a:lnTo>
                      <a:pt x="941" y="11"/>
                    </a:lnTo>
                    <a:lnTo>
                      <a:pt x="970" y="18"/>
                    </a:lnTo>
                    <a:lnTo>
                      <a:pt x="1000" y="24"/>
                    </a:lnTo>
                    <a:lnTo>
                      <a:pt x="1029" y="32"/>
                    </a:lnTo>
                    <a:lnTo>
                      <a:pt x="1058" y="42"/>
                    </a:lnTo>
                    <a:lnTo>
                      <a:pt x="1087" y="55"/>
                    </a:lnTo>
                    <a:lnTo>
                      <a:pt x="1113" y="69"/>
                    </a:lnTo>
                    <a:lnTo>
                      <a:pt x="1139" y="85"/>
                    </a:lnTo>
                    <a:lnTo>
                      <a:pt x="1162" y="104"/>
                    </a:lnTo>
                    <a:lnTo>
                      <a:pt x="1182" y="125"/>
                    </a:lnTo>
                    <a:lnTo>
                      <a:pt x="1199" y="149"/>
                    </a:lnTo>
                    <a:lnTo>
                      <a:pt x="1213" y="176"/>
                    </a:lnTo>
                    <a:lnTo>
                      <a:pt x="1221" y="206"/>
                    </a:lnTo>
                    <a:lnTo>
                      <a:pt x="1226" y="239"/>
                    </a:lnTo>
                    <a:lnTo>
                      <a:pt x="1225" y="276"/>
                    </a:lnTo>
                    <a:lnTo>
                      <a:pt x="1226" y="275"/>
                    </a:lnTo>
                    <a:lnTo>
                      <a:pt x="1231" y="274"/>
                    </a:lnTo>
                    <a:lnTo>
                      <a:pt x="1239" y="271"/>
                    </a:lnTo>
                    <a:lnTo>
                      <a:pt x="1248" y="268"/>
                    </a:lnTo>
                    <a:lnTo>
                      <a:pt x="1261" y="264"/>
                    </a:lnTo>
                    <a:lnTo>
                      <a:pt x="1276" y="260"/>
                    </a:lnTo>
                    <a:lnTo>
                      <a:pt x="1292" y="256"/>
                    </a:lnTo>
                    <a:lnTo>
                      <a:pt x="1310" y="253"/>
                    </a:lnTo>
                    <a:lnTo>
                      <a:pt x="1330" y="248"/>
                    </a:lnTo>
                    <a:lnTo>
                      <a:pt x="1351" y="245"/>
                    </a:lnTo>
                    <a:lnTo>
                      <a:pt x="1373" y="243"/>
                    </a:lnTo>
                    <a:lnTo>
                      <a:pt x="1396" y="240"/>
                    </a:lnTo>
                    <a:lnTo>
                      <a:pt x="1420" y="239"/>
                    </a:lnTo>
                    <a:lnTo>
                      <a:pt x="1444" y="239"/>
                    </a:lnTo>
                    <a:lnTo>
                      <a:pt x="1470" y="242"/>
                    </a:lnTo>
                    <a:lnTo>
                      <a:pt x="1495" y="244"/>
                    </a:lnTo>
                    <a:lnTo>
                      <a:pt x="1521" y="249"/>
                    </a:lnTo>
                    <a:lnTo>
                      <a:pt x="1545" y="256"/>
                    </a:lnTo>
                    <a:lnTo>
                      <a:pt x="1570" y="265"/>
                    </a:lnTo>
                    <a:lnTo>
                      <a:pt x="1593" y="277"/>
                    </a:lnTo>
                    <a:lnTo>
                      <a:pt x="1617" y="291"/>
                    </a:lnTo>
                    <a:lnTo>
                      <a:pt x="1639" y="307"/>
                    </a:lnTo>
                    <a:lnTo>
                      <a:pt x="1660" y="327"/>
                    </a:lnTo>
                    <a:lnTo>
                      <a:pt x="1678" y="349"/>
                    </a:lnTo>
                    <a:lnTo>
                      <a:pt x="1697" y="375"/>
                    </a:lnTo>
                    <a:lnTo>
                      <a:pt x="1713" y="404"/>
                    </a:lnTo>
                    <a:lnTo>
                      <a:pt x="1726" y="436"/>
                    </a:lnTo>
                    <a:lnTo>
                      <a:pt x="1737" y="473"/>
                    </a:lnTo>
                    <a:lnTo>
                      <a:pt x="1747" y="514"/>
                    </a:lnTo>
                    <a:lnTo>
                      <a:pt x="1753" y="558"/>
                    </a:lnTo>
                    <a:lnTo>
                      <a:pt x="1758" y="607"/>
                    </a:lnTo>
                    <a:lnTo>
                      <a:pt x="1758" y="662"/>
                    </a:lnTo>
                    <a:lnTo>
                      <a:pt x="1756" y="719"/>
                    </a:lnTo>
                    <a:lnTo>
                      <a:pt x="1751" y="783"/>
                    </a:lnTo>
                    <a:lnTo>
                      <a:pt x="1741" y="851"/>
                    </a:lnTo>
                    <a:lnTo>
                      <a:pt x="1727" y="925"/>
                    </a:lnTo>
                    <a:lnTo>
                      <a:pt x="1726" y="929"/>
                    </a:lnTo>
                    <a:lnTo>
                      <a:pt x="1724" y="939"/>
                    </a:lnTo>
                    <a:lnTo>
                      <a:pt x="1720" y="955"/>
                    </a:lnTo>
                    <a:lnTo>
                      <a:pt x="1714" y="976"/>
                    </a:lnTo>
                    <a:lnTo>
                      <a:pt x="1706" y="1003"/>
                    </a:lnTo>
                    <a:lnTo>
                      <a:pt x="1699" y="1033"/>
                    </a:lnTo>
                    <a:lnTo>
                      <a:pt x="1689" y="1068"/>
                    </a:lnTo>
                    <a:lnTo>
                      <a:pt x="1679" y="1107"/>
                    </a:lnTo>
                    <a:lnTo>
                      <a:pt x="1668" y="1149"/>
                    </a:lnTo>
                    <a:lnTo>
                      <a:pt x="1656" y="1193"/>
                    </a:lnTo>
                    <a:lnTo>
                      <a:pt x="1645" y="1240"/>
                    </a:lnTo>
                    <a:lnTo>
                      <a:pt x="1631" y="1288"/>
                    </a:lnTo>
                    <a:lnTo>
                      <a:pt x="1619" y="1339"/>
                    </a:lnTo>
                    <a:lnTo>
                      <a:pt x="1606" y="1389"/>
                    </a:lnTo>
                    <a:lnTo>
                      <a:pt x="1593" y="1441"/>
                    </a:lnTo>
                    <a:lnTo>
                      <a:pt x="1597" y="1441"/>
                    </a:lnTo>
                    <a:lnTo>
                      <a:pt x="1580" y="1512"/>
                    </a:lnTo>
                    <a:lnTo>
                      <a:pt x="1561" y="1585"/>
                    </a:lnTo>
                    <a:lnTo>
                      <a:pt x="1561" y="1587"/>
                    </a:lnTo>
                    <a:lnTo>
                      <a:pt x="1538" y="1661"/>
                    </a:lnTo>
                    <a:lnTo>
                      <a:pt x="1511" y="1733"/>
                    </a:lnTo>
                    <a:lnTo>
                      <a:pt x="1480" y="1804"/>
                    </a:lnTo>
                    <a:lnTo>
                      <a:pt x="1447" y="1872"/>
                    </a:lnTo>
                    <a:lnTo>
                      <a:pt x="1411" y="1937"/>
                    </a:lnTo>
                    <a:lnTo>
                      <a:pt x="1373" y="2000"/>
                    </a:lnTo>
                    <a:lnTo>
                      <a:pt x="1332" y="2058"/>
                    </a:lnTo>
                    <a:lnTo>
                      <a:pt x="1289" y="2113"/>
                    </a:lnTo>
                    <a:lnTo>
                      <a:pt x="1244" y="2162"/>
                    </a:lnTo>
                    <a:lnTo>
                      <a:pt x="1196" y="2208"/>
                    </a:lnTo>
                    <a:lnTo>
                      <a:pt x="1146" y="2247"/>
                    </a:lnTo>
                    <a:lnTo>
                      <a:pt x="1096" y="2281"/>
                    </a:lnTo>
                    <a:lnTo>
                      <a:pt x="1043" y="2307"/>
                    </a:lnTo>
                    <a:lnTo>
                      <a:pt x="989" y="2326"/>
                    </a:lnTo>
                    <a:lnTo>
                      <a:pt x="933" y="2339"/>
                    </a:lnTo>
                    <a:lnTo>
                      <a:pt x="875" y="2343"/>
                    </a:lnTo>
                    <a:lnTo>
                      <a:pt x="820" y="2339"/>
                    </a:lnTo>
                    <a:lnTo>
                      <a:pt x="765" y="2326"/>
                    </a:lnTo>
                    <a:lnTo>
                      <a:pt x="710" y="2307"/>
                    </a:lnTo>
                    <a:lnTo>
                      <a:pt x="657" y="2281"/>
                    </a:lnTo>
                    <a:lnTo>
                      <a:pt x="607" y="2247"/>
                    </a:lnTo>
                    <a:lnTo>
                      <a:pt x="558" y="2208"/>
                    </a:lnTo>
                    <a:lnTo>
                      <a:pt x="510" y="2162"/>
                    </a:lnTo>
                    <a:lnTo>
                      <a:pt x="464" y="2113"/>
                    </a:lnTo>
                    <a:lnTo>
                      <a:pt x="421" y="2058"/>
                    </a:lnTo>
                    <a:lnTo>
                      <a:pt x="380" y="2000"/>
                    </a:lnTo>
                    <a:lnTo>
                      <a:pt x="342" y="1937"/>
                    </a:lnTo>
                    <a:lnTo>
                      <a:pt x="307" y="1872"/>
                    </a:lnTo>
                    <a:lnTo>
                      <a:pt x="273" y="1804"/>
                    </a:lnTo>
                    <a:lnTo>
                      <a:pt x="243" y="1733"/>
                    </a:lnTo>
                    <a:lnTo>
                      <a:pt x="215" y="1661"/>
                    </a:lnTo>
                    <a:lnTo>
                      <a:pt x="192" y="1587"/>
                    </a:lnTo>
                    <a:lnTo>
                      <a:pt x="188" y="1579"/>
                    </a:lnTo>
                    <a:lnTo>
                      <a:pt x="182" y="1563"/>
                    </a:lnTo>
                    <a:lnTo>
                      <a:pt x="174" y="1542"/>
                    </a:lnTo>
                    <a:lnTo>
                      <a:pt x="165" y="1516"/>
                    </a:lnTo>
                    <a:lnTo>
                      <a:pt x="154" y="1485"/>
                    </a:lnTo>
                    <a:lnTo>
                      <a:pt x="142" y="1450"/>
                    </a:lnTo>
                    <a:lnTo>
                      <a:pt x="129" y="1411"/>
                    </a:lnTo>
                    <a:lnTo>
                      <a:pt x="117" y="1368"/>
                    </a:lnTo>
                    <a:lnTo>
                      <a:pt x="105" y="1323"/>
                    </a:lnTo>
                    <a:lnTo>
                      <a:pt x="92" y="1275"/>
                    </a:lnTo>
                    <a:lnTo>
                      <a:pt x="80" y="1224"/>
                    </a:lnTo>
                    <a:lnTo>
                      <a:pt x="70" y="1173"/>
                    </a:lnTo>
                    <a:lnTo>
                      <a:pt x="60" y="1118"/>
                    </a:lnTo>
                    <a:lnTo>
                      <a:pt x="54" y="1064"/>
                    </a:lnTo>
                    <a:lnTo>
                      <a:pt x="48" y="1009"/>
                    </a:lnTo>
                    <a:lnTo>
                      <a:pt x="46" y="955"/>
                    </a:lnTo>
                    <a:lnTo>
                      <a:pt x="46" y="899"/>
                    </a:lnTo>
                    <a:lnTo>
                      <a:pt x="48" y="846"/>
                    </a:lnTo>
                    <a:lnTo>
                      <a:pt x="54" y="793"/>
                    </a:lnTo>
                    <a:lnTo>
                      <a:pt x="64" y="743"/>
                    </a:lnTo>
                    <a:lnTo>
                      <a:pt x="78" y="694"/>
                    </a:lnTo>
                    <a:lnTo>
                      <a:pt x="96" y="647"/>
                    </a:lnTo>
                    <a:lnTo>
                      <a:pt x="0" y="763"/>
                    </a:lnTo>
                    <a:lnTo>
                      <a:pt x="0" y="760"/>
                    </a:lnTo>
                    <a:lnTo>
                      <a:pt x="1" y="751"/>
                    </a:lnTo>
                    <a:lnTo>
                      <a:pt x="4" y="739"/>
                    </a:lnTo>
                    <a:lnTo>
                      <a:pt x="7" y="723"/>
                    </a:lnTo>
                    <a:lnTo>
                      <a:pt x="11" y="702"/>
                    </a:lnTo>
                    <a:lnTo>
                      <a:pt x="17" y="678"/>
                    </a:lnTo>
                    <a:lnTo>
                      <a:pt x="25" y="650"/>
                    </a:lnTo>
                    <a:lnTo>
                      <a:pt x="34" y="621"/>
                    </a:lnTo>
                    <a:lnTo>
                      <a:pt x="46" y="588"/>
                    </a:lnTo>
                    <a:lnTo>
                      <a:pt x="60" y="553"/>
                    </a:lnTo>
                    <a:lnTo>
                      <a:pt x="75" y="516"/>
                    </a:lnTo>
                    <a:lnTo>
                      <a:pt x="94" y="478"/>
                    </a:lnTo>
                    <a:lnTo>
                      <a:pt x="116" y="440"/>
                    </a:lnTo>
                    <a:lnTo>
                      <a:pt x="139" y="401"/>
                    </a:lnTo>
                    <a:lnTo>
                      <a:pt x="166" y="361"/>
                    </a:lnTo>
                    <a:lnTo>
                      <a:pt x="196" y="320"/>
                    </a:lnTo>
                    <a:lnTo>
                      <a:pt x="229" y="282"/>
                    </a:lnTo>
                    <a:lnTo>
                      <a:pt x="266" y="244"/>
                    </a:lnTo>
                    <a:lnTo>
                      <a:pt x="307" y="207"/>
                    </a:lnTo>
                    <a:lnTo>
                      <a:pt x="351" y="171"/>
                    </a:lnTo>
                    <a:lnTo>
                      <a:pt x="400" y="138"/>
                    </a:lnTo>
                    <a:lnTo>
                      <a:pt x="452" y="107"/>
                    </a:lnTo>
                    <a:lnTo>
                      <a:pt x="510" y="79"/>
                    </a:lnTo>
                    <a:lnTo>
                      <a:pt x="571" y="55"/>
                    </a:lnTo>
                    <a:lnTo>
                      <a:pt x="637" y="32"/>
                    </a:lnTo>
                    <a:lnTo>
                      <a:pt x="708" y="15"/>
                    </a:lnTo>
                    <a:lnTo>
                      <a:pt x="784" y="0"/>
                    </a:lnTo>
                    <a:lnTo>
                      <a:pt x="787" y="0"/>
                    </a:lnTo>
                    <a:lnTo>
                      <a:pt x="794" y="0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000F4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7116C256-5FCC-A58A-0748-77F977EFF1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063" y="-5329238"/>
                <a:ext cx="2790825" cy="3719513"/>
              </a:xfrm>
              <a:custGeom>
                <a:avLst/>
                <a:gdLst>
                  <a:gd name="T0" fmla="*/ 755 w 1758"/>
                  <a:gd name="T1" fmla="*/ 582 h 2343"/>
                  <a:gd name="T2" fmla="*/ 625 w 1758"/>
                  <a:gd name="T3" fmla="*/ 610 h 2343"/>
                  <a:gd name="T4" fmla="*/ 495 w 1758"/>
                  <a:gd name="T5" fmla="*/ 671 h 2343"/>
                  <a:gd name="T6" fmla="*/ 377 w 1758"/>
                  <a:gd name="T7" fmla="*/ 781 h 2343"/>
                  <a:gd name="T8" fmla="*/ 286 w 1758"/>
                  <a:gd name="T9" fmla="*/ 948 h 2343"/>
                  <a:gd name="T10" fmla="*/ 233 w 1758"/>
                  <a:gd name="T11" fmla="*/ 1186 h 2343"/>
                  <a:gd name="T12" fmla="*/ 230 w 1758"/>
                  <a:gd name="T13" fmla="*/ 1505 h 2343"/>
                  <a:gd name="T14" fmla="*/ 291 w 1758"/>
                  <a:gd name="T15" fmla="*/ 1693 h 2343"/>
                  <a:gd name="T16" fmla="*/ 453 w 1758"/>
                  <a:gd name="T17" fmla="*/ 1911 h 2343"/>
                  <a:gd name="T18" fmla="*/ 1151 w 1758"/>
                  <a:gd name="T19" fmla="*/ 1834 h 2343"/>
                  <a:gd name="T20" fmla="*/ 1341 w 1758"/>
                  <a:gd name="T21" fmla="*/ 1866 h 2343"/>
                  <a:gd name="T22" fmla="*/ 1492 w 1758"/>
                  <a:gd name="T23" fmla="*/ 1612 h 2343"/>
                  <a:gd name="T24" fmla="*/ 1554 w 1758"/>
                  <a:gd name="T25" fmla="*/ 1360 h 2343"/>
                  <a:gd name="T26" fmla="*/ 1567 w 1758"/>
                  <a:gd name="T27" fmla="*/ 1202 h 2343"/>
                  <a:gd name="T28" fmla="*/ 1564 w 1758"/>
                  <a:gd name="T29" fmla="*/ 1037 h 2343"/>
                  <a:gd name="T30" fmla="*/ 1530 w 1758"/>
                  <a:gd name="T31" fmla="*/ 879 h 2343"/>
                  <a:gd name="T32" fmla="*/ 1457 w 1758"/>
                  <a:gd name="T33" fmla="*/ 744 h 2343"/>
                  <a:gd name="T34" fmla="*/ 1331 w 1758"/>
                  <a:gd name="T35" fmla="*/ 644 h 2343"/>
                  <a:gd name="T36" fmla="*/ 1143 w 1758"/>
                  <a:gd name="T37" fmla="*/ 599 h 2343"/>
                  <a:gd name="T38" fmla="*/ 1013 w 1758"/>
                  <a:gd name="T39" fmla="*/ 598 h 2343"/>
                  <a:gd name="T40" fmla="*/ 962 w 1758"/>
                  <a:gd name="T41" fmla="*/ 588 h 2343"/>
                  <a:gd name="T42" fmla="*/ 872 w 1758"/>
                  <a:gd name="T43" fmla="*/ 579 h 2343"/>
                  <a:gd name="T44" fmla="*/ 840 w 1758"/>
                  <a:gd name="T45" fmla="*/ 2 h 2343"/>
                  <a:gd name="T46" fmla="*/ 941 w 1758"/>
                  <a:gd name="T47" fmla="*/ 11 h 2343"/>
                  <a:gd name="T48" fmla="*/ 1058 w 1758"/>
                  <a:gd name="T49" fmla="*/ 42 h 2343"/>
                  <a:gd name="T50" fmla="*/ 1162 w 1758"/>
                  <a:gd name="T51" fmla="*/ 104 h 2343"/>
                  <a:gd name="T52" fmla="*/ 1221 w 1758"/>
                  <a:gd name="T53" fmla="*/ 206 h 2343"/>
                  <a:gd name="T54" fmla="*/ 1231 w 1758"/>
                  <a:gd name="T55" fmla="*/ 274 h 2343"/>
                  <a:gd name="T56" fmla="*/ 1276 w 1758"/>
                  <a:gd name="T57" fmla="*/ 260 h 2343"/>
                  <a:gd name="T58" fmla="*/ 1351 w 1758"/>
                  <a:gd name="T59" fmla="*/ 245 h 2343"/>
                  <a:gd name="T60" fmla="*/ 1444 w 1758"/>
                  <a:gd name="T61" fmla="*/ 239 h 2343"/>
                  <a:gd name="T62" fmla="*/ 1545 w 1758"/>
                  <a:gd name="T63" fmla="*/ 256 h 2343"/>
                  <a:gd name="T64" fmla="*/ 1639 w 1758"/>
                  <a:gd name="T65" fmla="*/ 307 h 2343"/>
                  <a:gd name="T66" fmla="*/ 1713 w 1758"/>
                  <a:gd name="T67" fmla="*/ 404 h 2343"/>
                  <a:gd name="T68" fmla="*/ 1753 w 1758"/>
                  <a:gd name="T69" fmla="*/ 558 h 2343"/>
                  <a:gd name="T70" fmla="*/ 1751 w 1758"/>
                  <a:gd name="T71" fmla="*/ 783 h 2343"/>
                  <a:gd name="T72" fmla="*/ 1724 w 1758"/>
                  <a:gd name="T73" fmla="*/ 939 h 2343"/>
                  <a:gd name="T74" fmla="*/ 1699 w 1758"/>
                  <a:gd name="T75" fmla="*/ 1033 h 2343"/>
                  <a:gd name="T76" fmla="*/ 1656 w 1758"/>
                  <a:gd name="T77" fmla="*/ 1193 h 2343"/>
                  <a:gd name="T78" fmla="*/ 1606 w 1758"/>
                  <a:gd name="T79" fmla="*/ 1389 h 2343"/>
                  <a:gd name="T80" fmla="*/ 1561 w 1758"/>
                  <a:gd name="T81" fmla="*/ 1585 h 2343"/>
                  <a:gd name="T82" fmla="*/ 1480 w 1758"/>
                  <a:gd name="T83" fmla="*/ 1804 h 2343"/>
                  <a:gd name="T84" fmla="*/ 1332 w 1758"/>
                  <a:gd name="T85" fmla="*/ 2058 h 2343"/>
                  <a:gd name="T86" fmla="*/ 1146 w 1758"/>
                  <a:gd name="T87" fmla="*/ 2247 h 2343"/>
                  <a:gd name="T88" fmla="*/ 933 w 1758"/>
                  <a:gd name="T89" fmla="*/ 2339 h 2343"/>
                  <a:gd name="T90" fmla="*/ 710 w 1758"/>
                  <a:gd name="T91" fmla="*/ 2307 h 2343"/>
                  <a:gd name="T92" fmla="*/ 510 w 1758"/>
                  <a:gd name="T93" fmla="*/ 2162 h 2343"/>
                  <a:gd name="T94" fmla="*/ 342 w 1758"/>
                  <a:gd name="T95" fmla="*/ 1937 h 2343"/>
                  <a:gd name="T96" fmla="*/ 215 w 1758"/>
                  <a:gd name="T97" fmla="*/ 1661 h 2343"/>
                  <a:gd name="T98" fmla="*/ 174 w 1758"/>
                  <a:gd name="T99" fmla="*/ 1542 h 2343"/>
                  <a:gd name="T100" fmla="*/ 129 w 1758"/>
                  <a:gd name="T101" fmla="*/ 1411 h 2343"/>
                  <a:gd name="T102" fmla="*/ 80 w 1758"/>
                  <a:gd name="T103" fmla="*/ 1224 h 2343"/>
                  <a:gd name="T104" fmla="*/ 48 w 1758"/>
                  <a:gd name="T105" fmla="*/ 1009 h 2343"/>
                  <a:gd name="T106" fmla="*/ 54 w 1758"/>
                  <a:gd name="T107" fmla="*/ 793 h 2343"/>
                  <a:gd name="T108" fmla="*/ 0 w 1758"/>
                  <a:gd name="T109" fmla="*/ 763 h 2343"/>
                  <a:gd name="T110" fmla="*/ 7 w 1758"/>
                  <a:gd name="T111" fmla="*/ 723 h 2343"/>
                  <a:gd name="T112" fmla="*/ 34 w 1758"/>
                  <a:gd name="T113" fmla="*/ 621 h 2343"/>
                  <a:gd name="T114" fmla="*/ 94 w 1758"/>
                  <a:gd name="T115" fmla="*/ 478 h 2343"/>
                  <a:gd name="T116" fmla="*/ 196 w 1758"/>
                  <a:gd name="T117" fmla="*/ 320 h 2343"/>
                  <a:gd name="T118" fmla="*/ 351 w 1758"/>
                  <a:gd name="T119" fmla="*/ 171 h 2343"/>
                  <a:gd name="T120" fmla="*/ 571 w 1758"/>
                  <a:gd name="T121" fmla="*/ 55 h 2343"/>
                  <a:gd name="T122" fmla="*/ 787 w 1758"/>
                  <a:gd name="T123" fmla="*/ 0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58" h="2343">
                    <a:moveTo>
                      <a:pt x="845" y="578"/>
                    </a:moveTo>
                    <a:lnTo>
                      <a:pt x="815" y="578"/>
                    </a:lnTo>
                    <a:lnTo>
                      <a:pt x="786" y="579"/>
                    </a:lnTo>
                    <a:lnTo>
                      <a:pt x="755" y="582"/>
                    </a:lnTo>
                    <a:lnTo>
                      <a:pt x="723" y="586"/>
                    </a:lnTo>
                    <a:lnTo>
                      <a:pt x="691" y="591"/>
                    </a:lnTo>
                    <a:lnTo>
                      <a:pt x="657" y="600"/>
                    </a:lnTo>
                    <a:lnTo>
                      <a:pt x="625" y="610"/>
                    </a:lnTo>
                    <a:lnTo>
                      <a:pt x="592" y="621"/>
                    </a:lnTo>
                    <a:lnTo>
                      <a:pt x="559" y="636"/>
                    </a:lnTo>
                    <a:lnTo>
                      <a:pt x="527" y="653"/>
                    </a:lnTo>
                    <a:lnTo>
                      <a:pt x="495" y="671"/>
                    </a:lnTo>
                    <a:lnTo>
                      <a:pt x="464" y="695"/>
                    </a:lnTo>
                    <a:lnTo>
                      <a:pt x="433" y="721"/>
                    </a:lnTo>
                    <a:lnTo>
                      <a:pt x="405" y="749"/>
                    </a:lnTo>
                    <a:lnTo>
                      <a:pt x="377" y="781"/>
                    </a:lnTo>
                    <a:lnTo>
                      <a:pt x="351" y="818"/>
                    </a:lnTo>
                    <a:lnTo>
                      <a:pt x="327" y="857"/>
                    </a:lnTo>
                    <a:lnTo>
                      <a:pt x="305" y="900"/>
                    </a:lnTo>
                    <a:lnTo>
                      <a:pt x="286" y="948"/>
                    </a:lnTo>
                    <a:lnTo>
                      <a:pt x="268" y="1001"/>
                    </a:lnTo>
                    <a:lnTo>
                      <a:pt x="254" y="1058"/>
                    </a:lnTo>
                    <a:lnTo>
                      <a:pt x="241" y="1120"/>
                    </a:lnTo>
                    <a:lnTo>
                      <a:pt x="233" y="1186"/>
                    </a:lnTo>
                    <a:lnTo>
                      <a:pt x="226" y="1257"/>
                    </a:lnTo>
                    <a:lnTo>
                      <a:pt x="224" y="1335"/>
                    </a:lnTo>
                    <a:lnTo>
                      <a:pt x="225" y="1416"/>
                    </a:lnTo>
                    <a:lnTo>
                      <a:pt x="230" y="1505"/>
                    </a:lnTo>
                    <a:lnTo>
                      <a:pt x="239" y="1549"/>
                    </a:lnTo>
                    <a:lnTo>
                      <a:pt x="252" y="1596"/>
                    </a:lnTo>
                    <a:lnTo>
                      <a:pt x="270" y="1645"/>
                    </a:lnTo>
                    <a:lnTo>
                      <a:pt x="291" y="1693"/>
                    </a:lnTo>
                    <a:lnTo>
                      <a:pt x="327" y="1752"/>
                    </a:lnTo>
                    <a:lnTo>
                      <a:pt x="367" y="1809"/>
                    </a:lnTo>
                    <a:lnTo>
                      <a:pt x="409" y="1862"/>
                    </a:lnTo>
                    <a:lnTo>
                      <a:pt x="453" y="1911"/>
                    </a:lnTo>
                    <a:lnTo>
                      <a:pt x="500" y="1957"/>
                    </a:lnTo>
                    <a:lnTo>
                      <a:pt x="550" y="1997"/>
                    </a:lnTo>
                    <a:lnTo>
                      <a:pt x="602" y="1834"/>
                    </a:lnTo>
                    <a:lnTo>
                      <a:pt x="1151" y="1834"/>
                    </a:lnTo>
                    <a:lnTo>
                      <a:pt x="1203" y="1994"/>
                    </a:lnTo>
                    <a:lnTo>
                      <a:pt x="1246" y="1959"/>
                    </a:lnTo>
                    <a:lnTo>
                      <a:pt x="1289" y="1921"/>
                    </a:lnTo>
                    <a:lnTo>
                      <a:pt x="1341" y="1866"/>
                    </a:lnTo>
                    <a:lnTo>
                      <a:pt x="1386" y="1807"/>
                    </a:lnTo>
                    <a:lnTo>
                      <a:pt x="1427" y="1745"/>
                    </a:lnTo>
                    <a:lnTo>
                      <a:pt x="1463" y="1680"/>
                    </a:lnTo>
                    <a:lnTo>
                      <a:pt x="1492" y="1612"/>
                    </a:lnTo>
                    <a:lnTo>
                      <a:pt x="1516" y="1542"/>
                    </a:lnTo>
                    <a:lnTo>
                      <a:pt x="1535" y="1469"/>
                    </a:lnTo>
                    <a:lnTo>
                      <a:pt x="1549" y="1395"/>
                    </a:lnTo>
                    <a:lnTo>
                      <a:pt x="1554" y="1360"/>
                    </a:lnTo>
                    <a:lnTo>
                      <a:pt x="1558" y="1322"/>
                    </a:lnTo>
                    <a:lnTo>
                      <a:pt x="1561" y="1283"/>
                    </a:lnTo>
                    <a:lnTo>
                      <a:pt x="1565" y="1243"/>
                    </a:lnTo>
                    <a:lnTo>
                      <a:pt x="1567" y="1202"/>
                    </a:lnTo>
                    <a:lnTo>
                      <a:pt x="1569" y="1161"/>
                    </a:lnTo>
                    <a:lnTo>
                      <a:pt x="1567" y="1120"/>
                    </a:lnTo>
                    <a:lnTo>
                      <a:pt x="1566" y="1079"/>
                    </a:lnTo>
                    <a:lnTo>
                      <a:pt x="1564" y="1037"/>
                    </a:lnTo>
                    <a:lnTo>
                      <a:pt x="1558" y="996"/>
                    </a:lnTo>
                    <a:lnTo>
                      <a:pt x="1551" y="956"/>
                    </a:lnTo>
                    <a:lnTo>
                      <a:pt x="1542" y="918"/>
                    </a:lnTo>
                    <a:lnTo>
                      <a:pt x="1530" y="879"/>
                    </a:lnTo>
                    <a:lnTo>
                      <a:pt x="1516" y="843"/>
                    </a:lnTo>
                    <a:lnTo>
                      <a:pt x="1500" y="808"/>
                    </a:lnTo>
                    <a:lnTo>
                      <a:pt x="1479" y="775"/>
                    </a:lnTo>
                    <a:lnTo>
                      <a:pt x="1457" y="744"/>
                    </a:lnTo>
                    <a:lnTo>
                      <a:pt x="1431" y="714"/>
                    </a:lnTo>
                    <a:lnTo>
                      <a:pt x="1401" y="689"/>
                    </a:lnTo>
                    <a:lnTo>
                      <a:pt x="1368" y="665"/>
                    </a:lnTo>
                    <a:lnTo>
                      <a:pt x="1331" y="644"/>
                    </a:lnTo>
                    <a:lnTo>
                      <a:pt x="1290" y="628"/>
                    </a:lnTo>
                    <a:lnTo>
                      <a:pt x="1245" y="614"/>
                    </a:lnTo>
                    <a:lnTo>
                      <a:pt x="1196" y="604"/>
                    </a:lnTo>
                    <a:lnTo>
                      <a:pt x="1143" y="599"/>
                    </a:lnTo>
                    <a:lnTo>
                      <a:pt x="1083" y="596"/>
                    </a:lnTo>
                    <a:lnTo>
                      <a:pt x="1021" y="599"/>
                    </a:lnTo>
                    <a:lnTo>
                      <a:pt x="1018" y="599"/>
                    </a:lnTo>
                    <a:lnTo>
                      <a:pt x="1013" y="598"/>
                    </a:lnTo>
                    <a:lnTo>
                      <a:pt x="1005" y="595"/>
                    </a:lnTo>
                    <a:lnTo>
                      <a:pt x="994" y="593"/>
                    </a:lnTo>
                    <a:lnTo>
                      <a:pt x="979" y="590"/>
                    </a:lnTo>
                    <a:lnTo>
                      <a:pt x="962" y="588"/>
                    </a:lnTo>
                    <a:lnTo>
                      <a:pt x="943" y="585"/>
                    </a:lnTo>
                    <a:lnTo>
                      <a:pt x="921" y="582"/>
                    </a:lnTo>
                    <a:lnTo>
                      <a:pt x="898" y="580"/>
                    </a:lnTo>
                    <a:lnTo>
                      <a:pt x="872" y="579"/>
                    </a:lnTo>
                    <a:lnTo>
                      <a:pt x="845" y="578"/>
                    </a:lnTo>
                    <a:close/>
                    <a:moveTo>
                      <a:pt x="805" y="0"/>
                    </a:moveTo>
                    <a:lnTo>
                      <a:pt x="821" y="0"/>
                    </a:lnTo>
                    <a:lnTo>
                      <a:pt x="840" y="2"/>
                    </a:lnTo>
                    <a:lnTo>
                      <a:pt x="862" y="3"/>
                    </a:lnTo>
                    <a:lnTo>
                      <a:pt x="886" y="5"/>
                    </a:lnTo>
                    <a:lnTo>
                      <a:pt x="914" y="8"/>
                    </a:lnTo>
                    <a:lnTo>
                      <a:pt x="941" y="11"/>
                    </a:lnTo>
                    <a:lnTo>
                      <a:pt x="970" y="18"/>
                    </a:lnTo>
                    <a:lnTo>
                      <a:pt x="1000" y="24"/>
                    </a:lnTo>
                    <a:lnTo>
                      <a:pt x="1029" y="32"/>
                    </a:lnTo>
                    <a:lnTo>
                      <a:pt x="1058" y="42"/>
                    </a:lnTo>
                    <a:lnTo>
                      <a:pt x="1087" y="55"/>
                    </a:lnTo>
                    <a:lnTo>
                      <a:pt x="1113" y="69"/>
                    </a:lnTo>
                    <a:lnTo>
                      <a:pt x="1139" y="85"/>
                    </a:lnTo>
                    <a:lnTo>
                      <a:pt x="1162" y="104"/>
                    </a:lnTo>
                    <a:lnTo>
                      <a:pt x="1182" y="125"/>
                    </a:lnTo>
                    <a:lnTo>
                      <a:pt x="1199" y="149"/>
                    </a:lnTo>
                    <a:lnTo>
                      <a:pt x="1213" y="176"/>
                    </a:lnTo>
                    <a:lnTo>
                      <a:pt x="1221" y="206"/>
                    </a:lnTo>
                    <a:lnTo>
                      <a:pt x="1226" y="239"/>
                    </a:lnTo>
                    <a:lnTo>
                      <a:pt x="1225" y="276"/>
                    </a:lnTo>
                    <a:lnTo>
                      <a:pt x="1226" y="275"/>
                    </a:lnTo>
                    <a:lnTo>
                      <a:pt x="1231" y="274"/>
                    </a:lnTo>
                    <a:lnTo>
                      <a:pt x="1239" y="271"/>
                    </a:lnTo>
                    <a:lnTo>
                      <a:pt x="1248" y="268"/>
                    </a:lnTo>
                    <a:lnTo>
                      <a:pt x="1261" y="264"/>
                    </a:lnTo>
                    <a:lnTo>
                      <a:pt x="1276" y="260"/>
                    </a:lnTo>
                    <a:lnTo>
                      <a:pt x="1292" y="256"/>
                    </a:lnTo>
                    <a:lnTo>
                      <a:pt x="1310" y="253"/>
                    </a:lnTo>
                    <a:lnTo>
                      <a:pt x="1330" y="248"/>
                    </a:lnTo>
                    <a:lnTo>
                      <a:pt x="1351" y="245"/>
                    </a:lnTo>
                    <a:lnTo>
                      <a:pt x="1373" y="243"/>
                    </a:lnTo>
                    <a:lnTo>
                      <a:pt x="1396" y="240"/>
                    </a:lnTo>
                    <a:lnTo>
                      <a:pt x="1420" y="239"/>
                    </a:lnTo>
                    <a:lnTo>
                      <a:pt x="1444" y="239"/>
                    </a:lnTo>
                    <a:lnTo>
                      <a:pt x="1470" y="242"/>
                    </a:lnTo>
                    <a:lnTo>
                      <a:pt x="1495" y="244"/>
                    </a:lnTo>
                    <a:lnTo>
                      <a:pt x="1521" y="249"/>
                    </a:lnTo>
                    <a:lnTo>
                      <a:pt x="1545" y="256"/>
                    </a:lnTo>
                    <a:lnTo>
                      <a:pt x="1570" y="265"/>
                    </a:lnTo>
                    <a:lnTo>
                      <a:pt x="1593" y="277"/>
                    </a:lnTo>
                    <a:lnTo>
                      <a:pt x="1617" y="291"/>
                    </a:lnTo>
                    <a:lnTo>
                      <a:pt x="1639" y="307"/>
                    </a:lnTo>
                    <a:lnTo>
                      <a:pt x="1660" y="327"/>
                    </a:lnTo>
                    <a:lnTo>
                      <a:pt x="1678" y="349"/>
                    </a:lnTo>
                    <a:lnTo>
                      <a:pt x="1697" y="375"/>
                    </a:lnTo>
                    <a:lnTo>
                      <a:pt x="1713" y="404"/>
                    </a:lnTo>
                    <a:lnTo>
                      <a:pt x="1726" y="436"/>
                    </a:lnTo>
                    <a:lnTo>
                      <a:pt x="1737" y="473"/>
                    </a:lnTo>
                    <a:lnTo>
                      <a:pt x="1747" y="514"/>
                    </a:lnTo>
                    <a:lnTo>
                      <a:pt x="1753" y="558"/>
                    </a:lnTo>
                    <a:lnTo>
                      <a:pt x="1758" y="607"/>
                    </a:lnTo>
                    <a:lnTo>
                      <a:pt x="1758" y="662"/>
                    </a:lnTo>
                    <a:lnTo>
                      <a:pt x="1756" y="719"/>
                    </a:lnTo>
                    <a:lnTo>
                      <a:pt x="1751" y="783"/>
                    </a:lnTo>
                    <a:lnTo>
                      <a:pt x="1741" y="851"/>
                    </a:lnTo>
                    <a:lnTo>
                      <a:pt x="1727" y="925"/>
                    </a:lnTo>
                    <a:lnTo>
                      <a:pt x="1726" y="929"/>
                    </a:lnTo>
                    <a:lnTo>
                      <a:pt x="1724" y="939"/>
                    </a:lnTo>
                    <a:lnTo>
                      <a:pt x="1720" y="955"/>
                    </a:lnTo>
                    <a:lnTo>
                      <a:pt x="1714" y="976"/>
                    </a:lnTo>
                    <a:lnTo>
                      <a:pt x="1706" y="1003"/>
                    </a:lnTo>
                    <a:lnTo>
                      <a:pt x="1699" y="1033"/>
                    </a:lnTo>
                    <a:lnTo>
                      <a:pt x="1689" y="1068"/>
                    </a:lnTo>
                    <a:lnTo>
                      <a:pt x="1679" y="1107"/>
                    </a:lnTo>
                    <a:lnTo>
                      <a:pt x="1668" y="1149"/>
                    </a:lnTo>
                    <a:lnTo>
                      <a:pt x="1656" y="1193"/>
                    </a:lnTo>
                    <a:lnTo>
                      <a:pt x="1645" y="1240"/>
                    </a:lnTo>
                    <a:lnTo>
                      <a:pt x="1631" y="1288"/>
                    </a:lnTo>
                    <a:lnTo>
                      <a:pt x="1619" y="1339"/>
                    </a:lnTo>
                    <a:lnTo>
                      <a:pt x="1606" y="1389"/>
                    </a:lnTo>
                    <a:lnTo>
                      <a:pt x="1593" y="1441"/>
                    </a:lnTo>
                    <a:lnTo>
                      <a:pt x="1597" y="1441"/>
                    </a:lnTo>
                    <a:lnTo>
                      <a:pt x="1580" y="1512"/>
                    </a:lnTo>
                    <a:lnTo>
                      <a:pt x="1561" y="1585"/>
                    </a:lnTo>
                    <a:lnTo>
                      <a:pt x="1561" y="1587"/>
                    </a:lnTo>
                    <a:lnTo>
                      <a:pt x="1538" y="1661"/>
                    </a:lnTo>
                    <a:lnTo>
                      <a:pt x="1511" y="1733"/>
                    </a:lnTo>
                    <a:lnTo>
                      <a:pt x="1480" y="1804"/>
                    </a:lnTo>
                    <a:lnTo>
                      <a:pt x="1447" y="1872"/>
                    </a:lnTo>
                    <a:lnTo>
                      <a:pt x="1411" y="1937"/>
                    </a:lnTo>
                    <a:lnTo>
                      <a:pt x="1373" y="2000"/>
                    </a:lnTo>
                    <a:lnTo>
                      <a:pt x="1332" y="2058"/>
                    </a:lnTo>
                    <a:lnTo>
                      <a:pt x="1289" y="2113"/>
                    </a:lnTo>
                    <a:lnTo>
                      <a:pt x="1244" y="2162"/>
                    </a:lnTo>
                    <a:lnTo>
                      <a:pt x="1196" y="2208"/>
                    </a:lnTo>
                    <a:lnTo>
                      <a:pt x="1146" y="2247"/>
                    </a:lnTo>
                    <a:lnTo>
                      <a:pt x="1096" y="2281"/>
                    </a:lnTo>
                    <a:lnTo>
                      <a:pt x="1043" y="2307"/>
                    </a:lnTo>
                    <a:lnTo>
                      <a:pt x="989" y="2326"/>
                    </a:lnTo>
                    <a:lnTo>
                      <a:pt x="933" y="2339"/>
                    </a:lnTo>
                    <a:lnTo>
                      <a:pt x="875" y="2343"/>
                    </a:lnTo>
                    <a:lnTo>
                      <a:pt x="820" y="2339"/>
                    </a:lnTo>
                    <a:lnTo>
                      <a:pt x="765" y="2326"/>
                    </a:lnTo>
                    <a:lnTo>
                      <a:pt x="710" y="2307"/>
                    </a:lnTo>
                    <a:lnTo>
                      <a:pt x="657" y="2281"/>
                    </a:lnTo>
                    <a:lnTo>
                      <a:pt x="607" y="2247"/>
                    </a:lnTo>
                    <a:lnTo>
                      <a:pt x="558" y="2208"/>
                    </a:lnTo>
                    <a:lnTo>
                      <a:pt x="510" y="2162"/>
                    </a:lnTo>
                    <a:lnTo>
                      <a:pt x="464" y="2113"/>
                    </a:lnTo>
                    <a:lnTo>
                      <a:pt x="421" y="2058"/>
                    </a:lnTo>
                    <a:lnTo>
                      <a:pt x="380" y="2000"/>
                    </a:lnTo>
                    <a:lnTo>
                      <a:pt x="342" y="1937"/>
                    </a:lnTo>
                    <a:lnTo>
                      <a:pt x="307" y="1872"/>
                    </a:lnTo>
                    <a:lnTo>
                      <a:pt x="273" y="1804"/>
                    </a:lnTo>
                    <a:lnTo>
                      <a:pt x="243" y="1733"/>
                    </a:lnTo>
                    <a:lnTo>
                      <a:pt x="215" y="1661"/>
                    </a:lnTo>
                    <a:lnTo>
                      <a:pt x="192" y="1587"/>
                    </a:lnTo>
                    <a:lnTo>
                      <a:pt x="188" y="1579"/>
                    </a:lnTo>
                    <a:lnTo>
                      <a:pt x="182" y="1563"/>
                    </a:lnTo>
                    <a:lnTo>
                      <a:pt x="174" y="1542"/>
                    </a:lnTo>
                    <a:lnTo>
                      <a:pt x="165" y="1516"/>
                    </a:lnTo>
                    <a:lnTo>
                      <a:pt x="154" y="1485"/>
                    </a:lnTo>
                    <a:lnTo>
                      <a:pt x="142" y="1450"/>
                    </a:lnTo>
                    <a:lnTo>
                      <a:pt x="129" y="1411"/>
                    </a:lnTo>
                    <a:lnTo>
                      <a:pt x="117" y="1368"/>
                    </a:lnTo>
                    <a:lnTo>
                      <a:pt x="105" y="1323"/>
                    </a:lnTo>
                    <a:lnTo>
                      <a:pt x="92" y="1275"/>
                    </a:lnTo>
                    <a:lnTo>
                      <a:pt x="80" y="1224"/>
                    </a:lnTo>
                    <a:lnTo>
                      <a:pt x="70" y="1173"/>
                    </a:lnTo>
                    <a:lnTo>
                      <a:pt x="60" y="1118"/>
                    </a:lnTo>
                    <a:lnTo>
                      <a:pt x="54" y="1064"/>
                    </a:lnTo>
                    <a:lnTo>
                      <a:pt x="48" y="1009"/>
                    </a:lnTo>
                    <a:lnTo>
                      <a:pt x="46" y="955"/>
                    </a:lnTo>
                    <a:lnTo>
                      <a:pt x="46" y="899"/>
                    </a:lnTo>
                    <a:lnTo>
                      <a:pt x="48" y="846"/>
                    </a:lnTo>
                    <a:lnTo>
                      <a:pt x="54" y="793"/>
                    </a:lnTo>
                    <a:lnTo>
                      <a:pt x="64" y="743"/>
                    </a:lnTo>
                    <a:lnTo>
                      <a:pt x="78" y="694"/>
                    </a:lnTo>
                    <a:lnTo>
                      <a:pt x="96" y="647"/>
                    </a:lnTo>
                    <a:lnTo>
                      <a:pt x="0" y="763"/>
                    </a:lnTo>
                    <a:lnTo>
                      <a:pt x="0" y="760"/>
                    </a:lnTo>
                    <a:lnTo>
                      <a:pt x="1" y="751"/>
                    </a:lnTo>
                    <a:lnTo>
                      <a:pt x="4" y="739"/>
                    </a:lnTo>
                    <a:lnTo>
                      <a:pt x="7" y="723"/>
                    </a:lnTo>
                    <a:lnTo>
                      <a:pt x="11" y="702"/>
                    </a:lnTo>
                    <a:lnTo>
                      <a:pt x="17" y="678"/>
                    </a:lnTo>
                    <a:lnTo>
                      <a:pt x="25" y="650"/>
                    </a:lnTo>
                    <a:lnTo>
                      <a:pt x="34" y="621"/>
                    </a:lnTo>
                    <a:lnTo>
                      <a:pt x="46" y="588"/>
                    </a:lnTo>
                    <a:lnTo>
                      <a:pt x="60" y="553"/>
                    </a:lnTo>
                    <a:lnTo>
                      <a:pt x="75" y="516"/>
                    </a:lnTo>
                    <a:lnTo>
                      <a:pt x="94" y="478"/>
                    </a:lnTo>
                    <a:lnTo>
                      <a:pt x="116" y="440"/>
                    </a:lnTo>
                    <a:lnTo>
                      <a:pt x="139" y="401"/>
                    </a:lnTo>
                    <a:lnTo>
                      <a:pt x="166" y="361"/>
                    </a:lnTo>
                    <a:lnTo>
                      <a:pt x="196" y="320"/>
                    </a:lnTo>
                    <a:lnTo>
                      <a:pt x="229" y="282"/>
                    </a:lnTo>
                    <a:lnTo>
                      <a:pt x="266" y="244"/>
                    </a:lnTo>
                    <a:lnTo>
                      <a:pt x="307" y="207"/>
                    </a:lnTo>
                    <a:lnTo>
                      <a:pt x="351" y="171"/>
                    </a:lnTo>
                    <a:lnTo>
                      <a:pt x="400" y="138"/>
                    </a:lnTo>
                    <a:lnTo>
                      <a:pt x="452" y="107"/>
                    </a:lnTo>
                    <a:lnTo>
                      <a:pt x="510" y="79"/>
                    </a:lnTo>
                    <a:lnTo>
                      <a:pt x="571" y="55"/>
                    </a:lnTo>
                    <a:lnTo>
                      <a:pt x="637" y="32"/>
                    </a:lnTo>
                    <a:lnTo>
                      <a:pt x="708" y="15"/>
                    </a:lnTo>
                    <a:lnTo>
                      <a:pt x="784" y="0"/>
                    </a:lnTo>
                    <a:lnTo>
                      <a:pt x="787" y="0"/>
                    </a:lnTo>
                    <a:lnTo>
                      <a:pt x="794" y="0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000F4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31D06DC2-C88A-171F-450D-72F8465A2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063" y="-5329238"/>
                <a:ext cx="2790825" cy="3719513"/>
              </a:xfrm>
              <a:custGeom>
                <a:avLst/>
                <a:gdLst>
                  <a:gd name="T0" fmla="*/ 755 w 1758"/>
                  <a:gd name="T1" fmla="*/ 582 h 2343"/>
                  <a:gd name="T2" fmla="*/ 625 w 1758"/>
                  <a:gd name="T3" fmla="*/ 610 h 2343"/>
                  <a:gd name="T4" fmla="*/ 495 w 1758"/>
                  <a:gd name="T5" fmla="*/ 671 h 2343"/>
                  <a:gd name="T6" fmla="*/ 377 w 1758"/>
                  <a:gd name="T7" fmla="*/ 781 h 2343"/>
                  <a:gd name="T8" fmla="*/ 286 w 1758"/>
                  <a:gd name="T9" fmla="*/ 948 h 2343"/>
                  <a:gd name="T10" fmla="*/ 233 w 1758"/>
                  <a:gd name="T11" fmla="*/ 1186 h 2343"/>
                  <a:gd name="T12" fmla="*/ 230 w 1758"/>
                  <a:gd name="T13" fmla="*/ 1505 h 2343"/>
                  <a:gd name="T14" fmla="*/ 284 w 1758"/>
                  <a:gd name="T15" fmla="*/ 1690 h 2343"/>
                  <a:gd name="T16" fmla="*/ 401 w 1758"/>
                  <a:gd name="T17" fmla="*/ 1856 h 2343"/>
                  <a:gd name="T18" fmla="*/ 524 w 1758"/>
                  <a:gd name="T19" fmla="*/ 1978 h 2343"/>
                  <a:gd name="T20" fmla="*/ 1203 w 1758"/>
                  <a:gd name="T21" fmla="*/ 1994 h 2343"/>
                  <a:gd name="T22" fmla="*/ 1386 w 1758"/>
                  <a:gd name="T23" fmla="*/ 1807 h 2343"/>
                  <a:gd name="T24" fmla="*/ 1516 w 1758"/>
                  <a:gd name="T25" fmla="*/ 1542 h 2343"/>
                  <a:gd name="T26" fmla="*/ 1558 w 1758"/>
                  <a:gd name="T27" fmla="*/ 1322 h 2343"/>
                  <a:gd name="T28" fmla="*/ 1569 w 1758"/>
                  <a:gd name="T29" fmla="*/ 1161 h 2343"/>
                  <a:gd name="T30" fmla="*/ 1558 w 1758"/>
                  <a:gd name="T31" fmla="*/ 996 h 2343"/>
                  <a:gd name="T32" fmla="*/ 1516 w 1758"/>
                  <a:gd name="T33" fmla="*/ 843 h 2343"/>
                  <a:gd name="T34" fmla="*/ 1431 w 1758"/>
                  <a:gd name="T35" fmla="*/ 714 h 2343"/>
                  <a:gd name="T36" fmla="*/ 1290 w 1758"/>
                  <a:gd name="T37" fmla="*/ 628 h 2343"/>
                  <a:gd name="T38" fmla="*/ 1083 w 1758"/>
                  <a:gd name="T39" fmla="*/ 596 h 2343"/>
                  <a:gd name="T40" fmla="*/ 1005 w 1758"/>
                  <a:gd name="T41" fmla="*/ 595 h 2343"/>
                  <a:gd name="T42" fmla="*/ 943 w 1758"/>
                  <a:gd name="T43" fmla="*/ 585 h 2343"/>
                  <a:gd name="T44" fmla="*/ 845 w 1758"/>
                  <a:gd name="T45" fmla="*/ 578 h 2343"/>
                  <a:gd name="T46" fmla="*/ 862 w 1758"/>
                  <a:gd name="T47" fmla="*/ 3 h 2343"/>
                  <a:gd name="T48" fmla="*/ 970 w 1758"/>
                  <a:gd name="T49" fmla="*/ 18 h 2343"/>
                  <a:gd name="T50" fmla="*/ 1087 w 1758"/>
                  <a:gd name="T51" fmla="*/ 55 h 2343"/>
                  <a:gd name="T52" fmla="*/ 1182 w 1758"/>
                  <a:gd name="T53" fmla="*/ 125 h 2343"/>
                  <a:gd name="T54" fmla="*/ 1226 w 1758"/>
                  <a:gd name="T55" fmla="*/ 239 h 2343"/>
                  <a:gd name="T56" fmla="*/ 1239 w 1758"/>
                  <a:gd name="T57" fmla="*/ 271 h 2343"/>
                  <a:gd name="T58" fmla="*/ 1292 w 1758"/>
                  <a:gd name="T59" fmla="*/ 256 h 2343"/>
                  <a:gd name="T60" fmla="*/ 1373 w 1758"/>
                  <a:gd name="T61" fmla="*/ 243 h 2343"/>
                  <a:gd name="T62" fmla="*/ 1470 w 1758"/>
                  <a:gd name="T63" fmla="*/ 242 h 2343"/>
                  <a:gd name="T64" fmla="*/ 1570 w 1758"/>
                  <a:gd name="T65" fmla="*/ 265 h 2343"/>
                  <a:gd name="T66" fmla="*/ 1660 w 1758"/>
                  <a:gd name="T67" fmla="*/ 327 h 2343"/>
                  <a:gd name="T68" fmla="*/ 1726 w 1758"/>
                  <a:gd name="T69" fmla="*/ 436 h 2343"/>
                  <a:gd name="T70" fmla="*/ 1758 w 1758"/>
                  <a:gd name="T71" fmla="*/ 607 h 2343"/>
                  <a:gd name="T72" fmla="*/ 1741 w 1758"/>
                  <a:gd name="T73" fmla="*/ 851 h 2343"/>
                  <a:gd name="T74" fmla="*/ 1720 w 1758"/>
                  <a:gd name="T75" fmla="*/ 955 h 2343"/>
                  <a:gd name="T76" fmla="*/ 1689 w 1758"/>
                  <a:gd name="T77" fmla="*/ 1068 h 2343"/>
                  <a:gd name="T78" fmla="*/ 1645 w 1758"/>
                  <a:gd name="T79" fmla="*/ 1240 h 2343"/>
                  <a:gd name="T80" fmla="*/ 1593 w 1758"/>
                  <a:gd name="T81" fmla="*/ 1441 h 2343"/>
                  <a:gd name="T82" fmla="*/ 1561 w 1758"/>
                  <a:gd name="T83" fmla="*/ 1587 h 2343"/>
                  <a:gd name="T84" fmla="*/ 1447 w 1758"/>
                  <a:gd name="T85" fmla="*/ 1872 h 2343"/>
                  <a:gd name="T86" fmla="*/ 1289 w 1758"/>
                  <a:gd name="T87" fmla="*/ 2113 h 2343"/>
                  <a:gd name="T88" fmla="*/ 1096 w 1758"/>
                  <a:gd name="T89" fmla="*/ 2281 h 2343"/>
                  <a:gd name="T90" fmla="*/ 875 w 1758"/>
                  <a:gd name="T91" fmla="*/ 2343 h 2343"/>
                  <a:gd name="T92" fmla="*/ 657 w 1758"/>
                  <a:gd name="T93" fmla="*/ 2281 h 2343"/>
                  <a:gd name="T94" fmla="*/ 464 w 1758"/>
                  <a:gd name="T95" fmla="*/ 2113 h 2343"/>
                  <a:gd name="T96" fmla="*/ 307 w 1758"/>
                  <a:gd name="T97" fmla="*/ 1872 h 2343"/>
                  <a:gd name="T98" fmla="*/ 192 w 1758"/>
                  <a:gd name="T99" fmla="*/ 1587 h 2343"/>
                  <a:gd name="T100" fmla="*/ 165 w 1758"/>
                  <a:gd name="T101" fmla="*/ 1516 h 2343"/>
                  <a:gd name="T102" fmla="*/ 117 w 1758"/>
                  <a:gd name="T103" fmla="*/ 1368 h 2343"/>
                  <a:gd name="T104" fmla="*/ 70 w 1758"/>
                  <a:gd name="T105" fmla="*/ 1173 h 2343"/>
                  <a:gd name="T106" fmla="*/ 46 w 1758"/>
                  <a:gd name="T107" fmla="*/ 955 h 2343"/>
                  <a:gd name="T108" fmla="*/ 64 w 1758"/>
                  <a:gd name="T109" fmla="*/ 743 h 2343"/>
                  <a:gd name="T110" fmla="*/ 0 w 1758"/>
                  <a:gd name="T111" fmla="*/ 760 h 2343"/>
                  <a:gd name="T112" fmla="*/ 11 w 1758"/>
                  <a:gd name="T113" fmla="*/ 702 h 2343"/>
                  <a:gd name="T114" fmla="*/ 46 w 1758"/>
                  <a:gd name="T115" fmla="*/ 588 h 2343"/>
                  <a:gd name="T116" fmla="*/ 116 w 1758"/>
                  <a:gd name="T117" fmla="*/ 440 h 2343"/>
                  <a:gd name="T118" fmla="*/ 229 w 1758"/>
                  <a:gd name="T119" fmla="*/ 282 h 2343"/>
                  <a:gd name="T120" fmla="*/ 400 w 1758"/>
                  <a:gd name="T121" fmla="*/ 138 h 2343"/>
                  <a:gd name="T122" fmla="*/ 637 w 1758"/>
                  <a:gd name="T123" fmla="*/ 32 h 2343"/>
                  <a:gd name="T124" fmla="*/ 794 w 1758"/>
                  <a:gd name="T125" fmla="*/ 0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8" h="2343">
                    <a:moveTo>
                      <a:pt x="845" y="578"/>
                    </a:moveTo>
                    <a:lnTo>
                      <a:pt x="815" y="578"/>
                    </a:lnTo>
                    <a:lnTo>
                      <a:pt x="786" y="579"/>
                    </a:lnTo>
                    <a:lnTo>
                      <a:pt x="755" y="582"/>
                    </a:lnTo>
                    <a:lnTo>
                      <a:pt x="723" y="586"/>
                    </a:lnTo>
                    <a:lnTo>
                      <a:pt x="691" y="591"/>
                    </a:lnTo>
                    <a:lnTo>
                      <a:pt x="657" y="600"/>
                    </a:lnTo>
                    <a:lnTo>
                      <a:pt x="625" y="610"/>
                    </a:lnTo>
                    <a:lnTo>
                      <a:pt x="592" y="621"/>
                    </a:lnTo>
                    <a:lnTo>
                      <a:pt x="559" y="636"/>
                    </a:lnTo>
                    <a:lnTo>
                      <a:pt x="527" y="653"/>
                    </a:lnTo>
                    <a:lnTo>
                      <a:pt x="495" y="671"/>
                    </a:lnTo>
                    <a:lnTo>
                      <a:pt x="464" y="695"/>
                    </a:lnTo>
                    <a:lnTo>
                      <a:pt x="433" y="721"/>
                    </a:lnTo>
                    <a:lnTo>
                      <a:pt x="405" y="749"/>
                    </a:lnTo>
                    <a:lnTo>
                      <a:pt x="377" y="781"/>
                    </a:lnTo>
                    <a:lnTo>
                      <a:pt x="351" y="818"/>
                    </a:lnTo>
                    <a:lnTo>
                      <a:pt x="327" y="857"/>
                    </a:lnTo>
                    <a:lnTo>
                      <a:pt x="305" y="900"/>
                    </a:lnTo>
                    <a:lnTo>
                      <a:pt x="286" y="948"/>
                    </a:lnTo>
                    <a:lnTo>
                      <a:pt x="268" y="1001"/>
                    </a:lnTo>
                    <a:lnTo>
                      <a:pt x="254" y="1058"/>
                    </a:lnTo>
                    <a:lnTo>
                      <a:pt x="241" y="1120"/>
                    </a:lnTo>
                    <a:lnTo>
                      <a:pt x="233" y="1186"/>
                    </a:lnTo>
                    <a:lnTo>
                      <a:pt x="226" y="1257"/>
                    </a:lnTo>
                    <a:lnTo>
                      <a:pt x="224" y="1335"/>
                    </a:lnTo>
                    <a:lnTo>
                      <a:pt x="225" y="1416"/>
                    </a:lnTo>
                    <a:lnTo>
                      <a:pt x="230" y="1505"/>
                    </a:lnTo>
                    <a:lnTo>
                      <a:pt x="235" y="1552"/>
                    </a:lnTo>
                    <a:lnTo>
                      <a:pt x="246" y="1599"/>
                    </a:lnTo>
                    <a:lnTo>
                      <a:pt x="262" y="1644"/>
                    </a:lnTo>
                    <a:lnTo>
                      <a:pt x="284" y="1690"/>
                    </a:lnTo>
                    <a:lnTo>
                      <a:pt x="309" y="1734"/>
                    </a:lnTo>
                    <a:lnTo>
                      <a:pt x="339" y="1777"/>
                    </a:lnTo>
                    <a:lnTo>
                      <a:pt x="369" y="1818"/>
                    </a:lnTo>
                    <a:lnTo>
                      <a:pt x="401" y="1856"/>
                    </a:lnTo>
                    <a:lnTo>
                      <a:pt x="433" y="1892"/>
                    </a:lnTo>
                    <a:lnTo>
                      <a:pt x="465" y="1924"/>
                    </a:lnTo>
                    <a:lnTo>
                      <a:pt x="496" y="1953"/>
                    </a:lnTo>
                    <a:lnTo>
                      <a:pt x="524" y="1978"/>
                    </a:lnTo>
                    <a:lnTo>
                      <a:pt x="550" y="1997"/>
                    </a:lnTo>
                    <a:lnTo>
                      <a:pt x="602" y="1834"/>
                    </a:lnTo>
                    <a:lnTo>
                      <a:pt x="1151" y="1834"/>
                    </a:lnTo>
                    <a:lnTo>
                      <a:pt x="1203" y="1994"/>
                    </a:lnTo>
                    <a:lnTo>
                      <a:pt x="1246" y="1959"/>
                    </a:lnTo>
                    <a:lnTo>
                      <a:pt x="1289" y="1921"/>
                    </a:lnTo>
                    <a:lnTo>
                      <a:pt x="1341" y="1866"/>
                    </a:lnTo>
                    <a:lnTo>
                      <a:pt x="1386" y="1807"/>
                    </a:lnTo>
                    <a:lnTo>
                      <a:pt x="1427" y="1745"/>
                    </a:lnTo>
                    <a:lnTo>
                      <a:pt x="1463" y="1680"/>
                    </a:lnTo>
                    <a:lnTo>
                      <a:pt x="1492" y="1612"/>
                    </a:lnTo>
                    <a:lnTo>
                      <a:pt x="1516" y="1542"/>
                    </a:lnTo>
                    <a:lnTo>
                      <a:pt x="1535" y="1469"/>
                    </a:lnTo>
                    <a:lnTo>
                      <a:pt x="1549" y="1395"/>
                    </a:lnTo>
                    <a:lnTo>
                      <a:pt x="1554" y="1360"/>
                    </a:lnTo>
                    <a:lnTo>
                      <a:pt x="1558" y="1322"/>
                    </a:lnTo>
                    <a:lnTo>
                      <a:pt x="1561" y="1283"/>
                    </a:lnTo>
                    <a:lnTo>
                      <a:pt x="1565" y="1243"/>
                    </a:lnTo>
                    <a:lnTo>
                      <a:pt x="1567" y="1202"/>
                    </a:lnTo>
                    <a:lnTo>
                      <a:pt x="1569" y="1161"/>
                    </a:lnTo>
                    <a:lnTo>
                      <a:pt x="1567" y="1120"/>
                    </a:lnTo>
                    <a:lnTo>
                      <a:pt x="1566" y="1079"/>
                    </a:lnTo>
                    <a:lnTo>
                      <a:pt x="1564" y="1037"/>
                    </a:lnTo>
                    <a:lnTo>
                      <a:pt x="1558" y="996"/>
                    </a:lnTo>
                    <a:lnTo>
                      <a:pt x="1551" y="956"/>
                    </a:lnTo>
                    <a:lnTo>
                      <a:pt x="1542" y="918"/>
                    </a:lnTo>
                    <a:lnTo>
                      <a:pt x="1530" y="879"/>
                    </a:lnTo>
                    <a:lnTo>
                      <a:pt x="1516" y="843"/>
                    </a:lnTo>
                    <a:lnTo>
                      <a:pt x="1500" y="808"/>
                    </a:lnTo>
                    <a:lnTo>
                      <a:pt x="1479" y="775"/>
                    </a:lnTo>
                    <a:lnTo>
                      <a:pt x="1457" y="744"/>
                    </a:lnTo>
                    <a:lnTo>
                      <a:pt x="1431" y="714"/>
                    </a:lnTo>
                    <a:lnTo>
                      <a:pt x="1401" y="689"/>
                    </a:lnTo>
                    <a:lnTo>
                      <a:pt x="1368" y="665"/>
                    </a:lnTo>
                    <a:lnTo>
                      <a:pt x="1331" y="644"/>
                    </a:lnTo>
                    <a:lnTo>
                      <a:pt x="1290" y="628"/>
                    </a:lnTo>
                    <a:lnTo>
                      <a:pt x="1245" y="614"/>
                    </a:lnTo>
                    <a:lnTo>
                      <a:pt x="1196" y="604"/>
                    </a:lnTo>
                    <a:lnTo>
                      <a:pt x="1143" y="599"/>
                    </a:lnTo>
                    <a:lnTo>
                      <a:pt x="1083" y="596"/>
                    </a:lnTo>
                    <a:lnTo>
                      <a:pt x="1021" y="599"/>
                    </a:lnTo>
                    <a:lnTo>
                      <a:pt x="1018" y="599"/>
                    </a:lnTo>
                    <a:lnTo>
                      <a:pt x="1013" y="598"/>
                    </a:lnTo>
                    <a:lnTo>
                      <a:pt x="1005" y="595"/>
                    </a:lnTo>
                    <a:lnTo>
                      <a:pt x="994" y="593"/>
                    </a:lnTo>
                    <a:lnTo>
                      <a:pt x="979" y="590"/>
                    </a:lnTo>
                    <a:lnTo>
                      <a:pt x="962" y="588"/>
                    </a:lnTo>
                    <a:lnTo>
                      <a:pt x="943" y="585"/>
                    </a:lnTo>
                    <a:lnTo>
                      <a:pt x="921" y="582"/>
                    </a:lnTo>
                    <a:lnTo>
                      <a:pt x="898" y="580"/>
                    </a:lnTo>
                    <a:lnTo>
                      <a:pt x="872" y="579"/>
                    </a:lnTo>
                    <a:lnTo>
                      <a:pt x="845" y="578"/>
                    </a:lnTo>
                    <a:close/>
                    <a:moveTo>
                      <a:pt x="805" y="0"/>
                    </a:moveTo>
                    <a:lnTo>
                      <a:pt x="821" y="0"/>
                    </a:lnTo>
                    <a:lnTo>
                      <a:pt x="840" y="2"/>
                    </a:lnTo>
                    <a:lnTo>
                      <a:pt x="862" y="3"/>
                    </a:lnTo>
                    <a:lnTo>
                      <a:pt x="886" y="5"/>
                    </a:lnTo>
                    <a:lnTo>
                      <a:pt x="914" y="8"/>
                    </a:lnTo>
                    <a:lnTo>
                      <a:pt x="941" y="11"/>
                    </a:lnTo>
                    <a:lnTo>
                      <a:pt x="970" y="18"/>
                    </a:lnTo>
                    <a:lnTo>
                      <a:pt x="1000" y="24"/>
                    </a:lnTo>
                    <a:lnTo>
                      <a:pt x="1029" y="32"/>
                    </a:lnTo>
                    <a:lnTo>
                      <a:pt x="1058" y="42"/>
                    </a:lnTo>
                    <a:lnTo>
                      <a:pt x="1087" y="55"/>
                    </a:lnTo>
                    <a:lnTo>
                      <a:pt x="1113" y="69"/>
                    </a:lnTo>
                    <a:lnTo>
                      <a:pt x="1139" y="85"/>
                    </a:lnTo>
                    <a:lnTo>
                      <a:pt x="1162" y="104"/>
                    </a:lnTo>
                    <a:lnTo>
                      <a:pt x="1182" y="125"/>
                    </a:lnTo>
                    <a:lnTo>
                      <a:pt x="1199" y="149"/>
                    </a:lnTo>
                    <a:lnTo>
                      <a:pt x="1213" y="176"/>
                    </a:lnTo>
                    <a:lnTo>
                      <a:pt x="1221" y="206"/>
                    </a:lnTo>
                    <a:lnTo>
                      <a:pt x="1226" y="239"/>
                    </a:lnTo>
                    <a:lnTo>
                      <a:pt x="1225" y="276"/>
                    </a:lnTo>
                    <a:lnTo>
                      <a:pt x="1226" y="275"/>
                    </a:lnTo>
                    <a:lnTo>
                      <a:pt x="1231" y="274"/>
                    </a:lnTo>
                    <a:lnTo>
                      <a:pt x="1239" y="271"/>
                    </a:lnTo>
                    <a:lnTo>
                      <a:pt x="1248" y="268"/>
                    </a:lnTo>
                    <a:lnTo>
                      <a:pt x="1261" y="264"/>
                    </a:lnTo>
                    <a:lnTo>
                      <a:pt x="1276" y="260"/>
                    </a:lnTo>
                    <a:lnTo>
                      <a:pt x="1292" y="256"/>
                    </a:lnTo>
                    <a:lnTo>
                      <a:pt x="1310" y="253"/>
                    </a:lnTo>
                    <a:lnTo>
                      <a:pt x="1330" y="248"/>
                    </a:lnTo>
                    <a:lnTo>
                      <a:pt x="1351" y="245"/>
                    </a:lnTo>
                    <a:lnTo>
                      <a:pt x="1373" y="243"/>
                    </a:lnTo>
                    <a:lnTo>
                      <a:pt x="1396" y="240"/>
                    </a:lnTo>
                    <a:lnTo>
                      <a:pt x="1420" y="239"/>
                    </a:lnTo>
                    <a:lnTo>
                      <a:pt x="1444" y="239"/>
                    </a:lnTo>
                    <a:lnTo>
                      <a:pt x="1470" y="242"/>
                    </a:lnTo>
                    <a:lnTo>
                      <a:pt x="1495" y="244"/>
                    </a:lnTo>
                    <a:lnTo>
                      <a:pt x="1521" y="249"/>
                    </a:lnTo>
                    <a:lnTo>
                      <a:pt x="1545" y="256"/>
                    </a:lnTo>
                    <a:lnTo>
                      <a:pt x="1570" y="265"/>
                    </a:lnTo>
                    <a:lnTo>
                      <a:pt x="1593" y="277"/>
                    </a:lnTo>
                    <a:lnTo>
                      <a:pt x="1617" y="291"/>
                    </a:lnTo>
                    <a:lnTo>
                      <a:pt x="1639" y="307"/>
                    </a:lnTo>
                    <a:lnTo>
                      <a:pt x="1660" y="327"/>
                    </a:lnTo>
                    <a:lnTo>
                      <a:pt x="1678" y="349"/>
                    </a:lnTo>
                    <a:lnTo>
                      <a:pt x="1697" y="375"/>
                    </a:lnTo>
                    <a:lnTo>
                      <a:pt x="1713" y="404"/>
                    </a:lnTo>
                    <a:lnTo>
                      <a:pt x="1726" y="436"/>
                    </a:lnTo>
                    <a:lnTo>
                      <a:pt x="1737" y="473"/>
                    </a:lnTo>
                    <a:lnTo>
                      <a:pt x="1747" y="514"/>
                    </a:lnTo>
                    <a:lnTo>
                      <a:pt x="1753" y="558"/>
                    </a:lnTo>
                    <a:lnTo>
                      <a:pt x="1758" y="607"/>
                    </a:lnTo>
                    <a:lnTo>
                      <a:pt x="1758" y="662"/>
                    </a:lnTo>
                    <a:lnTo>
                      <a:pt x="1756" y="719"/>
                    </a:lnTo>
                    <a:lnTo>
                      <a:pt x="1751" y="783"/>
                    </a:lnTo>
                    <a:lnTo>
                      <a:pt x="1741" y="851"/>
                    </a:lnTo>
                    <a:lnTo>
                      <a:pt x="1727" y="925"/>
                    </a:lnTo>
                    <a:lnTo>
                      <a:pt x="1726" y="929"/>
                    </a:lnTo>
                    <a:lnTo>
                      <a:pt x="1724" y="939"/>
                    </a:lnTo>
                    <a:lnTo>
                      <a:pt x="1720" y="955"/>
                    </a:lnTo>
                    <a:lnTo>
                      <a:pt x="1714" y="976"/>
                    </a:lnTo>
                    <a:lnTo>
                      <a:pt x="1706" y="1003"/>
                    </a:lnTo>
                    <a:lnTo>
                      <a:pt x="1699" y="1033"/>
                    </a:lnTo>
                    <a:lnTo>
                      <a:pt x="1689" y="1068"/>
                    </a:lnTo>
                    <a:lnTo>
                      <a:pt x="1679" y="1107"/>
                    </a:lnTo>
                    <a:lnTo>
                      <a:pt x="1668" y="1149"/>
                    </a:lnTo>
                    <a:lnTo>
                      <a:pt x="1656" y="1193"/>
                    </a:lnTo>
                    <a:lnTo>
                      <a:pt x="1645" y="1240"/>
                    </a:lnTo>
                    <a:lnTo>
                      <a:pt x="1631" y="1288"/>
                    </a:lnTo>
                    <a:lnTo>
                      <a:pt x="1619" y="1339"/>
                    </a:lnTo>
                    <a:lnTo>
                      <a:pt x="1606" y="1389"/>
                    </a:lnTo>
                    <a:lnTo>
                      <a:pt x="1593" y="1441"/>
                    </a:lnTo>
                    <a:lnTo>
                      <a:pt x="1597" y="1441"/>
                    </a:lnTo>
                    <a:lnTo>
                      <a:pt x="1580" y="1512"/>
                    </a:lnTo>
                    <a:lnTo>
                      <a:pt x="1561" y="1585"/>
                    </a:lnTo>
                    <a:lnTo>
                      <a:pt x="1561" y="1587"/>
                    </a:lnTo>
                    <a:lnTo>
                      <a:pt x="1538" y="1661"/>
                    </a:lnTo>
                    <a:lnTo>
                      <a:pt x="1511" y="1733"/>
                    </a:lnTo>
                    <a:lnTo>
                      <a:pt x="1480" y="1804"/>
                    </a:lnTo>
                    <a:lnTo>
                      <a:pt x="1447" y="1872"/>
                    </a:lnTo>
                    <a:lnTo>
                      <a:pt x="1411" y="1937"/>
                    </a:lnTo>
                    <a:lnTo>
                      <a:pt x="1373" y="2000"/>
                    </a:lnTo>
                    <a:lnTo>
                      <a:pt x="1332" y="2058"/>
                    </a:lnTo>
                    <a:lnTo>
                      <a:pt x="1289" y="2113"/>
                    </a:lnTo>
                    <a:lnTo>
                      <a:pt x="1244" y="2162"/>
                    </a:lnTo>
                    <a:lnTo>
                      <a:pt x="1196" y="2208"/>
                    </a:lnTo>
                    <a:lnTo>
                      <a:pt x="1146" y="2247"/>
                    </a:lnTo>
                    <a:lnTo>
                      <a:pt x="1096" y="2281"/>
                    </a:lnTo>
                    <a:lnTo>
                      <a:pt x="1043" y="2307"/>
                    </a:lnTo>
                    <a:lnTo>
                      <a:pt x="989" y="2326"/>
                    </a:lnTo>
                    <a:lnTo>
                      <a:pt x="933" y="2339"/>
                    </a:lnTo>
                    <a:lnTo>
                      <a:pt x="875" y="2343"/>
                    </a:lnTo>
                    <a:lnTo>
                      <a:pt x="820" y="2339"/>
                    </a:lnTo>
                    <a:lnTo>
                      <a:pt x="765" y="2326"/>
                    </a:lnTo>
                    <a:lnTo>
                      <a:pt x="710" y="2307"/>
                    </a:lnTo>
                    <a:lnTo>
                      <a:pt x="657" y="2281"/>
                    </a:lnTo>
                    <a:lnTo>
                      <a:pt x="607" y="2247"/>
                    </a:lnTo>
                    <a:lnTo>
                      <a:pt x="558" y="2208"/>
                    </a:lnTo>
                    <a:lnTo>
                      <a:pt x="510" y="2162"/>
                    </a:lnTo>
                    <a:lnTo>
                      <a:pt x="464" y="2113"/>
                    </a:lnTo>
                    <a:lnTo>
                      <a:pt x="421" y="2058"/>
                    </a:lnTo>
                    <a:lnTo>
                      <a:pt x="380" y="2000"/>
                    </a:lnTo>
                    <a:lnTo>
                      <a:pt x="342" y="1937"/>
                    </a:lnTo>
                    <a:lnTo>
                      <a:pt x="307" y="1872"/>
                    </a:lnTo>
                    <a:lnTo>
                      <a:pt x="273" y="1804"/>
                    </a:lnTo>
                    <a:lnTo>
                      <a:pt x="243" y="1733"/>
                    </a:lnTo>
                    <a:lnTo>
                      <a:pt x="215" y="1661"/>
                    </a:lnTo>
                    <a:lnTo>
                      <a:pt x="192" y="1587"/>
                    </a:lnTo>
                    <a:lnTo>
                      <a:pt x="188" y="1579"/>
                    </a:lnTo>
                    <a:lnTo>
                      <a:pt x="182" y="1563"/>
                    </a:lnTo>
                    <a:lnTo>
                      <a:pt x="174" y="1542"/>
                    </a:lnTo>
                    <a:lnTo>
                      <a:pt x="165" y="1516"/>
                    </a:lnTo>
                    <a:lnTo>
                      <a:pt x="154" y="1485"/>
                    </a:lnTo>
                    <a:lnTo>
                      <a:pt x="142" y="1450"/>
                    </a:lnTo>
                    <a:lnTo>
                      <a:pt x="129" y="1411"/>
                    </a:lnTo>
                    <a:lnTo>
                      <a:pt x="117" y="1368"/>
                    </a:lnTo>
                    <a:lnTo>
                      <a:pt x="105" y="1323"/>
                    </a:lnTo>
                    <a:lnTo>
                      <a:pt x="92" y="1275"/>
                    </a:lnTo>
                    <a:lnTo>
                      <a:pt x="80" y="1224"/>
                    </a:lnTo>
                    <a:lnTo>
                      <a:pt x="70" y="1173"/>
                    </a:lnTo>
                    <a:lnTo>
                      <a:pt x="60" y="1118"/>
                    </a:lnTo>
                    <a:lnTo>
                      <a:pt x="54" y="1064"/>
                    </a:lnTo>
                    <a:lnTo>
                      <a:pt x="48" y="1009"/>
                    </a:lnTo>
                    <a:lnTo>
                      <a:pt x="46" y="955"/>
                    </a:lnTo>
                    <a:lnTo>
                      <a:pt x="46" y="899"/>
                    </a:lnTo>
                    <a:lnTo>
                      <a:pt x="48" y="846"/>
                    </a:lnTo>
                    <a:lnTo>
                      <a:pt x="54" y="793"/>
                    </a:lnTo>
                    <a:lnTo>
                      <a:pt x="64" y="743"/>
                    </a:lnTo>
                    <a:lnTo>
                      <a:pt x="78" y="694"/>
                    </a:lnTo>
                    <a:lnTo>
                      <a:pt x="96" y="647"/>
                    </a:lnTo>
                    <a:lnTo>
                      <a:pt x="0" y="763"/>
                    </a:lnTo>
                    <a:lnTo>
                      <a:pt x="0" y="760"/>
                    </a:lnTo>
                    <a:lnTo>
                      <a:pt x="1" y="751"/>
                    </a:lnTo>
                    <a:lnTo>
                      <a:pt x="4" y="739"/>
                    </a:lnTo>
                    <a:lnTo>
                      <a:pt x="7" y="723"/>
                    </a:lnTo>
                    <a:lnTo>
                      <a:pt x="11" y="702"/>
                    </a:lnTo>
                    <a:lnTo>
                      <a:pt x="17" y="678"/>
                    </a:lnTo>
                    <a:lnTo>
                      <a:pt x="25" y="650"/>
                    </a:lnTo>
                    <a:lnTo>
                      <a:pt x="34" y="621"/>
                    </a:lnTo>
                    <a:lnTo>
                      <a:pt x="46" y="588"/>
                    </a:lnTo>
                    <a:lnTo>
                      <a:pt x="60" y="553"/>
                    </a:lnTo>
                    <a:lnTo>
                      <a:pt x="75" y="516"/>
                    </a:lnTo>
                    <a:lnTo>
                      <a:pt x="94" y="478"/>
                    </a:lnTo>
                    <a:lnTo>
                      <a:pt x="116" y="440"/>
                    </a:lnTo>
                    <a:lnTo>
                      <a:pt x="139" y="401"/>
                    </a:lnTo>
                    <a:lnTo>
                      <a:pt x="166" y="361"/>
                    </a:lnTo>
                    <a:lnTo>
                      <a:pt x="196" y="320"/>
                    </a:lnTo>
                    <a:lnTo>
                      <a:pt x="229" y="282"/>
                    </a:lnTo>
                    <a:lnTo>
                      <a:pt x="266" y="244"/>
                    </a:lnTo>
                    <a:lnTo>
                      <a:pt x="307" y="207"/>
                    </a:lnTo>
                    <a:lnTo>
                      <a:pt x="351" y="171"/>
                    </a:lnTo>
                    <a:lnTo>
                      <a:pt x="400" y="138"/>
                    </a:lnTo>
                    <a:lnTo>
                      <a:pt x="452" y="107"/>
                    </a:lnTo>
                    <a:lnTo>
                      <a:pt x="510" y="79"/>
                    </a:lnTo>
                    <a:lnTo>
                      <a:pt x="571" y="55"/>
                    </a:lnTo>
                    <a:lnTo>
                      <a:pt x="637" y="32"/>
                    </a:lnTo>
                    <a:lnTo>
                      <a:pt x="708" y="15"/>
                    </a:lnTo>
                    <a:lnTo>
                      <a:pt x="784" y="0"/>
                    </a:lnTo>
                    <a:lnTo>
                      <a:pt x="787" y="0"/>
                    </a:lnTo>
                    <a:lnTo>
                      <a:pt x="794" y="0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6CCCBCD5-7D4A-BDF5-EC4C-33833DAE4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575" y="-2244725"/>
                <a:ext cx="711200" cy="163513"/>
              </a:xfrm>
              <a:custGeom>
                <a:avLst/>
                <a:gdLst>
                  <a:gd name="T0" fmla="*/ 0 w 448"/>
                  <a:gd name="T1" fmla="*/ 0 h 103"/>
                  <a:gd name="T2" fmla="*/ 448 w 448"/>
                  <a:gd name="T3" fmla="*/ 0 h 103"/>
                  <a:gd name="T4" fmla="*/ 418 w 448"/>
                  <a:gd name="T5" fmla="*/ 30 h 103"/>
                  <a:gd name="T6" fmla="*/ 385 w 448"/>
                  <a:gd name="T7" fmla="*/ 54 h 103"/>
                  <a:gd name="T8" fmla="*/ 349 w 448"/>
                  <a:gd name="T9" fmla="*/ 75 h 103"/>
                  <a:gd name="T10" fmla="*/ 310 w 448"/>
                  <a:gd name="T11" fmla="*/ 90 h 103"/>
                  <a:gd name="T12" fmla="*/ 268 w 448"/>
                  <a:gd name="T13" fmla="*/ 99 h 103"/>
                  <a:gd name="T14" fmla="*/ 222 w 448"/>
                  <a:gd name="T15" fmla="*/ 103 h 103"/>
                  <a:gd name="T16" fmla="*/ 179 w 448"/>
                  <a:gd name="T17" fmla="*/ 99 h 103"/>
                  <a:gd name="T18" fmla="*/ 137 w 448"/>
                  <a:gd name="T19" fmla="*/ 89 h 103"/>
                  <a:gd name="T20" fmla="*/ 98 w 448"/>
                  <a:gd name="T21" fmla="*/ 74 h 103"/>
                  <a:gd name="T22" fmla="*/ 62 w 448"/>
                  <a:gd name="T23" fmla="*/ 53 h 103"/>
                  <a:gd name="T24" fmla="*/ 29 w 448"/>
                  <a:gd name="T25" fmla="*/ 29 h 103"/>
                  <a:gd name="T26" fmla="*/ 0 w 448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8" h="103">
                    <a:moveTo>
                      <a:pt x="0" y="0"/>
                    </a:moveTo>
                    <a:lnTo>
                      <a:pt x="448" y="0"/>
                    </a:lnTo>
                    <a:lnTo>
                      <a:pt x="418" y="30"/>
                    </a:lnTo>
                    <a:lnTo>
                      <a:pt x="385" y="54"/>
                    </a:lnTo>
                    <a:lnTo>
                      <a:pt x="349" y="75"/>
                    </a:lnTo>
                    <a:lnTo>
                      <a:pt x="310" y="90"/>
                    </a:lnTo>
                    <a:lnTo>
                      <a:pt x="268" y="99"/>
                    </a:lnTo>
                    <a:lnTo>
                      <a:pt x="222" y="103"/>
                    </a:lnTo>
                    <a:lnTo>
                      <a:pt x="179" y="99"/>
                    </a:lnTo>
                    <a:lnTo>
                      <a:pt x="137" y="89"/>
                    </a:lnTo>
                    <a:lnTo>
                      <a:pt x="98" y="74"/>
                    </a:lnTo>
                    <a:lnTo>
                      <a:pt x="62" y="53"/>
                    </a:lnTo>
                    <a:lnTo>
                      <a:pt x="29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204" name="Agrupar 203">
            <a:extLst>
              <a:ext uri="{FF2B5EF4-FFF2-40B4-BE49-F238E27FC236}">
                <a16:creationId xmlns:a16="http://schemas.microsoft.com/office/drawing/2014/main" id="{5772BC9A-147D-2BEA-87F7-69FC53E7A5D4}"/>
              </a:ext>
            </a:extLst>
          </p:cNvPr>
          <p:cNvGrpSpPr/>
          <p:nvPr/>
        </p:nvGrpSpPr>
        <p:grpSpPr>
          <a:xfrm>
            <a:off x="3184949" y="4739484"/>
            <a:ext cx="1177418" cy="1177418"/>
            <a:chOff x="3549185" y="4267806"/>
            <a:chExt cx="1177418" cy="1177418"/>
          </a:xfrm>
        </p:grpSpPr>
        <p:sp>
          <p:nvSpPr>
            <p:cNvPr id="145" name="Oval 296">
              <a:extLst>
                <a:ext uri="{FF2B5EF4-FFF2-40B4-BE49-F238E27FC236}">
                  <a16:creationId xmlns:a16="http://schemas.microsoft.com/office/drawing/2014/main" id="{E062E0F7-F2CB-2318-66C5-E9D0D6569D50}"/>
                </a:ext>
              </a:extLst>
            </p:cNvPr>
            <p:cNvSpPr/>
            <p:nvPr/>
          </p:nvSpPr>
          <p:spPr>
            <a:xfrm>
              <a:off x="3549185" y="4267806"/>
              <a:ext cx="1177418" cy="11774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C19D5A29-C6AD-1830-7F03-995C08EC7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967" y="4354819"/>
              <a:ext cx="1001855" cy="1002043"/>
            </a:xfrm>
            <a:custGeom>
              <a:avLst/>
              <a:gdLst>
                <a:gd name="T0" fmla="*/ 2804 w 5285"/>
                <a:gd name="T1" fmla="*/ 5 h 5286"/>
                <a:gd name="T2" fmla="*/ 3118 w 5285"/>
                <a:gd name="T3" fmla="*/ 44 h 5286"/>
                <a:gd name="T4" fmla="*/ 3419 w 5285"/>
                <a:gd name="T5" fmla="*/ 116 h 5286"/>
                <a:gd name="T6" fmla="*/ 3706 w 5285"/>
                <a:gd name="T7" fmla="*/ 223 h 5286"/>
                <a:gd name="T8" fmla="*/ 3976 w 5285"/>
                <a:gd name="T9" fmla="*/ 361 h 5286"/>
                <a:gd name="T10" fmla="*/ 4228 w 5285"/>
                <a:gd name="T11" fmla="*/ 529 h 5286"/>
                <a:gd name="T12" fmla="*/ 4457 w 5285"/>
                <a:gd name="T13" fmla="*/ 723 h 5286"/>
                <a:gd name="T14" fmla="*/ 4663 w 5285"/>
                <a:gd name="T15" fmla="*/ 941 h 5286"/>
                <a:gd name="T16" fmla="*/ 4844 w 5285"/>
                <a:gd name="T17" fmla="*/ 1181 h 5286"/>
                <a:gd name="T18" fmla="*/ 4996 w 5285"/>
                <a:gd name="T19" fmla="*/ 1442 h 5286"/>
                <a:gd name="T20" fmla="*/ 5120 w 5285"/>
                <a:gd name="T21" fmla="*/ 1721 h 5286"/>
                <a:gd name="T22" fmla="*/ 5209 w 5285"/>
                <a:gd name="T23" fmla="*/ 2015 h 5286"/>
                <a:gd name="T24" fmla="*/ 5265 w 5285"/>
                <a:gd name="T25" fmla="*/ 2324 h 5286"/>
                <a:gd name="T26" fmla="*/ 5285 w 5285"/>
                <a:gd name="T27" fmla="*/ 2643 h 5286"/>
                <a:gd name="T28" fmla="*/ 5265 w 5285"/>
                <a:gd name="T29" fmla="*/ 2962 h 5286"/>
                <a:gd name="T30" fmla="*/ 5209 w 5285"/>
                <a:gd name="T31" fmla="*/ 3271 h 5286"/>
                <a:gd name="T32" fmla="*/ 5120 w 5285"/>
                <a:gd name="T33" fmla="*/ 3566 h 5286"/>
                <a:gd name="T34" fmla="*/ 4996 w 5285"/>
                <a:gd name="T35" fmla="*/ 3844 h 5286"/>
                <a:gd name="T36" fmla="*/ 4844 w 5285"/>
                <a:gd name="T37" fmla="*/ 4106 h 5286"/>
                <a:gd name="T38" fmla="*/ 4663 w 5285"/>
                <a:gd name="T39" fmla="*/ 4346 h 5286"/>
                <a:gd name="T40" fmla="*/ 4457 w 5285"/>
                <a:gd name="T41" fmla="*/ 4564 h 5286"/>
                <a:gd name="T42" fmla="*/ 4228 w 5285"/>
                <a:gd name="T43" fmla="*/ 4757 h 5286"/>
                <a:gd name="T44" fmla="*/ 3976 w 5285"/>
                <a:gd name="T45" fmla="*/ 4926 h 5286"/>
                <a:gd name="T46" fmla="*/ 3706 w 5285"/>
                <a:gd name="T47" fmla="*/ 5063 h 5286"/>
                <a:gd name="T48" fmla="*/ 3419 w 5285"/>
                <a:gd name="T49" fmla="*/ 5171 h 5286"/>
                <a:gd name="T50" fmla="*/ 3118 w 5285"/>
                <a:gd name="T51" fmla="*/ 5243 h 5286"/>
                <a:gd name="T52" fmla="*/ 2804 w 5285"/>
                <a:gd name="T53" fmla="*/ 5281 h 5286"/>
                <a:gd name="T54" fmla="*/ 2481 w 5285"/>
                <a:gd name="T55" fmla="*/ 5281 h 5286"/>
                <a:gd name="T56" fmla="*/ 2167 w 5285"/>
                <a:gd name="T57" fmla="*/ 5243 h 5286"/>
                <a:gd name="T58" fmla="*/ 1866 w 5285"/>
                <a:gd name="T59" fmla="*/ 5171 h 5286"/>
                <a:gd name="T60" fmla="*/ 1579 w 5285"/>
                <a:gd name="T61" fmla="*/ 5063 h 5286"/>
                <a:gd name="T62" fmla="*/ 1308 w 5285"/>
                <a:gd name="T63" fmla="*/ 4926 h 5286"/>
                <a:gd name="T64" fmla="*/ 1057 w 5285"/>
                <a:gd name="T65" fmla="*/ 4757 h 5286"/>
                <a:gd name="T66" fmla="*/ 828 w 5285"/>
                <a:gd name="T67" fmla="*/ 4564 h 5286"/>
                <a:gd name="T68" fmla="*/ 621 w 5285"/>
                <a:gd name="T69" fmla="*/ 4346 h 5286"/>
                <a:gd name="T70" fmla="*/ 440 w 5285"/>
                <a:gd name="T71" fmla="*/ 4106 h 5286"/>
                <a:gd name="T72" fmla="*/ 288 w 5285"/>
                <a:gd name="T73" fmla="*/ 3844 h 5286"/>
                <a:gd name="T74" fmla="*/ 165 w 5285"/>
                <a:gd name="T75" fmla="*/ 3566 h 5286"/>
                <a:gd name="T76" fmla="*/ 75 w 5285"/>
                <a:gd name="T77" fmla="*/ 3271 h 5286"/>
                <a:gd name="T78" fmla="*/ 19 w 5285"/>
                <a:gd name="T79" fmla="*/ 2962 h 5286"/>
                <a:gd name="T80" fmla="*/ 0 w 5285"/>
                <a:gd name="T81" fmla="*/ 2643 h 5286"/>
                <a:gd name="T82" fmla="*/ 19 w 5285"/>
                <a:gd name="T83" fmla="*/ 2324 h 5286"/>
                <a:gd name="T84" fmla="*/ 75 w 5285"/>
                <a:gd name="T85" fmla="*/ 2015 h 5286"/>
                <a:gd name="T86" fmla="*/ 165 w 5285"/>
                <a:gd name="T87" fmla="*/ 1721 h 5286"/>
                <a:gd name="T88" fmla="*/ 288 w 5285"/>
                <a:gd name="T89" fmla="*/ 1442 h 5286"/>
                <a:gd name="T90" fmla="*/ 440 w 5285"/>
                <a:gd name="T91" fmla="*/ 1181 h 5286"/>
                <a:gd name="T92" fmla="*/ 621 w 5285"/>
                <a:gd name="T93" fmla="*/ 941 h 5286"/>
                <a:gd name="T94" fmla="*/ 828 w 5285"/>
                <a:gd name="T95" fmla="*/ 723 h 5286"/>
                <a:gd name="T96" fmla="*/ 1057 w 5285"/>
                <a:gd name="T97" fmla="*/ 529 h 5286"/>
                <a:gd name="T98" fmla="*/ 1308 w 5285"/>
                <a:gd name="T99" fmla="*/ 361 h 5286"/>
                <a:gd name="T100" fmla="*/ 1579 w 5285"/>
                <a:gd name="T101" fmla="*/ 223 h 5286"/>
                <a:gd name="T102" fmla="*/ 1866 w 5285"/>
                <a:gd name="T103" fmla="*/ 116 h 5286"/>
                <a:gd name="T104" fmla="*/ 2167 w 5285"/>
                <a:gd name="T105" fmla="*/ 44 h 5286"/>
                <a:gd name="T106" fmla="*/ 2481 w 5285"/>
                <a:gd name="T107" fmla="*/ 5 h 5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85" h="5286">
                  <a:moveTo>
                    <a:pt x="2641" y="0"/>
                  </a:moveTo>
                  <a:lnTo>
                    <a:pt x="2804" y="5"/>
                  </a:lnTo>
                  <a:lnTo>
                    <a:pt x="2961" y="20"/>
                  </a:lnTo>
                  <a:lnTo>
                    <a:pt x="3118" y="44"/>
                  </a:lnTo>
                  <a:lnTo>
                    <a:pt x="3270" y="76"/>
                  </a:lnTo>
                  <a:lnTo>
                    <a:pt x="3419" y="116"/>
                  </a:lnTo>
                  <a:lnTo>
                    <a:pt x="3565" y="165"/>
                  </a:lnTo>
                  <a:lnTo>
                    <a:pt x="3706" y="223"/>
                  </a:lnTo>
                  <a:lnTo>
                    <a:pt x="3843" y="289"/>
                  </a:lnTo>
                  <a:lnTo>
                    <a:pt x="3976" y="361"/>
                  </a:lnTo>
                  <a:lnTo>
                    <a:pt x="4104" y="441"/>
                  </a:lnTo>
                  <a:lnTo>
                    <a:pt x="4228" y="529"/>
                  </a:lnTo>
                  <a:lnTo>
                    <a:pt x="4345" y="622"/>
                  </a:lnTo>
                  <a:lnTo>
                    <a:pt x="4457" y="723"/>
                  </a:lnTo>
                  <a:lnTo>
                    <a:pt x="4562" y="828"/>
                  </a:lnTo>
                  <a:lnTo>
                    <a:pt x="4663" y="941"/>
                  </a:lnTo>
                  <a:lnTo>
                    <a:pt x="4756" y="1058"/>
                  </a:lnTo>
                  <a:lnTo>
                    <a:pt x="4844" y="1181"/>
                  </a:lnTo>
                  <a:lnTo>
                    <a:pt x="4924" y="1309"/>
                  </a:lnTo>
                  <a:lnTo>
                    <a:pt x="4996" y="1442"/>
                  </a:lnTo>
                  <a:lnTo>
                    <a:pt x="5062" y="1580"/>
                  </a:lnTo>
                  <a:lnTo>
                    <a:pt x="5120" y="1721"/>
                  </a:lnTo>
                  <a:lnTo>
                    <a:pt x="5169" y="1866"/>
                  </a:lnTo>
                  <a:lnTo>
                    <a:pt x="5209" y="2015"/>
                  </a:lnTo>
                  <a:lnTo>
                    <a:pt x="5241" y="2167"/>
                  </a:lnTo>
                  <a:lnTo>
                    <a:pt x="5265" y="2324"/>
                  </a:lnTo>
                  <a:lnTo>
                    <a:pt x="5280" y="2481"/>
                  </a:lnTo>
                  <a:lnTo>
                    <a:pt x="5285" y="2643"/>
                  </a:lnTo>
                  <a:lnTo>
                    <a:pt x="5280" y="2805"/>
                  </a:lnTo>
                  <a:lnTo>
                    <a:pt x="5265" y="2962"/>
                  </a:lnTo>
                  <a:lnTo>
                    <a:pt x="5241" y="3119"/>
                  </a:lnTo>
                  <a:lnTo>
                    <a:pt x="5209" y="3271"/>
                  </a:lnTo>
                  <a:lnTo>
                    <a:pt x="5169" y="3420"/>
                  </a:lnTo>
                  <a:lnTo>
                    <a:pt x="5120" y="3566"/>
                  </a:lnTo>
                  <a:lnTo>
                    <a:pt x="5062" y="3707"/>
                  </a:lnTo>
                  <a:lnTo>
                    <a:pt x="4996" y="3844"/>
                  </a:lnTo>
                  <a:lnTo>
                    <a:pt x="4924" y="3977"/>
                  </a:lnTo>
                  <a:lnTo>
                    <a:pt x="4844" y="4106"/>
                  </a:lnTo>
                  <a:lnTo>
                    <a:pt x="4756" y="4229"/>
                  </a:lnTo>
                  <a:lnTo>
                    <a:pt x="4663" y="4346"/>
                  </a:lnTo>
                  <a:lnTo>
                    <a:pt x="4562" y="4458"/>
                  </a:lnTo>
                  <a:lnTo>
                    <a:pt x="4457" y="4564"/>
                  </a:lnTo>
                  <a:lnTo>
                    <a:pt x="4345" y="4665"/>
                  </a:lnTo>
                  <a:lnTo>
                    <a:pt x="4228" y="4757"/>
                  </a:lnTo>
                  <a:lnTo>
                    <a:pt x="4104" y="4846"/>
                  </a:lnTo>
                  <a:lnTo>
                    <a:pt x="3976" y="4926"/>
                  </a:lnTo>
                  <a:lnTo>
                    <a:pt x="3843" y="4998"/>
                  </a:lnTo>
                  <a:lnTo>
                    <a:pt x="3706" y="5063"/>
                  </a:lnTo>
                  <a:lnTo>
                    <a:pt x="3565" y="5121"/>
                  </a:lnTo>
                  <a:lnTo>
                    <a:pt x="3419" y="5171"/>
                  </a:lnTo>
                  <a:lnTo>
                    <a:pt x="3270" y="5211"/>
                  </a:lnTo>
                  <a:lnTo>
                    <a:pt x="3118" y="5243"/>
                  </a:lnTo>
                  <a:lnTo>
                    <a:pt x="2961" y="5267"/>
                  </a:lnTo>
                  <a:lnTo>
                    <a:pt x="2804" y="5281"/>
                  </a:lnTo>
                  <a:lnTo>
                    <a:pt x="2641" y="5286"/>
                  </a:lnTo>
                  <a:lnTo>
                    <a:pt x="2481" y="5281"/>
                  </a:lnTo>
                  <a:lnTo>
                    <a:pt x="2324" y="5267"/>
                  </a:lnTo>
                  <a:lnTo>
                    <a:pt x="2167" y="5243"/>
                  </a:lnTo>
                  <a:lnTo>
                    <a:pt x="2015" y="5211"/>
                  </a:lnTo>
                  <a:lnTo>
                    <a:pt x="1866" y="5171"/>
                  </a:lnTo>
                  <a:lnTo>
                    <a:pt x="1720" y="5121"/>
                  </a:lnTo>
                  <a:lnTo>
                    <a:pt x="1579" y="5063"/>
                  </a:lnTo>
                  <a:lnTo>
                    <a:pt x="1441" y="4998"/>
                  </a:lnTo>
                  <a:lnTo>
                    <a:pt x="1308" y="4926"/>
                  </a:lnTo>
                  <a:lnTo>
                    <a:pt x="1180" y="4846"/>
                  </a:lnTo>
                  <a:lnTo>
                    <a:pt x="1057" y="4757"/>
                  </a:lnTo>
                  <a:lnTo>
                    <a:pt x="940" y="4665"/>
                  </a:lnTo>
                  <a:lnTo>
                    <a:pt x="828" y="4564"/>
                  </a:lnTo>
                  <a:lnTo>
                    <a:pt x="722" y="4458"/>
                  </a:lnTo>
                  <a:lnTo>
                    <a:pt x="621" y="4346"/>
                  </a:lnTo>
                  <a:lnTo>
                    <a:pt x="528" y="4229"/>
                  </a:lnTo>
                  <a:lnTo>
                    <a:pt x="440" y="4106"/>
                  </a:lnTo>
                  <a:lnTo>
                    <a:pt x="360" y="3977"/>
                  </a:lnTo>
                  <a:lnTo>
                    <a:pt x="288" y="3844"/>
                  </a:lnTo>
                  <a:lnTo>
                    <a:pt x="223" y="3707"/>
                  </a:lnTo>
                  <a:lnTo>
                    <a:pt x="165" y="3566"/>
                  </a:lnTo>
                  <a:lnTo>
                    <a:pt x="115" y="3420"/>
                  </a:lnTo>
                  <a:lnTo>
                    <a:pt x="75" y="3271"/>
                  </a:lnTo>
                  <a:lnTo>
                    <a:pt x="43" y="3119"/>
                  </a:lnTo>
                  <a:lnTo>
                    <a:pt x="19" y="2962"/>
                  </a:lnTo>
                  <a:lnTo>
                    <a:pt x="5" y="2805"/>
                  </a:lnTo>
                  <a:lnTo>
                    <a:pt x="0" y="2643"/>
                  </a:lnTo>
                  <a:lnTo>
                    <a:pt x="5" y="2481"/>
                  </a:lnTo>
                  <a:lnTo>
                    <a:pt x="19" y="2324"/>
                  </a:lnTo>
                  <a:lnTo>
                    <a:pt x="43" y="2167"/>
                  </a:lnTo>
                  <a:lnTo>
                    <a:pt x="75" y="2015"/>
                  </a:lnTo>
                  <a:lnTo>
                    <a:pt x="115" y="1866"/>
                  </a:lnTo>
                  <a:lnTo>
                    <a:pt x="165" y="1721"/>
                  </a:lnTo>
                  <a:lnTo>
                    <a:pt x="223" y="1580"/>
                  </a:lnTo>
                  <a:lnTo>
                    <a:pt x="288" y="1442"/>
                  </a:lnTo>
                  <a:lnTo>
                    <a:pt x="360" y="1309"/>
                  </a:lnTo>
                  <a:lnTo>
                    <a:pt x="440" y="1181"/>
                  </a:lnTo>
                  <a:lnTo>
                    <a:pt x="528" y="1058"/>
                  </a:lnTo>
                  <a:lnTo>
                    <a:pt x="621" y="941"/>
                  </a:lnTo>
                  <a:lnTo>
                    <a:pt x="722" y="828"/>
                  </a:lnTo>
                  <a:lnTo>
                    <a:pt x="828" y="723"/>
                  </a:lnTo>
                  <a:lnTo>
                    <a:pt x="940" y="622"/>
                  </a:lnTo>
                  <a:lnTo>
                    <a:pt x="1057" y="529"/>
                  </a:lnTo>
                  <a:lnTo>
                    <a:pt x="1180" y="441"/>
                  </a:lnTo>
                  <a:lnTo>
                    <a:pt x="1308" y="361"/>
                  </a:lnTo>
                  <a:lnTo>
                    <a:pt x="1441" y="289"/>
                  </a:lnTo>
                  <a:lnTo>
                    <a:pt x="1579" y="223"/>
                  </a:lnTo>
                  <a:lnTo>
                    <a:pt x="1720" y="165"/>
                  </a:lnTo>
                  <a:lnTo>
                    <a:pt x="1866" y="116"/>
                  </a:lnTo>
                  <a:lnTo>
                    <a:pt x="2015" y="76"/>
                  </a:lnTo>
                  <a:lnTo>
                    <a:pt x="2167" y="44"/>
                  </a:lnTo>
                  <a:lnTo>
                    <a:pt x="2324" y="20"/>
                  </a:lnTo>
                  <a:lnTo>
                    <a:pt x="2481" y="5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23E42F50-4317-1AF2-28C1-BD8CBB359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819" y="5073883"/>
              <a:ext cx="6445" cy="948"/>
            </a:xfrm>
            <a:custGeom>
              <a:avLst/>
              <a:gdLst>
                <a:gd name="T0" fmla="*/ 0 w 34"/>
                <a:gd name="T1" fmla="*/ 0 h 5"/>
                <a:gd name="T2" fmla="*/ 34 w 34"/>
                <a:gd name="T3" fmla="*/ 0 h 5"/>
                <a:gd name="T4" fmla="*/ 31 w 34"/>
                <a:gd name="T5" fmla="*/ 1 h 5"/>
                <a:gd name="T6" fmla="*/ 28 w 34"/>
                <a:gd name="T7" fmla="*/ 3 h 5"/>
                <a:gd name="T8" fmla="*/ 23 w 34"/>
                <a:gd name="T9" fmla="*/ 5 h 5"/>
                <a:gd name="T10" fmla="*/ 16 w 34"/>
                <a:gd name="T11" fmla="*/ 5 h 5"/>
                <a:gd name="T12" fmla="*/ 13 w 34"/>
                <a:gd name="T13" fmla="*/ 5 h 5"/>
                <a:gd name="T14" fmla="*/ 10 w 34"/>
                <a:gd name="T15" fmla="*/ 3 h 5"/>
                <a:gd name="T16" fmla="*/ 5 w 34"/>
                <a:gd name="T17" fmla="*/ 1 h 5"/>
                <a:gd name="T18" fmla="*/ 0 w 3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">
                  <a:moveTo>
                    <a:pt x="0" y="0"/>
                  </a:moveTo>
                  <a:lnTo>
                    <a:pt x="34" y="0"/>
                  </a:lnTo>
                  <a:lnTo>
                    <a:pt x="31" y="1"/>
                  </a:lnTo>
                  <a:lnTo>
                    <a:pt x="28" y="3"/>
                  </a:lnTo>
                  <a:lnTo>
                    <a:pt x="23" y="5"/>
                  </a:lnTo>
                  <a:lnTo>
                    <a:pt x="16" y="5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F2F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AE8B1C9F-F3ED-4844-3F6F-21A34062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266" y="5016613"/>
              <a:ext cx="807740" cy="341597"/>
            </a:xfrm>
            <a:custGeom>
              <a:avLst/>
              <a:gdLst>
                <a:gd name="T0" fmla="*/ 1300 w 4261"/>
                <a:gd name="T1" fmla="*/ 111 h 1802"/>
                <a:gd name="T2" fmla="*/ 1314 w 4261"/>
                <a:gd name="T3" fmla="*/ 282 h 1802"/>
                <a:gd name="T4" fmla="*/ 1346 w 4261"/>
                <a:gd name="T5" fmla="*/ 444 h 1802"/>
                <a:gd name="T6" fmla="*/ 1385 w 4261"/>
                <a:gd name="T7" fmla="*/ 578 h 1802"/>
                <a:gd name="T8" fmla="*/ 1417 w 4261"/>
                <a:gd name="T9" fmla="*/ 670 h 1802"/>
                <a:gd name="T10" fmla="*/ 1431 w 4261"/>
                <a:gd name="T11" fmla="*/ 698 h 1802"/>
                <a:gd name="T12" fmla="*/ 1531 w 4261"/>
                <a:gd name="T13" fmla="*/ 549 h 1802"/>
                <a:gd name="T14" fmla="*/ 1665 w 4261"/>
                <a:gd name="T15" fmla="*/ 442 h 1802"/>
                <a:gd name="T16" fmla="*/ 1814 w 4261"/>
                <a:gd name="T17" fmla="*/ 372 h 1802"/>
                <a:gd name="T18" fmla="*/ 1953 w 4261"/>
                <a:gd name="T19" fmla="*/ 328 h 1802"/>
                <a:gd name="T20" fmla="*/ 2064 w 4261"/>
                <a:gd name="T21" fmla="*/ 306 h 1802"/>
                <a:gd name="T22" fmla="*/ 2121 w 4261"/>
                <a:gd name="T23" fmla="*/ 300 h 1802"/>
                <a:gd name="T24" fmla="*/ 2142 w 4261"/>
                <a:gd name="T25" fmla="*/ 301 h 1802"/>
                <a:gd name="T26" fmla="*/ 2221 w 4261"/>
                <a:gd name="T27" fmla="*/ 311 h 1802"/>
                <a:gd name="T28" fmla="*/ 2344 w 4261"/>
                <a:gd name="T29" fmla="*/ 338 h 1802"/>
                <a:gd name="T30" fmla="*/ 2488 w 4261"/>
                <a:gd name="T31" fmla="*/ 389 h 1802"/>
                <a:gd name="T32" fmla="*/ 2636 w 4261"/>
                <a:gd name="T33" fmla="*/ 473 h 1802"/>
                <a:gd name="T34" fmla="*/ 2762 w 4261"/>
                <a:gd name="T35" fmla="*/ 593 h 1802"/>
                <a:gd name="T36" fmla="*/ 2828 w 4261"/>
                <a:gd name="T37" fmla="*/ 697 h 1802"/>
                <a:gd name="T38" fmla="*/ 2849 w 4261"/>
                <a:gd name="T39" fmla="*/ 644 h 1802"/>
                <a:gd name="T40" fmla="*/ 2884 w 4261"/>
                <a:gd name="T41" fmla="*/ 535 h 1802"/>
                <a:gd name="T42" fmla="*/ 2921 w 4261"/>
                <a:gd name="T43" fmla="*/ 391 h 1802"/>
                <a:gd name="T44" fmla="*/ 2948 w 4261"/>
                <a:gd name="T45" fmla="*/ 224 h 1802"/>
                <a:gd name="T46" fmla="*/ 2954 w 4261"/>
                <a:gd name="T47" fmla="*/ 55 h 1802"/>
                <a:gd name="T48" fmla="*/ 3153 w 4261"/>
                <a:gd name="T49" fmla="*/ 58 h 1802"/>
                <a:gd name="T50" fmla="*/ 3467 w 4261"/>
                <a:gd name="T51" fmla="*/ 176 h 1802"/>
                <a:gd name="T52" fmla="*/ 3782 w 4261"/>
                <a:gd name="T53" fmla="*/ 338 h 1802"/>
                <a:gd name="T54" fmla="*/ 4078 w 4261"/>
                <a:gd name="T55" fmla="*/ 548 h 1802"/>
                <a:gd name="T56" fmla="*/ 4168 w 4261"/>
                <a:gd name="T57" fmla="*/ 839 h 1802"/>
                <a:gd name="T58" fmla="*/ 3849 w 4261"/>
                <a:gd name="T59" fmla="*/ 1165 h 1802"/>
                <a:gd name="T60" fmla="*/ 3478 w 4261"/>
                <a:gd name="T61" fmla="*/ 1432 h 1802"/>
                <a:gd name="T62" fmla="*/ 3062 w 4261"/>
                <a:gd name="T63" fmla="*/ 1632 h 1802"/>
                <a:gd name="T64" fmla="*/ 2610 w 4261"/>
                <a:gd name="T65" fmla="*/ 1759 h 1802"/>
                <a:gd name="T66" fmla="*/ 2129 w 4261"/>
                <a:gd name="T67" fmla="*/ 1802 h 1802"/>
                <a:gd name="T68" fmla="*/ 1651 w 4261"/>
                <a:gd name="T69" fmla="*/ 1759 h 1802"/>
                <a:gd name="T70" fmla="*/ 1199 w 4261"/>
                <a:gd name="T71" fmla="*/ 1632 h 1802"/>
                <a:gd name="T72" fmla="*/ 784 w 4261"/>
                <a:gd name="T73" fmla="*/ 1434 h 1802"/>
                <a:gd name="T74" fmla="*/ 413 w 4261"/>
                <a:gd name="T75" fmla="*/ 1166 h 1802"/>
                <a:gd name="T76" fmla="*/ 94 w 4261"/>
                <a:gd name="T77" fmla="*/ 841 h 1802"/>
                <a:gd name="T78" fmla="*/ 181 w 4261"/>
                <a:gd name="T79" fmla="*/ 548 h 1802"/>
                <a:gd name="T80" fmla="*/ 478 w 4261"/>
                <a:gd name="T81" fmla="*/ 338 h 1802"/>
                <a:gd name="T82" fmla="*/ 792 w 4261"/>
                <a:gd name="T83" fmla="*/ 176 h 1802"/>
                <a:gd name="T84" fmla="*/ 1105 w 4261"/>
                <a:gd name="T85" fmla="*/ 58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61" h="1802">
                  <a:moveTo>
                    <a:pt x="1306" y="0"/>
                  </a:moveTo>
                  <a:lnTo>
                    <a:pt x="1302" y="55"/>
                  </a:lnTo>
                  <a:lnTo>
                    <a:pt x="1300" y="111"/>
                  </a:lnTo>
                  <a:lnTo>
                    <a:pt x="1303" y="168"/>
                  </a:lnTo>
                  <a:lnTo>
                    <a:pt x="1308" y="224"/>
                  </a:lnTo>
                  <a:lnTo>
                    <a:pt x="1314" y="282"/>
                  </a:lnTo>
                  <a:lnTo>
                    <a:pt x="1324" y="338"/>
                  </a:lnTo>
                  <a:lnTo>
                    <a:pt x="1335" y="391"/>
                  </a:lnTo>
                  <a:lnTo>
                    <a:pt x="1346" y="444"/>
                  </a:lnTo>
                  <a:lnTo>
                    <a:pt x="1359" y="492"/>
                  </a:lnTo>
                  <a:lnTo>
                    <a:pt x="1372" y="537"/>
                  </a:lnTo>
                  <a:lnTo>
                    <a:pt x="1385" y="578"/>
                  </a:lnTo>
                  <a:lnTo>
                    <a:pt x="1396" y="615"/>
                  </a:lnTo>
                  <a:lnTo>
                    <a:pt x="1407" y="646"/>
                  </a:lnTo>
                  <a:lnTo>
                    <a:pt x="1417" y="670"/>
                  </a:lnTo>
                  <a:lnTo>
                    <a:pt x="1423" y="687"/>
                  </a:lnTo>
                  <a:lnTo>
                    <a:pt x="1428" y="697"/>
                  </a:lnTo>
                  <a:lnTo>
                    <a:pt x="1431" y="698"/>
                  </a:lnTo>
                  <a:lnTo>
                    <a:pt x="1459" y="644"/>
                  </a:lnTo>
                  <a:lnTo>
                    <a:pt x="1492" y="594"/>
                  </a:lnTo>
                  <a:lnTo>
                    <a:pt x="1531" y="549"/>
                  </a:lnTo>
                  <a:lnTo>
                    <a:pt x="1572" y="509"/>
                  </a:lnTo>
                  <a:lnTo>
                    <a:pt x="1619" y="474"/>
                  </a:lnTo>
                  <a:lnTo>
                    <a:pt x="1665" y="442"/>
                  </a:lnTo>
                  <a:lnTo>
                    <a:pt x="1715" y="415"/>
                  </a:lnTo>
                  <a:lnTo>
                    <a:pt x="1764" y="391"/>
                  </a:lnTo>
                  <a:lnTo>
                    <a:pt x="1814" y="372"/>
                  </a:lnTo>
                  <a:lnTo>
                    <a:pt x="1862" y="354"/>
                  </a:lnTo>
                  <a:lnTo>
                    <a:pt x="1909" y="340"/>
                  </a:lnTo>
                  <a:lnTo>
                    <a:pt x="1953" y="328"/>
                  </a:lnTo>
                  <a:lnTo>
                    <a:pt x="1995" y="319"/>
                  </a:lnTo>
                  <a:lnTo>
                    <a:pt x="2032" y="312"/>
                  </a:lnTo>
                  <a:lnTo>
                    <a:pt x="2064" y="306"/>
                  </a:lnTo>
                  <a:lnTo>
                    <a:pt x="2089" y="303"/>
                  </a:lnTo>
                  <a:lnTo>
                    <a:pt x="2109" y="301"/>
                  </a:lnTo>
                  <a:lnTo>
                    <a:pt x="2121" y="300"/>
                  </a:lnTo>
                  <a:lnTo>
                    <a:pt x="2126" y="300"/>
                  </a:lnTo>
                  <a:lnTo>
                    <a:pt x="2131" y="300"/>
                  </a:lnTo>
                  <a:lnTo>
                    <a:pt x="2142" y="301"/>
                  </a:lnTo>
                  <a:lnTo>
                    <a:pt x="2163" y="303"/>
                  </a:lnTo>
                  <a:lnTo>
                    <a:pt x="2189" y="306"/>
                  </a:lnTo>
                  <a:lnTo>
                    <a:pt x="2221" y="311"/>
                  </a:lnTo>
                  <a:lnTo>
                    <a:pt x="2258" y="319"/>
                  </a:lnTo>
                  <a:lnTo>
                    <a:pt x="2299" y="327"/>
                  </a:lnTo>
                  <a:lnTo>
                    <a:pt x="2344" y="338"/>
                  </a:lnTo>
                  <a:lnTo>
                    <a:pt x="2391" y="352"/>
                  </a:lnTo>
                  <a:lnTo>
                    <a:pt x="2439" y="368"/>
                  </a:lnTo>
                  <a:lnTo>
                    <a:pt x="2488" y="389"/>
                  </a:lnTo>
                  <a:lnTo>
                    <a:pt x="2539" y="413"/>
                  </a:lnTo>
                  <a:lnTo>
                    <a:pt x="2587" y="441"/>
                  </a:lnTo>
                  <a:lnTo>
                    <a:pt x="2636" y="473"/>
                  </a:lnTo>
                  <a:lnTo>
                    <a:pt x="2682" y="508"/>
                  </a:lnTo>
                  <a:lnTo>
                    <a:pt x="2724" y="548"/>
                  </a:lnTo>
                  <a:lnTo>
                    <a:pt x="2762" y="593"/>
                  </a:lnTo>
                  <a:lnTo>
                    <a:pt x="2796" y="644"/>
                  </a:lnTo>
                  <a:lnTo>
                    <a:pt x="2825" y="698"/>
                  </a:lnTo>
                  <a:lnTo>
                    <a:pt x="2828" y="697"/>
                  </a:lnTo>
                  <a:lnTo>
                    <a:pt x="2833" y="686"/>
                  </a:lnTo>
                  <a:lnTo>
                    <a:pt x="2839" y="668"/>
                  </a:lnTo>
                  <a:lnTo>
                    <a:pt x="2849" y="644"/>
                  </a:lnTo>
                  <a:lnTo>
                    <a:pt x="2860" y="612"/>
                  </a:lnTo>
                  <a:lnTo>
                    <a:pt x="2871" y="577"/>
                  </a:lnTo>
                  <a:lnTo>
                    <a:pt x="2884" y="535"/>
                  </a:lnTo>
                  <a:lnTo>
                    <a:pt x="2897" y="490"/>
                  </a:lnTo>
                  <a:lnTo>
                    <a:pt x="2909" y="442"/>
                  </a:lnTo>
                  <a:lnTo>
                    <a:pt x="2921" y="391"/>
                  </a:lnTo>
                  <a:lnTo>
                    <a:pt x="2932" y="336"/>
                  </a:lnTo>
                  <a:lnTo>
                    <a:pt x="2941" y="280"/>
                  </a:lnTo>
                  <a:lnTo>
                    <a:pt x="2948" y="224"/>
                  </a:lnTo>
                  <a:lnTo>
                    <a:pt x="2953" y="167"/>
                  </a:lnTo>
                  <a:lnTo>
                    <a:pt x="2956" y="111"/>
                  </a:lnTo>
                  <a:lnTo>
                    <a:pt x="2954" y="55"/>
                  </a:lnTo>
                  <a:lnTo>
                    <a:pt x="2949" y="0"/>
                  </a:lnTo>
                  <a:lnTo>
                    <a:pt x="3050" y="27"/>
                  </a:lnTo>
                  <a:lnTo>
                    <a:pt x="3153" y="58"/>
                  </a:lnTo>
                  <a:lnTo>
                    <a:pt x="3257" y="93"/>
                  </a:lnTo>
                  <a:lnTo>
                    <a:pt x="3363" y="131"/>
                  </a:lnTo>
                  <a:lnTo>
                    <a:pt x="3467" y="176"/>
                  </a:lnTo>
                  <a:lnTo>
                    <a:pt x="3572" y="224"/>
                  </a:lnTo>
                  <a:lnTo>
                    <a:pt x="3678" y="279"/>
                  </a:lnTo>
                  <a:lnTo>
                    <a:pt x="3782" y="338"/>
                  </a:lnTo>
                  <a:lnTo>
                    <a:pt x="3883" y="402"/>
                  </a:lnTo>
                  <a:lnTo>
                    <a:pt x="3982" y="473"/>
                  </a:lnTo>
                  <a:lnTo>
                    <a:pt x="4078" y="548"/>
                  </a:lnTo>
                  <a:lnTo>
                    <a:pt x="4171" y="631"/>
                  </a:lnTo>
                  <a:lnTo>
                    <a:pt x="4261" y="719"/>
                  </a:lnTo>
                  <a:lnTo>
                    <a:pt x="4168" y="839"/>
                  </a:lnTo>
                  <a:lnTo>
                    <a:pt x="4067" y="955"/>
                  </a:lnTo>
                  <a:lnTo>
                    <a:pt x="3961" y="1062"/>
                  </a:lnTo>
                  <a:lnTo>
                    <a:pt x="3849" y="1165"/>
                  </a:lnTo>
                  <a:lnTo>
                    <a:pt x="3731" y="1261"/>
                  </a:lnTo>
                  <a:lnTo>
                    <a:pt x="3606" y="1349"/>
                  </a:lnTo>
                  <a:lnTo>
                    <a:pt x="3478" y="1432"/>
                  </a:lnTo>
                  <a:lnTo>
                    <a:pt x="3343" y="1506"/>
                  </a:lnTo>
                  <a:lnTo>
                    <a:pt x="3206" y="1573"/>
                  </a:lnTo>
                  <a:lnTo>
                    <a:pt x="3062" y="1632"/>
                  </a:lnTo>
                  <a:lnTo>
                    <a:pt x="2916" y="1682"/>
                  </a:lnTo>
                  <a:lnTo>
                    <a:pt x="2764" y="1725"/>
                  </a:lnTo>
                  <a:lnTo>
                    <a:pt x="2610" y="1759"/>
                  </a:lnTo>
                  <a:lnTo>
                    <a:pt x="2453" y="1783"/>
                  </a:lnTo>
                  <a:lnTo>
                    <a:pt x="2293" y="1797"/>
                  </a:lnTo>
                  <a:lnTo>
                    <a:pt x="2129" y="1802"/>
                  </a:lnTo>
                  <a:lnTo>
                    <a:pt x="1968" y="1797"/>
                  </a:lnTo>
                  <a:lnTo>
                    <a:pt x="1808" y="1783"/>
                  </a:lnTo>
                  <a:lnTo>
                    <a:pt x="1651" y="1759"/>
                  </a:lnTo>
                  <a:lnTo>
                    <a:pt x="1497" y="1725"/>
                  </a:lnTo>
                  <a:lnTo>
                    <a:pt x="1346" y="1683"/>
                  </a:lnTo>
                  <a:lnTo>
                    <a:pt x="1199" y="1632"/>
                  </a:lnTo>
                  <a:lnTo>
                    <a:pt x="1057" y="1575"/>
                  </a:lnTo>
                  <a:lnTo>
                    <a:pt x="919" y="1507"/>
                  </a:lnTo>
                  <a:lnTo>
                    <a:pt x="784" y="1434"/>
                  </a:lnTo>
                  <a:lnTo>
                    <a:pt x="656" y="1352"/>
                  </a:lnTo>
                  <a:lnTo>
                    <a:pt x="531" y="1262"/>
                  </a:lnTo>
                  <a:lnTo>
                    <a:pt x="413" y="1166"/>
                  </a:lnTo>
                  <a:lnTo>
                    <a:pt x="301" y="1064"/>
                  </a:lnTo>
                  <a:lnTo>
                    <a:pt x="193" y="955"/>
                  </a:lnTo>
                  <a:lnTo>
                    <a:pt x="94" y="841"/>
                  </a:lnTo>
                  <a:lnTo>
                    <a:pt x="0" y="719"/>
                  </a:lnTo>
                  <a:lnTo>
                    <a:pt x="88" y="631"/>
                  </a:lnTo>
                  <a:lnTo>
                    <a:pt x="181" y="548"/>
                  </a:lnTo>
                  <a:lnTo>
                    <a:pt x="278" y="473"/>
                  </a:lnTo>
                  <a:lnTo>
                    <a:pt x="378" y="402"/>
                  </a:lnTo>
                  <a:lnTo>
                    <a:pt x="478" y="338"/>
                  </a:lnTo>
                  <a:lnTo>
                    <a:pt x="583" y="279"/>
                  </a:lnTo>
                  <a:lnTo>
                    <a:pt x="687" y="224"/>
                  </a:lnTo>
                  <a:lnTo>
                    <a:pt x="792" y="176"/>
                  </a:lnTo>
                  <a:lnTo>
                    <a:pt x="896" y="131"/>
                  </a:lnTo>
                  <a:lnTo>
                    <a:pt x="1002" y="93"/>
                  </a:lnTo>
                  <a:lnTo>
                    <a:pt x="1105" y="58"/>
                  </a:lnTo>
                  <a:lnTo>
                    <a:pt x="1207" y="27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4C3A1513-9D2D-C331-99E8-1F4E54E0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497" y="4904980"/>
              <a:ext cx="249279" cy="168903"/>
            </a:xfrm>
            <a:custGeom>
              <a:avLst/>
              <a:gdLst>
                <a:gd name="T0" fmla="*/ 75 w 1315"/>
                <a:gd name="T1" fmla="*/ 0 h 891"/>
                <a:gd name="T2" fmla="*/ 131 w 1315"/>
                <a:gd name="T3" fmla="*/ 61 h 891"/>
                <a:gd name="T4" fmla="*/ 190 w 1315"/>
                <a:gd name="T5" fmla="*/ 116 h 891"/>
                <a:gd name="T6" fmla="*/ 251 w 1315"/>
                <a:gd name="T7" fmla="*/ 165 h 891"/>
                <a:gd name="T8" fmla="*/ 315 w 1315"/>
                <a:gd name="T9" fmla="*/ 208 h 891"/>
                <a:gd name="T10" fmla="*/ 379 w 1315"/>
                <a:gd name="T11" fmla="*/ 244 h 891"/>
                <a:gd name="T12" fmla="*/ 447 w 1315"/>
                <a:gd name="T13" fmla="*/ 274 h 891"/>
                <a:gd name="T14" fmla="*/ 516 w 1315"/>
                <a:gd name="T15" fmla="*/ 295 h 891"/>
                <a:gd name="T16" fmla="*/ 586 w 1315"/>
                <a:gd name="T17" fmla="*/ 308 h 891"/>
                <a:gd name="T18" fmla="*/ 656 w 1315"/>
                <a:gd name="T19" fmla="*/ 313 h 891"/>
                <a:gd name="T20" fmla="*/ 737 w 1315"/>
                <a:gd name="T21" fmla="*/ 308 h 891"/>
                <a:gd name="T22" fmla="*/ 815 w 1315"/>
                <a:gd name="T23" fmla="*/ 292 h 891"/>
                <a:gd name="T24" fmla="*/ 890 w 1315"/>
                <a:gd name="T25" fmla="*/ 265 h 891"/>
                <a:gd name="T26" fmla="*/ 966 w 1315"/>
                <a:gd name="T27" fmla="*/ 229 h 891"/>
                <a:gd name="T28" fmla="*/ 1038 w 1315"/>
                <a:gd name="T29" fmla="*/ 183 h 891"/>
                <a:gd name="T30" fmla="*/ 1108 w 1315"/>
                <a:gd name="T31" fmla="*/ 130 h 891"/>
                <a:gd name="T32" fmla="*/ 1175 w 1315"/>
                <a:gd name="T33" fmla="*/ 69 h 891"/>
                <a:gd name="T34" fmla="*/ 1239 w 1315"/>
                <a:gd name="T35" fmla="*/ 0 h 891"/>
                <a:gd name="T36" fmla="*/ 1271 w 1315"/>
                <a:gd name="T37" fmla="*/ 77 h 891"/>
                <a:gd name="T38" fmla="*/ 1294 w 1315"/>
                <a:gd name="T39" fmla="*/ 156 h 891"/>
                <a:gd name="T40" fmla="*/ 1310 w 1315"/>
                <a:gd name="T41" fmla="*/ 236 h 891"/>
                <a:gd name="T42" fmla="*/ 1315 w 1315"/>
                <a:gd name="T43" fmla="*/ 317 h 891"/>
                <a:gd name="T44" fmla="*/ 1315 w 1315"/>
                <a:gd name="T45" fmla="*/ 329 h 891"/>
                <a:gd name="T46" fmla="*/ 1313 w 1315"/>
                <a:gd name="T47" fmla="*/ 343 h 891"/>
                <a:gd name="T48" fmla="*/ 1310 w 1315"/>
                <a:gd name="T49" fmla="*/ 362 h 891"/>
                <a:gd name="T50" fmla="*/ 1303 w 1315"/>
                <a:gd name="T51" fmla="*/ 385 h 891"/>
                <a:gd name="T52" fmla="*/ 1295 w 1315"/>
                <a:gd name="T53" fmla="*/ 410 h 891"/>
                <a:gd name="T54" fmla="*/ 1284 w 1315"/>
                <a:gd name="T55" fmla="*/ 438 h 891"/>
                <a:gd name="T56" fmla="*/ 1268 w 1315"/>
                <a:gd name="T57" fmla="*/ 470 h 891"/>
                <a:gd name="T58" fmla="*/ 1247 w 1315"/>
                <a:gd name="T59" fmla="*/ 502 h 891"/>
                <a:gd name="T60" fmla="*/ 1222 w 1315"/>
                <a:gd name="T61" fmla="*/ 537 h 891"/>
                <a:gd name="T62" fmla="*/ 1191 w 1315"/>
                <a:gd name="T63" fmla="*/ 574 h 891"/>
                <a:gd name="T64" fmla="*/ 1155 w 1315"/>
                <a:gd name="T65" fmla="*/ 612 h 891"/>
                <a:gd name="T66" fmla="*/ 1110 w 1315"/>
                <a:gd name="T67" fmla="*/ 651 h 891"/>
                <a:gd name="T68" fmla="*/ 1058 w 1315"/>
                <a:gd name="T69" fmla="*/ 691 h 891"/>
                <a:gd name="T70" fmla="*/ 999 w 1315"/>
                <a:gd name="T71" fmla="*/ 731 h 891"/>
                <a:gd name="T72" fmla="*/ 932 w 1315"/>
                <a:gd name="T73" fmla="*/ 772 h 891"/>
                <a:gd name="T74" fmla="*/ 855 w 1315"/>
                <a:gd name="T75" fmla="*/ 812 h 891"/>
                <a:gd name="T76" fmla="*/ 770 w 1315"/>
                <a:gd name="T77" fmla="*/ 852 h 891"/>
                <a:gd name="T78" fmla="*/ 674 w 1315"/>
                <a:gd name="T79" fmla="*/ 891 h 891"/>
                <a:gd name="T80" fmla="*/ 640 w 1315"/>
                <a:gd name="T81" fmla="*/ 891 h 891"/>
                <a:gd name="T82" fmla="*/ 544 w 1315"/>
                <a:gd name="T83" fmla="*/ 852 h 891"/>
                <a:gd name="T84" fmla="*/ 458 w 1315"/>
                <a:gd name="T85" fmla="*/ 812 h 891"/>
                <a:gd name="T86" fmla="*/ 383 w 1315"/>
                <a:gd name="T87" fmla="*/ 772 h 891"/>
                <a:gd name="T88" fmla="*/ 315 w 1315"/>
                <a:gd name="T89" fmla="*/ 731 h 891"/>
                <a:gd name="T90" fmla="*/ 256 w 1315"/>
                <a:gd name="T91" fmla="*/ 691 h 891"/>
                <a:gd name="T92" fmla="*/ 205 w 1315"/>
                <a:gd name="T93" fmla="*/ 651 h 891"/>
                <a:gd name="T94" fmla="*/ 160 w 1315"/>
                <a:gd name="T95" fmla="*/ 612 h 891"/>
                <a:gd name="T96" fmla="*/ 123 w 1315"/>
                <a:gd name="T97" fmla="*/ 574 h 891"/>
                <a:gd name="T98" fmla="*/ 93 w 1315"/>
                <a:gd name="T99" fmla="*/ 537 h 891"/>
                <a:gd name="T100" fmla="*/ 67 w 1315"/>
                <a:gd name="T101" fmla="*/ 502 h 891"/>
                <a:gd name="T102" fmla="*/ 46 w 1315"/>
                <a:gd name="T103" fmla="*/ 470 h 891"/>
                <a:gd name="T104" fmla="*/ 30 w 1315"/>
                <a:gd name="T105" fmla="*/ 438 h 891"/>
                <a:gd name="T106" fmla="*/ 19 w 1315"/>
                <a:gd name="T107" fmla="*/ 410 h 891"/>
                <a:gd name="T108" fmla="*/ 11 w 1315"/>
                <a:gd name="T109" fmla="*/ 385 h 891"/>
                <a:gd name="T110" fmla="*/ 5 w 1315"/>
                <a:gd name="T111" fmla="*/ 362 h 891"/>
                <a:gd name="T112" fmla="*/ 2 w 1315"/>
                <a:gd name="T113" fmla="*/ 343 h 891"/>
                <a:gd name="T114" fmla="*/ 0 w 1315"/>
                <a:gd name="T115" fmla="*/ 329 h 891"/>
                <a:gd name="T116" fmla="*/ 0 w 1315"/>
                <a:gd name="T117" fmla="*/ 317 h 891"/>
                <a:gd name="T118" fmla="*/ 6 w 1315"/>
                <a:gd name="T119" fmla="*/ 236 h 891"/>
                <a:gd name="T120" fmla="*/ 21 w 1315"/>
                <a:gd name="T121" fmla="*/ 156 h 891"/>
                <a:gd name="T122" fmla="*/ 45 w 1315"/>
                <a:gd name="T123" fmla="*/ 77 h 891"/>
                <a:gd name="T124" fmla="*/ 75 w 1315"/>
                <a:gd name="T125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5" h="891">
                  <a:moveTo>
                    <a:pt x="75" y="0"/>
                  </a:moveTo>
                  <a:lnTo>
                    <a:pt x="131" y="61"/>
                  </a:lnTo>
                  <a:lnTo>
                    <a:pt x="190" y="116"/>
                  </a:lnTo>
                  <a:lnTo>
                    <a:pt x="251" y="165"/>
                  </a:lnTo>
                  <a:lnTo>
                    <a:pt x="315" y="208"/>
                  </a:lnTo>
                  <a:lnTo>
                    <a:pt x="379" y="244"/>
                  </a:lnTo>
                  <a:lnTo>
                    <a:pt x="447" y="274"/>
                  </a:lnTo>
                  <a:lnTo>
                    <a:pt x="516" y="295"/>
                  </a:lnTo>
                  <a:lnTo>
                    <a:pt x="586" y="308"/>
                  </a:lnTo>
                  <a:lnTo>
                    <a:pt x="656" y="313"/>
                  </a:lnTo>
                  <a:lnTo>
                    <a:pt x="737" y="308"/>
                  </a:lnTo>
                  <a:lnTo>
                    <a:pt x="815" y="292"/>
                  </a:lnTo>
                  <a:lnTo>
                    <a:pt x="890" y="265"/>
                  </a:lnTo>
                  <a:lnTo>
                    <a:pt x="966" y="229"/>
                  </a:lnTo>
                  <a:lnTo>
                    <a:pt x="1038" y="183"/>
                  </a:lnTo>
                  <a:lnTo>
                    <a:pt x="1108" y="130"/>
                  </a:lnTo>
                  <a:lnTo>
                    <a:pt x="1175" y="69"/>
                  </a:lnTo>
                  <a:lnTo>
                    <a:pt x="1239" y="0"/>
                  </a:lnTo>
                  <a:lnTo>
                    <a:pt x="1271" y="77"/>
                  </a:lnTo>
                  <a:lnTo>
                    <a:pt x="1294" y="156"/>
                  </a:lnTo>
                  <a:lnTo>
                    <a:pt x="1310" y="236"/>
                  </a:lnTo>
                  <a:lnTo>
                    <a:pt x="1315" y="317"/>
                  </a:lnTo>
                  <a:lnTo>
                    <a:pt x="1315" y="329"/>
                  </a:lnTo>
                  <a:lnTo>
                    <a:pt x="1313" y="343"/>
                  </a:lnTo>
                  <a:lnTo>
                    <a:pt x="1310" y="362"/>
                  </a:lnTo>
                  <a:lnTo>
                    <a:pt x="1303" y="385"/>
                  </a:lnTo>
                  <a:lnTo>
                    <a:pt x="1295" y="410"/>
                  </a:lnTo>
                  <a:lnTo>
                    <a:pt x="1284" y="438"/>
                  </a:lnTo>
                  <a:lnTo>
                    <a:pt x="1268" y="470"/>
                  </a:lnTo>
                  <a:lnTo>
                    <a:pt x="1247" y="502"/>
                  </a:lnTo>
                  <a:lnTo>
                    <a:pt x="1222" y="537"/>
                  </a:lnTo>
                  <a:lnTo>
                    <a:pt x="1191" y="574"/>
                  </a:lnTo>
                  <a:lnTo>
                    <a:pt x="1155" y="612"/>
                  </a:lnTo>
                  <a:lnTo>
                    <a:pt x="1110" y="651"/>
                  </a:lnTo>
                  <a:lnTo>
                    <a:pt x="1058" y="691"/>
                  </a:lnTo>
                  <a:lnTo>
                    <a:pt x="999" y="731"/>
                  </a:lnTo>
                  <a:lnTo>
                    <a:pt x="932" y="772"/>
                  </a:lnTo>
                  <a:lnTo>
                    <a:pt x="855" y="812"/>
                  </a:lnTo>
                  <a:lnTo>
                    <a:pt x="770" y="852"/>
                  </a:lnTo>
                  <a:lnTo>
                    <a:pt x="674" y="891"/>
                  </a:lnTo>
                  <a:lnTo>
                    <a:pt x="640" y="891"/>
                  </a:lnTo>
                  <a:lnTo>
                    <a:pt x="544" y="852"/>
                  </a:lnTo>
                  <a:lnTo>
                    <a:pt x="458" y="812"/>
                  </a:lnTo>
                  <a:lnTo>
                    <a:pt x="383" y="772"/>
                  </a:lnTo>
                  <a:lnTo>
                    <a:pt x="315" y="731"/>
                  </a:lnTo>
                  <a:lnTo>
                    <a:pt x="256" y="691"/>
                  </a:lnTo>
                  <a:lnTo>
                    <a:pt x="205" y="651"/>
                  </a:lnTo>
                  <a:lnTo>
                    <a:pt x="160" y="612"/>
                  </a:lnTo>
                  <a:lnTo>
                    <a:pt x="123" y="574"/>
                  </a:lnTo>
                  <a:lnTo>
                    <a:pt x="93" y="537"/>
                  </a:lnTo>
                  <a:lnTo>
                    <a:pt x="67" y="502"/>
                  </a:lnTo>
                  <a:lnTo>
                    <a:pt x="46" y="470"/>
                  </a:lnTo>
                  <a:lnTo>
                    <a:pt x="30" y="438"/>
                  </a:lnTo>
                  <a:lnTo>
                    <a:pt x="19" y="410"/>
                  </a:lnTo>
                  <a:lnTo>
                    <a:pt x="11" y="385"/>
                  </a:lnTo>
                  <a:lnTo>
                    <a:pt x="5" y="362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7"/>
                  </a:lnTo>
                  <a:lnTo>
                    <a:pt x="6" y="236"/>
                  </a:lnTo>
                  <a:lnTo>
                    <a:pt x="21" y="156"/>
                  </a:lnTo>
                  <a:lnTo>
                    <a:pt x="45" y="7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AD8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F24731BC-5E6C-75A9-AAA0-4E9A336C3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419" y="5074831"/>
              <a:ext cx="137056" cy="67675"/>
            </a:xfrm>
            <a:custGeom>
              <a:avLst/>
              <a:gdLst>
                <a:gd name="T0" fmla="*/ 361 w 723"/>
                <a:gd name="T1" fmla="*/ 0 h 357"/>
                <a:gd name="T2" fmla="*/ 368 w 723"/>
                <a:gd name="T3" fmla="*/ 0 h 357"/>
                <a:gd name="T4" fmla="*/ 382 w 723"/>
                <a:gd name="T5" fmla="*/ 1 h 357"/>
                <a:gd name="T6" fmla="*/ 406 w 723"/>
                <a:gd name="T7" fmla="*/ 4 h 357"/>
                <a:gd name="T8" fmla="*/ 438 w 723"/>
                <a:gd name="T9" fmla="*/ 9 h 357"/>
                <a:gd name="T10" fmla="*/ 477 w 723"/>
                <a:gd name="T11" fmla="*/ 16 h 357"/>
                <a:gd name="T12" fmla="*/ 520 w 723"/>
                <a:gd name="T13" fmla="*/ 25 h 357"/>
                <a:gd name="T14" fmla="*/ 566 w 723"/>
                <a:gd name="T15" fmla="*/ 36 h 357"/>
                <a:gd name="T16" fmla="*/ 618 w 723"/>
                <a:gd name="T17" fmla="*/ 51 h 357"/>
                <a:gd name="T18" fmla="*/ 671 w 723"/>
                <a:gd name="T19" fmla="*/ 70 h 357"/>
                <a:gd name="T20" fmla="*/ 723 w 723"/>
                <a:gd name="T21" fmla="*/ 91 h 357"/>
                <a:gd name="T22" fmla="*/ 590 w 723"/>
                <a:gd name="T23" fmla="*/ 357 h 357"/>
                <a:gd name="T24" fmla="*/ 132 w 723"/>
                <a:gd name="T25" fmla="*/ 357 h 357"/>
                <a:gd name="T26" fmla="*/ 0 w 723"/>
                <a:gd name="T27" fmla="*/ 91 h 357"/>
                <a:gd name="T28" fmla="*/ 54 w 723"/>
                <a:gd name="T29" fmla="*/ 70 h 357"/>
                <a:gd name="T30" fmla="*/ 108 w 723"/>
                <a:gd name="T31" fmla="*/ 51 h 357"/>
                <a:gd name="T32" fmla="*/ 160 w 723"/>
                <a:gd name="T33" fmla="*/ 36 h 357"/>
                <a:gd name="T34" fmla="*/ 206 w 723"/>
                <a:gd name="T35" fmla="*/ 25 h 357"/>
                <a:gd name="T36" fmla="*/ 249 w 723"/>
                <a:gd name="T37" fmla="*/ 16 h 357"/>
                <a:gd name="T38" fmla="*/ 288 w 723"/>
                <a:gd name="T39" fmla="*/ 9 h 357"/>
                <a:gd name="T40" fmla="*/ 318 w 723"/>
                <a:gd name="T41" fmla="*/ 4 h 357"/>
                <a:gd name="T42" fmla="*/ 342 w 723"/>
                <a:gd name="T43" fmla="*/ 1 h 357"/>
                <a:gd name="T44" fmla="*/ 357 w 723"/>
                <a:gd name="T45" fmla="*/ 0 h 357"/>
                <a:gd name="T46" fmla="*/ 361 w 723"/>
                <a:gd name="T4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3" h="357">
                  <a:moveTo>
                    <a:pt x="361" y="0"/>
                  </a:moveTo>
                  <a:lnTo>
                    <a:pt x="368" y="0"/>
                  </a:lnTo>
                  <a:lnTo>
                    <a:pt x="382" y="1"/>
                  </a:lnTo>
                  <a:lnTo>
                    <a:pt x="406" y="4"/>
                  </a:lnTo>
                  <a:lnTo>
                    <a:pt x="438" y="9"/>
                  </a:lnTo>
                  <a:lnTo>
                    <a:pt x="477" y="16"/>
                  </a:lnTo>
                  <a:lnTo>
                    <a:pt x="520" y="25"/>
                  </a:lnTo>
                  <a:lnTo>
                    <a:pt x="566" y="36"/>
                  </a:lnTo>
                  <a:lnTo>
                    <a:pt x="618" y="51"/>
                  </a:lnTo>
                  <a:lnTo>
                    <a:pt x="671" y="70"/>
                  </a:lnTo>
                  <a:lnTo>
                    <a:pt x="723" y="91"/>
                  </a:lnTo>
                  <a:lnTo>
                    <a:pt x="590" y="357"/>
                  </a:lnTo>
                  <a:lnTo>
                    <a:pt x="132" y="357"/>
                  </a:lnTo>
                  <a:lnTo>
                    <a:pt x="0" y="91"/>
                  </a:lnTo>
                  <a:lnTo>
                    <a:pt x="54" y="70"/>
                  </a:lnTo>
                  <a:lnTo>
                    <a:pt x="108" y="51"/>
                  </a:lnTo>
                  <a:lnTo>
                    <a:pt x="160" y="36"/>
                  </a:lnTo>
                  <a:lnTo>
                    <a:pt x="206" y="25"/>
                  </a:lnTo>
                  <a:lnTo>
                    <a:pt x="249" y="16"/>
                  </a:lnTo>
                  <a:lnTo>
                    <a:pt x="288" y="9"/>
                  </a:lnTo>
                  <a:lnTo>
                    <a:pt x="318" y="4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AB0E65F3-1587-82EE-A13E-623458B6E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852" y="4963556"/>
              <a:ext cx="157340" cy="186722"/>
            </a:xfrm>
            <a:custGeom>
              <a:avLst/>
              <a:gdLst>
                <a:gd name="T0" fmla="*/ 699 w 830"/>
                <a:gd name="T1" fmla="*/ 26 h 985"/>
                <a:gd name="T2" fmla="*/ 760 w 830"/>
                <a:gd name="T3" fmla="*/ 95 h 985"/>
                <a:gd name="T4" fmla="*/ 801 w 830"/>
                <a:gd name="T5" fmla="*/ 180 h 985"/>
                <a:gd name="T6" fmla="*/ 824 w 830"/>
                <a:gd name="T7" fmla="*/ 276 h 985"/>
                <a:gd name="T8" fmla="*/ 830 w 830"/>
                <a:gd name="T9" fmla="*/ 382 h 985"/>
                <a:gd name="T10" fmla="*/ 825 w 830"/>
                <a:gd name="T11" fmla="*/ 491 h 985"/>
                <a:gd name="T12" fmla="*/ 811 w 830"/>
                <a:gd name="T13" fmla="*/ 599 h 985"/>
                <a:gd name="T14" fmla="*/ 790 w 830"/>
                <a:gd name="T15" fmla="*/ 702 h 985"/>
                <a:gd name="T16" fmla="*/ 766 w 830"/>
                <a:gd name="T17" fmla="*/ 796 h 985"/>
                <a:gd name="T18" fmla="*/ 744 w 830"/>
                <a:gd name="T19" fmla="*/ 875 h 985"/>
                <a:gd name="T20" fmla="*/ 721 w 830"/>
                <a:gd name="T21" fmla="*/ 937 h 985"/>
                <a:gd name="T22" fmla="*/ 707 w 830"/>
                <a:gd name="T23" fmla="*/ 974 h 985"/>
                <a:gd name="T24" fmla="*/ 700 w 830"/>
                <a:gd name="T25" fmla="*/ 985 h 985"/>
                <a:gd name="T26" fmla="*/ 638 w 830"/>
                <a:gd name="T27" fmla="*/ 880 h 985"/>
                <a:gd name="T28" fmla="*/ 556 w 830"/>
                <a:gd name="T29" fmla="*/ 795 h 985"/>
                <a:gd name="T30" fmla="*/ 463 w 830"/>
                <a:gd name="T31" fmla="*/ 728 h 985"/>
                <a:gd name="T32" fmla="*/ 364 w 830"/>
                <a:gd name="T33" fmla="*/ 676 h 985"/>
                <a:gd name="T34" fmla="*/ 266 w 830"/>
                <a:gd name="T35" fmla="*/ 639 h 985"/>
                <a:gd name="T36" fmla="*/ 173 w 830"/>
                <a:gd name="T37" fmla="*/ 614 h 985"/>
                <a:gd name="T38" fmla="*/ 97 w 830"/>
                <a:gd name="T39" fmla="*/ 598 h 985"/>
                <a:gd name="T40" fmla="*/ 37 w 830"/>
                <a:gd name="T41" fmla="*/ 590 h 985"/>
                <a:gd name="T42" fmla="*/ 5 w 830"/>
                <a:gd name="T43" fmla="*/ 587 h 985"/>
                <a:gd name="T44" fmla="*/ 98 w 830"/>
                <a:gd name="T45" fmla="*/ 548 h 985"/>
                <a:gd name="T46" fmla="*/ 265 w 830"/>
                <a:gd name="T47" fmla="*/ 468 h 985"/>
                <a:gd name="T48" fmla="*/ 393 w 830"/>
                <a:gd name="T49" fmla="*/ 388 h 985"/>
                <a:gd name="T50" fmla="*/ 491 w 830"/>
                <a:gd name="T51" fmla="*/ 308 h 985"/>
                <a:gd name="T52" fmla="*/ 561 w 830"/>
                <a:gd name="T53" fmla="*/ 233 h 985"/>
                <a:gd name="T54" fmla="*/ 609 w 830"/>
                <a:gd name="T55" fmla="*/ 164 h 985"/>
                <a:gd name="T56" fmla="*/ 638 w 830"/>
                <a:gd name="T57" fmla="*/ 104 h 985"/>
                <a:gd name="T58" fmla="*/ 652 w 830"/>
                <a:gd name="T59" fmla="*/ 56 h 985"/>
                <a:gd name="T60" fmla="*/ 659 w 830"/>
                <a:gd name="T61" fmla="*/ 21 h 985"/>
                <a:gd name="T62" fmla="*/ 659 w 830"/>
                <a:gd name="T63" fmla="*/ 2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985">
                  <a:moveTo>
                    <a:pt x="659" y="0"/>
                  </a:moveTo>
                  <a:lnTo>
                    <a:pt x="699" y="26"/>
                  </a:lnTo>
                  <a:lnTo>
                    <a:pt x="732" y="58"/>
                  </a:lnTo>
                  <a:lnTo>
                    <a:pt x="760" y="95"/>
                  </a:lnTo>
                  <a:lnTo>
                    <a:pt x="784" y="135"/>
                  </a:lnTo>
                  <a:lnTo>
                    <a:pt x="801" y="180"/>
                  </a:lnTo>
                  <a:lnTo>
                    <a:pt x="814" y="226"/>
                  </a:lnTo>
                  <a:lnTo>
                    <a:pt x="824" y="276"/>
                  </a:lnTo>
                  <a:lnTo>
                    <a:pt x="828" y="329"/>
                  </a:lnTo>
                  <a:lnTo>
                    <a:pt x="830" y="382"/>
                  </a:lnTo>
                  <a:lnTo>
                    <a:pt x="828" y="436"/>
                  </a:lnTo>
                  <a:lnTo>
                    <a:pt x="825" y="491"/>
                  </a:lnTo>
                  <a:lnTo>
                    <a:pt x="819" y="545"/>
                  </a:lnTo>
                  <a:lnTo>
                    <a:pt x="811" y="599"/>
                  </a:lnTo>
                  <a:lnTo>
                    <a:pt x="801" y="652"/>
                  </a:lnTo>
                  <a:lnTo>
                    <a:pt x="790" y="702"/>
                  </a:lnTo>
                  <a:lnTo>
                    <a:pt x="779" y="750"/>
                  </a:lnTo>
                  <a:lnTo>
                    <a:pt x="766" y="796"/>
                  </a:lnTo>
                  <a:lnTo>
                    <a:pt x="755" y="838"/>
                  </a:lnTo>
                  <a:lnTo>
                    <a:pt x="744" y="875"/>
                  </a:lnTo>
                  <a:lnTo>
                    <a:pt x="732" y="909"/>
                  </a:lnTo>
                  <a:lnTo>
                    <a:pt x="721" y="937"/>
                  </a:lnTo>
                  <a:lnTo>
                    <a:pt x="713" y="958"/>
                  </a:lnTo>
                  <a:lnTo>
                    <a:pt x="707" y="974"/>
                  </a:lnTo>
                  <a:lnTo>
                    <a:pt x="702" y="984"/>
                  </a:lnTo>
                  <a:lnTo>
                    <a:pt x="700" y="985"/>
                  </a:lnTo>
                  <a:lnTo>
                    <a:pt x="671" y="931"/>
                  </a:lnTo>
                  <a:lnTo>
                    <a:pt x="638" y="880"/>
                  </a:lnTo>
                  <a:lnTo>
                    <a:pt x="599" y="835"/>
                  </a:lnTo>
                  <a:lnTo>
                    <a:pt x="556" y="795"/>
                  </a:lnTo>
                  <a:lnTo>
                    <a:pt x="511" y="760"/>
                  </a:lnTo>
                  <a:lnTo>
                    <a:pt x="463" y="728"/>
                  </a:lnTo>
                  <a:lnTo>
                    <a:pt x="414" y="700"/>
                  </a:lnTo>
                  <a:lnTo>
                    <a:pt x="364" y="676"/>
                  </a:lnTo>
                  <a:lnTo>
                    <a:pt x="314" y="655"/>
                  </a:lnTo>
                  <a:lnTo>
                    <a:pt x="266" y="639"/>
                  </a:lnTo>
                  <a:lnTo>
                    <a:pt x="218" y="625"/>
                  </a:lnTo>
                  <a:lnTo>
                    <a:pt x="173" y="614"/>
                  </a:lnTo>
                  <a:lnTo>
                    <a:pt x="133" y="606"/>
                  </a:lnTo>
                  <a:lnTo>
                    <a:pt x="97" y="598"/>
                  </a:lnTo>
                  <a:lnTo>
                    <a:pt x="65" y="593"/>
                  </a:lnTo>
                  <a:lnTo>
                    <a:pt x="37" y="590"/>
                  </a:lnTo>
                  <a:lnTo>
                    <a:pt x="18" y="588"/>
                  </a:lnTo>
                  <a:lnTo>
                    <a:pt x="5" y="587"/>
                  </a:lnTo>
                  <a:lnTo>
                    <a:pt x="0" y="587"/>
                  </a:lnTo>
                  <a:lnTo>
                    <a:pt x="98" y="548"/>
                  </a:lnTo>
                  <a:lnTo>
                    <a:pt x="186" y="508"/>
                  </a:lnTo>
                  <a:lnTo>
                    <a:pt x="265" y="468"/>
                  </a:lnTo>
                  <a:lnTo>
                    <a:pt x="334" y="428"/>
                  </a:lnTo>
                  <a:lnTo>
                    <a:pt x="393" y="388"/>
                  </a:lnTo>
                  <a:lnTo>
                    <a:pt x="446" y="348"/>
                  </a:lnTo>
                  <a:lnTo>
                    <a:pt x="491" y="308"/>
                  </a:lnTo>
                  <a:lnTo>
                    <a:pt x="529" y="271"/>
                  </a:lnTo>
                  <a:lnTo>
                    <a:pt x="561" y="233"/>
                  </a:lnTo>
                  <a:lnTo>
                    <a:pt x="587" y="197"/>
                  </a:lnTo>
                  <a:lnTo>
                    <a:pt x="609" y="164"/>
                  </a:lnTo>
                  <a:lnTo>
                    <a:pt x="625" y="133"/>
                  </a:lnTo>
                  <a:lnTo>
                    <a:pt x="638" y="104"/>
                  </a:lnTo>
                  <a:lnTo>
                    <a:pt x="646" y="79"/>
                  </a:lnTo>
                  <a:lnTo>
                    <a:pt x="652" y="56"/>
                  </a:lnTo>
                  <a:lnTo>
                    <a:pt x="655" y="36"/>
                  </a:lnTo>
                  <a:lnTo>
                    <a:pt x="659" y="21"/>
                  </a:lnTo>
                  <a:lnTo>
                    <a:pt x="659" y="10"/>
                  </a:lnTo>
                  <a:lnTo>
                    <a:pt x="659" y="2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2E0BBFE0-D11B-B303-988D-9F1BDDA24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0271" y="4963556"/>
              <a:ext cx="157340" cy="186722"/>
            </a:xfrm>
            <a:custGeom>
              <a:avLst/>
              <a:gdLst>
                <a:gd name="T0" fmla="*/ 170 w 830"/>
                <a:gd name="T1" fmla="*/ 2 h 985"/>
                <a:gd name="T2" fmla="*/ 170 w 830"/>
                <a:gd name="T3" fmla="*/ 21 h 985"/>
                <a:gd name="T4" fmla="*/ 176 w 830"/>
                <a:gd name="T5" fmla="*/ 56 h 985"/>
                <a:gd name="T6" fmla="*/ 191 w 830"/>
                <a:gd name="T7" fmla="*/ 104 h 985"/>
                <a:gd name="T8" fmla="*/ 220 w 830"/>
                <a:gd name="T9" fmla="*/ 164 h 985"/>
                <a:gd name="T10" fmla="*/ 268 w 830"/>
                <a:gd name="T11" fmla="*/ 233 h 985"/>
                <a:gd name="T12" fmla="*/ 338 w 830"/>
                <a:gd name="T13" fmla="*/ 308 h 985"/>
                <a:gd name="T14" fmla="*/ 436 w 830"/>
                <a:gd name="T15" fmla="*/ 388 h 985"/>
                <a:gd name="T16" fmla="*/ 567 w 830"/>
                <a:gd name="T17" fmla="*/ 468 h 985"/>
                <a:gd name="T18" fmla="*/ 734 w 830"/>
                <a:gd name="T19" fmla="*/ 548 h 985"/>
                <a:gd name="T20" fmla="*/ 826 w 830"/>
                <a:gd name="T21" fmla="*/ 587 h 985"/>
                <a:gd name="T22" fmla="*/ 794 w 830"/>
                <a:gd name="T23" fmla="*/ 590 h 985"/>
                <a:gd name="T24" fmla="*/ 735 w 830"/>
                <a:gd name="T25" fmla="*/ 599 h 985"/>
                <a:gd name="T26" fmla="*/ 657 w 830"/>
                <a:gd name="T27" fmla="*/ 615 h 985"/>
                <a:gd name="T28" fmla="*/ 565 w 830"/>
                <a:gd name="T29" fmla="*/ 641 h 985"/>
                <a:gd name="T30" fmla="*/ 466 w 830"/>
                <a:gd name="T31" fmla="*/ 678 h 985"/>
                <a:gd name="T32" fmla="*/ 367 w 830"/>
                <a:gd name="T33" fmla="*/ 729 h 985"/>
                <a:gd name="T34" fmla="*/ 274 w 830"/>
                <a:gd name="T35" fmla="*/ 796 h 985"/>
                <a:gd name="T36" fmla="*/ 194 w 830"/>
                <a:gd name="T37" fmla="*/ 881 h 985"/>
                <a:gd name="T38" fmla="*/ 131 w 830"/>
                <a:gd name="T39" fmla="*/ 985 h 985"/>
                <a:gd name="T40" fmla="*/ 125 w 830"/>
                <a:gd name="T41" fmla="*/ 974 h 985"/>
                <a:gd name="T42" fmla="*/ 109 w 830"/>
                <a:gd name="T43" fmla="*/ 936 h 985"/>
                <a:gd name="T44" fmla="*/ 88 w 830"/>
                <a:gd name="T45" fmla="*/ 873 h 985"/>
                <a:gd name="T46" fmla="*/ 64 w 830"/>
                <a:gd name="T47" fmla="*/ 795 h 985"/>
                <a:gd name="T48" fmla="*/ 40 w 830"/>
                <a:gd name="T49" fmla="*/ 700 h 985"/>
                <a:gd name="T50" fmla="*/ 19 w 830"/>
                <a:gd name="T51" fmla="*/ 598 h 985"/>
                <a:gd name="T52" fmla="*/ 5 w 830"/>
                <a:gd name="T53" fmla="*/ 489 h 985"/>
                <a:gd name="T54" fmla="*/ 0 w 830"/>
                <a:gd name="T55" fmla="*/ 382 h 985"/>
                <a:gd name="T56" fmla="*/ 7 w 830"/>
                <a:gd name="T57" fmla="*/ 276 h 985"/>
                <a:gd name="T58" fmla="*/ 29 w 830"/>
                <a:gd name="T59" fmla="*/ 178 h 985"/>
                <a:gd name="T60" fmla="*/ 69 w 830"/>
                <a:gd name="T61" fmla="*/ 93 h 985"/>
                <a:gd name="T62" fmla="*/ 130 w 830"/>
                <a:gd name="T63" fmla="*/ 2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985">
                  <a:moveTo>
                    <a:pt x="170" y="0"/>
                  </a:moveTo>
                  <a:lnTo>
                    <a:pt x="170" y="2"/>
                  </a:lnTo>
                  <a:lnTo>
                    <a:pt x="170" y="10"/>
                  </a:lnTo>
                  <a:lnTo>
                    <a:pt x="170" y="21"/>
                  </a:lnTo>
                  <a:lnTo>
                    <a:pt x="172" y="36"/>
                  </a:lnTo>
                  <a:lnTo>
                    <a:pt x="176" y="56"/>
                  </a:lnTo>
                  <a:lnTo>
                    <a:pt x="183" y="79"/>
                  </a:lnTo>
                  <a:lnTo>
                    <a:pt x="191" y="104"/>
                  </a:lnTo>
                  <a:lnTo>
                    <a:pt x="204" y="133"/>
                  </a:lnTo>
                  <a:lnTo>
                    <a:pt x="220" y="164"/>
                  </a:lnTo>
                  <a:lnTo>
                    <a:pt x="242" y="197"/>
                  </a:lnTo>
                  <a:lnTo>
                    <a:pt x="268" y="233"/>
                  </a:lnTo>
                  <a:lnTo>
                    <a:pt x="300" y="271"/>
                  </a:lnTo>
                  <a:lnTo>
                    <a:pt x="338" y="308"/>
                  </a:lnTo>
                  <a:lnTo>
                    <a:pt x="385" y="348"/>
                  </a:lnTo>
                  <a:lnTo>
                    <a:pt x="436" y="388"/>
                  </a:lnTo>
                  <a:lnTo>
                    <a:pt x="497" y="428"/>
                  </a:lnTo>
                  <a:lnTo>
                    <a:pt x="567" y="468"/>
                  </a:lnTo>
                  <a:lnTo>
                    <a:pt x="646" y="508"/>
                  </a:lnTo>
                  <a:lnTo>
                    <a:pt x="734" y="548"/>
                  </a:lnTo>
                  <a:lnTo>
                    <a:pt x="830" y="587"/>
                  </a:lnTo>
                  <a:lnTo>
                    <a:pt x="826" y="587"/>
                  </a:lnTo>
                  <a:lnTo>
                    <a:pt x="814" y="588"/>
                  </a:lnTo>
                  <a:lnTo>
                    <a:pt x="794" y="590"/>
                  </a:lnTo>
                  <a:lnTo>
                    <a:pt x="767" y="593"/>
                  </a:lnTo>
                  <a:lnTo>
                    <a:pt x="735" y="599"/>
                  </a:lnTo>
                  <a:lnTo>
                    <a:pt x="698" y="606"/>
                  </a:lnTo>
                  <a:lnTo>
                    <a:pt x="657" y="615"/>
                  </a:lnTo>
                  <a:lnTo>
                    <a:pt x="612" y="627"/>
                  </a:lnTo>
                  <a:lnTo>
                    <a:pt x="565" y="641"/>
                  </a:lnTo>
                  <a:lnTo>
                    <a:pt x="516" y="659"/>
                  </a:lnTo>
                  <a:lnTo>
                    <a:pt x="466" y="678"/>
                  </a:lnTo>
                  <a:lnTo>
                    <a:pt x="417" y="702"/>
                  </a:lnTo>
                  <a:lnTo>
                    <a:pt x="367" y="729"/>
                  </a:lnTo>
                  <a:lnTo>
                    <a:pt x="320" y="761"/>
                  </a:lnTo>
                  <a:lnTo>
                    <a:pt x="274" y="796"/>
                  </a:lnTo>
                  <a:lnTo>
                    <a:pt x="232" y="836"/>
                  </a:lnTo>
                  <a:lnTo>
                    <a:pt x="194" y="881"/>
                  </a:lnTo>
                  <a:lnTo>
                    <a:pt x="160" y="931"/>
                  </a:lnTo>
                  <a:lnTo>
                    <a:pt x="131" y="985"/>
                  </a:lnTo>
                  <a:lnTo>
                    <a:pt x="130" y="984"/>
                  </a:lnTo>
                  <a:lnTo>
                    <a:pt x="125" y="974"/>
                  </a:lnTo>
                  <a:lnTo>
                    <a:pt x="119" y="958"/>
                  </a:lnTo>
                  <a:lnTo>
                    <a:pt x="109" y="936"/>
                  </a:lnTo>
                  <a:lnTo>
                    <a:pt x="99" y="907"/>
                  </a:lnTo>
                  <a:lnTo>
                    <a:pt x="88" y="873"/>
                  </a:lnTo>
                  <a:lnTo>
                    <a:pt x="75" y="836"/>
                  </a:lnTo>
                  <a:lnTo>
                    <a:pt x="64" y="795"/>
                  </a:lnTo>
                  <a:lnTo>
                    <a:pt x="51" y="748"/>
                  </a:lnTo>
                  <a:lnTo>
                    <a:pt x="40" y="700"/>
                  </a:lnTo>
                  <a:lnTo>
                    <a:pt x="29" y="651"/>
                  </a:lnTo>
                  <a:lnTo>
                    <a:pt x="19" y="598"/>
                  </a:lnTo>
                  <a:lnTo>
                    <a:pt x="11" y="543"/>
                  </a:lnTo>
                  <a:lnTo>
                    <a:pt x="5" y="489"/>
                  </a:lnTo>
                  <a:lnTo>
                    <a:pt x="2" y="434"/>
                  </a:lnTo>
                  <a:lnTo>
                    <a:pt x="0" y="382"/>
                  </a:lnTo>
                  <a:lnTo>
                    <a:pt x="2" y="327"/>
                  </a:lnTo>
                  <a:lnTo>
                    <a:pt x="7" y="276"/>
                  </a:lnTo>
                  <a:lnTo>
                    <a:pt x="16" y="226"/>
                  </a:lnTo>
                  <a:lnTo>
                    <a:pt x="29" y="178"/>
                  </a:lnTo>
                  <a:lnTo>
                    <a:pt x="47" y="135"/>
                  </a:lnTo>
                  <a:lnTo>
                    <a:pt x="69" y="93"/>
                  </a:lnTo>
                  <a:lnTo>
                    <a:pt x="96" y="58"/>
                  </a:lnTo>
                  <a:lnTo>
                    <a:pt x="130" y="2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C64D8868-C018-0732-BE47-BE3A0D4A9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458" y="4904980"/>
              <a:ext cx="233355" cy="74499"/>
            </a:xfrm>
            <a:custGeom>
              <a:avLst/>
              <a:gdLst>
                <a:gd name="T0" fmla="*/ 33 w 1231"/>
                <a:gd name="T1" fmla="*/ 0 h 393"/>
                <a:gd name="T2" fmla="*/ 89 w 1231"/>
                <a:gd name="T3" fmla="*/ 61 h 393"/>
                <a:gd name="T4" fmla="*/ 148 w 1231"/>
                <a:gd name="T5" fmla="*/ 116 h 393"/>
                <a:gd name="T6" fmla="*/ 209 w 1231"/>
                <a:gd name="T7" fmla="*/ 165 h 393"/>
                <a:gd name="T8" fmla="*/ 273 w 1231"/>
                <a:gd name="T9" fmla="*/ 208 h 393"/>
                <a:gd name="T10" fmla="*/ 337 w 1231"/>
                <a:gd name="T11" fmla="*/ 244 h 393"/>
                <a:gd name="T12" fmla="*/ 405 w 1231"/>
                <a:gd name="T13" fmla="*/ 274 h 393"/>
                <a:gd name="T14" fmla="*/ 474 w 1231"/>
                <a:gd name="T15" fmla="*/ 295 h 393"/>
                <a:gd name="T16" fmla="*/ 544 w 1231"/>
                <a:gd name="T17" fmla="*/ 308 h 393"/>
                <a:gd name="T18" fmla="*/ 614 w 1231"/>
                <a:gd name="T19" fmla="*/ 313 h 393"/>
                <a:gd name="T20" fmla="*/ 687 w 1231"/>
                <a:gd name="T21" fmla="*/ 308 h 393"/>
                <a:gd name="T22" fmla="*/ 757 w 1231"/>
                <a:gd name="T23" fmla="*/ 295 h 393"/>
                <a:gd name="T24" fmla="*/ 826 w 1231"/>
                <a:gd name="T25" fmla="*/ 274 h 393"/>
                <a:gd name="T26" fmla="*/ 892 w 1231"/>
                <a:gd name="T27" fmla="*/ 245 h 393"/>
                <a:gd name="T28" fmla="*/ 957 w 1231"/>
                <a:gd name="T29" fmla="*/ 210 h 393"/>
                <a:gd name="T30" fmla="*/ 1021 w 1231"/>
                <a:gd name="T31" fmla="*/ 167 h 393"/>
                <a:gd name="T32" fmla="*/ 1082 w 1231"/>
                <a:gd name="T33" fmla="*/ 117 h 393"/>
                <a:gd name="T34" fmla="*/ 1141 w 1231"/>
                <a:gd name="T35" fmla="*/ 61 h 393"/>
                <a:gd name="T36" fmla="*/ 1197 w 1231"/>
                <a:gd name="T37" fmla="*/ 0 h 393"/>
                <a:gd name="T38" fmla="*/ 1217 w 1231"/>
                <a:gd name="T39" fmla="*/ 40 h 393"/>
                <a:gd name="T40" fmla="*/ 1231 w 1231"/>
                <a:gd name="T41" fmla="*/ 84 h 393"/>
                <a:gd name="T42" fmla="*/ 1172 w 1231"/>
                <a:gd name="T43" fmla="*/ 144 h 393"/>
                <a:gd name="T44" fmla="*/ 1109 w 1231"/>
                <a:gd name="T45" fmla="*/ 199 h 393"/>
                <a:gd name="T46" fmla="*/ 1045 w 1231"/>
                <a:gd name="T47" fmla="*/ 247 h 393"/>
                <a:gd name="T48" fmla="*/ 980 w 1231"/>
                <a:gd name="T49" fmla="*/ 290 h 393"/>
                <a:gd name="T50" fmla="*/ 911 w 1231"/>
                <a:gd name="T51" fmla="*/ 325 h 393"/>
                <a:gd name="T52" fmla="*/ 840 w 1231"/>
                <a:gd name="T53" fmla="*/ 354 h 393"/>
                <a:gd name="T54" fmla="*/ 767 w 1231"/>
                <a:gd name="T55" fmla="*/ 375 h 393"/>
                <a:gd name="T56" fmla="*/ 691 w 1231"/>
                <a:gd name="T57" fmla="*/ 388 h 393"/>
                <a:gd name="T58" fmla="*/ 614 w 1231"/>
                <a:gd name="T59" fmla="*/ 393 h 393"/>
                <a:gd name="T60" fmla="*/ 538 w 1231"/>
                <a:gd name="T61" fmla="*/ 388 h 393"/>
                <a:gd name="T62" fmla="*/ 464 w 1231"/>
                <a:gd name="T63" fmla="*/ 375 h 393"/>
                <a:gd name="T64" fmla="*/ 390 w 1231"/>
                <a:gd name="T65" fmla="*/ 354 h 393"/>
                <a:gd name="T66" fmla="*/ 320 w 1231"/>
                <a:gd name="T67" fmla="*/ 325 h 393"/>
                <a:gd name="T68" fmla="*/ 251 w 1231"/>
                <a:gd name="T69" fmla="*/ 290 h 393"/>
                <a:gd name="T70" fmla="*/ 185 w 1231"/>
                <a:gd name="T71" fmla="*/ 247 h 393"/>
                <a:gd name="T72" fmla="*/ 121 w 1231"/>
                <a:gd name="T73" fmla="*/ 199 h 393"/>
                <a:gd name="T74" fmla="*/ 59 w 1231"/>
                <a:gd name="T75" fmla="*/ 144 h 393"/>
                <a:gd name="T76" fmla="*/ 0 w 1231"/>
                <a:gd name="T77" fmla="*/ 84 h 393"/>
                <a:gd name="T78" fmla="*/ 14 w 1231"/>
                <a:gd name="T79" fmla="*/ 40 h 393"/>
                <a:gd name="T80" fmla="*/ 33 w 1231"/>
                <a:gd name="T8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1" h="393">
                  <a:moveTo>
                    <a:pt x="33" y="0"/>
                  </a:moveTo>
                  <a:lnTo>
                    <a:pt x="89" y="61"/>
                  </a:lnTo>
                  <a:lnTo>
                    <a:pt x="148" y="116"/>
                  </a:lnTo>
                  <a:lnTo>
                    <a:pt x="209" y="165"/>
                  </a:lnTo>
                  <a:lnTo>
                    <a:pt x="273" y="208"/>
                  </a:lnTo>
                  <a:lnTo>
                    <a:pt x="337" y="244"/>
                  </a:lnTo>
                  <a:lnTo>
                    <a:pt x="405" y="274"/>
                  </a:lnTo>
                  <a:lnTo>
                    <a:pt x="474" y="295"/>
                  </a:lnTo>
                  <a:lnTo>
                    <a:pt x="544" y="308"/>
                  </a:lnTo>
                  <a:lnTo>
                    <a:pt x="614" y="313"/>
                  </a:lnTo>
                  <a:lnTo>
                    <a:pt x="687" y="308"/>
                  </a:lnTo>
                  <a:lnTo>
                    <a:pt x="757" y="295"/>
                  </a:lnTo>
                  <a:lnTo>
                    <a:pt x="826" y="274"/>
                  </a:lnTo>
                  <a:lnTo>
                    <a:pt x="892" y="245"/>
                  </a:lnTo>
                  <a:lnTo>
                    <a:pt x="957" y="210"/>
                  </a:lnTo>
                  <a:lnTo>
                    <a:pt x="1021" y="167"/>
                  </a:lnTo>
                  <a:lnTo>
                    <a:pt x="1082" y="117"/>
                  </a:lnTo>
                  <a:lnTo>
                    <a:pt x="1141" y="61"/>
                  </a:lnTo>
                  <a:lnTo>
                    <a:pt x="1197" y="0"/>
                  </a:lnTo>
                  <a:lnTo>
                    <a:pt x="1217" y="40"/>
                  </a:lnTo>
                  <a:lnTo>
                    <a:pt x="1231" y="84"/>
                  </a:lnTo>
                  <a:lnTo>
                    <a:pt x="1172" y="144"/>
                  </a:lnTo>
                  <a:lnTo>
                    <a:pt x="1109" y="199"/>
                  </a:lnTo>
                  <a:lnTo>
                    <a:pt x="1045" y="247"/>
                  </a:lnTo>
                  <a:lnTo>
                    <a:pt x="980" y="290"/>
                  </a:lnTo>
                  <a:lnTo>
                    <a:pt x="911" y="325"/>
                  </a:lnTo>
                  <a:lnTo>
                    <a:pt x="840" y="354"/>
                  </a:lnTo>
                  <a:lnTo>
                    <a:pt x="767" y="375"/>
                  </a:lnTo>
                  <a:lnTo>
                    <a:pt x="691" y="388"/>
                  </a:lnTo>
                  <a:lnTo>
                    <a:pt x="614" y="393"/>
                  </a:lnTo>
                  <a:lnTo>
                    <a:pt x="538" y="388"/>
                  </a:lnTo>
                  <a:lnTo>
                    <a:pt x="464" y="375"/>
                  </a:lnTo>
                  <a:lnTo>
                    <a:pt x="390" y="354"/>
                  </a:lnTo>
                  <a:lnTo>
                    <a:pt x="320" y="325"/>
                  </a:lnTo>
                  <a:lnTo>
                    <a:pt x="251" y="290"/>
                  </a:lnTo>
                  <a:lnTo>
                    <a:pt x="185" y="247"/>
                  </a:lnTo>
                  <a:lnTo>
                    <a:pt x="121" y="199"/>
                  </a:lnTo>
                  <a:lnTo>
                    <a:pt x="59" y="144"/>
                  </a:lnTo>
                  <a:lnTo>
                    <a:pt x="0" y="84"/>
                  </a:lnTo>
                  <a:lnTo>
                    <a:pt x="14" y="4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D1A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C20459A9-9306-1569-2561-3EA311E8B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530" y="4561867"/>
              <a:ext cx="460834" cy="401689"/>
            </a:xfrm>
            <a:custGeom>
              <a:avLst/>
              <a:gdLst>
                <a:gd name="T0" fmla="*/ 543 w 2431"/>
                <a:gd name="T1" fmla="*/ 10 h 2119"/>
                <a:gd name="T2" fmla="*/ 567 w 2431"/>
                <a:gd name="T3" fmla="*/ 50 h 2119"/>
                <a:gd name="T4" fmla="*/ 613 w 2431"/>
                <a:gd name="T5" fmla="*/ 112 h 2119"/>
                <a:gd name="T6" fmla="*/ 685 w 2431"/>
                <a:gd name="T7" fmla="*/ 181 h 2119"/>
                <a:gd name="T8" fmla="*/ 785 w 2431"/>
                <a:gd name="T9" fmla="*/ 244 h 2119"/>
                <a:gd name="T10" fmla="*/ 913 w 2431"/>
                <a:gd name="T11" fmla="*/ 287 h 2119"/>
                <a:gd name="T12" fmla="*/ 1070 w 2431"/>
                <a:gd name="T13" fmla="*/ 298 h 2119"/>
                <a:gd name="T14" fmla="*/ 1262 w 2431"/>
                <a:gd name="T15" fmla="*/ 260 h 2119"/>
                <a:gd name="T16" fmla="*/ 1486 w 2431"/>
                <a:gd name="T17" fmla="*/ 162 h 2119"/>
                <a:gd name="T18" fmla="*/ 1584 w 2431"/>
                <a:gd name="T19" fmla="*/ 242 h 2119"/>
                <a:gd name="T20" fmla="*/ 1770 w 2431"/>
                <a:gd name="T21" fmla="*/ 247 h 2119"/>
                <a:gd name="T22" fmla="*/ 1911 w 2431"/>
                <a:gd name="T23" fmla="*/ 297 h 2119"/>
                <a:gd name="T24" fmla="*/ 2011 w 2431"/>
                <a:gd name="T25" fmla="*/ 378 h 2119"/>
                <a:gd name="T26" fmla="*/ 2080 w 2431"/>
                <a:gd name="T27" fmla="*/ 487 h 2119"/>
                <a:gd name="T28" fmla="*/ 2119 w 2431"/>
                <a:gd name="T29" fmla="*/ 612 h 2119"/>
                <a:gd name="T30" fmla="*/ 2135 w 2431"/>
                <a:gd name="T31" fmla="*/ 745 h 2119"/>
                <a:gd name="T32" fmla="*/ 2135 w 2431"/>
                <a:gd name="T33" fmla="*/ 878 h 2119"/>
                <a:gd name="T34" fmla="*/ 2123 w 2431"/>
                <a:gd name="T35" fmla="*/ 1000 h 2119"/>
                <a:gd name="T36" fmla="*/ 2107 w 2431"/>
                <a:gd name="T37" fmla="*/ 1106 h 2119"/>
                <a:gd name="T38" fmla="*/ 2090 w 2431"/>
                <a:gd name="T39" fmla="*/ 1184 h 2119"/>
                <a:gd name="T40" fmla="*/ 2079 w 2431"/>
                <a:gd name="T41" fmla="*/ 1227 h 2119"/>
                <a:gd name="T42" fmla="*/ 2192 w 2431"/>
                <a:gd name="T43" fmla="*/ 1064 h 2119"/>
                <a:gd name="T44" fmla="*/ 2303 w 2431"/>
                <a:gd name="T45" fmla="*/ 820 h 2119"/>
                <a:gd name="T46" fmla="*/ 2352 w 2431"/>
                <a:gd name="T47" fmla="*/ 836 h 2119"/>
                <a:gd name="T48" fmla="*/ 2417 w 2431"/>
                <a:gd name="T49" fmla="*/ 912 h 2119"/>
                <a:gd name="T50" fmla="*/ 2431 w 2431"/>
                <a:gd name="T51" fmla="*/ 1025 h 2119"/>
                <a:gd name="T52" fmla="*/ 2399 w 2431"/>
                <a:gd name="T53" fmla="*/ 1163 h 2119"/>
                <a:gd name="T54" fmla="*/ 2322 w 2431"/>
                <a:gd name="T55" fmla="*/ 1304 h 2119"/>
                <a:gd name="T56" fmla="*/ 2215 w 2431"/>
                <a:gd name="T57" fmla="*/ 1413 h 2119"/>
                <a:gd name="T58" fmla="*/ 2103 w 2431"/>
                <a:gd name="T59" fmla="*/ 1469 h 2119"/>
                <a:gd name="T60" fmla="*/ 1984 w 2431"/>
                <a:gd name="T61" fmla="*/ 1557 h 2119"/>
                <a:gd name="T62" fmla="*/ 1822 w 2431"/>
                <a:gd name="T63" fmla="*/ 1783 h 2119"/>
                <a:gd name="T64" fmla="*/ 1638 w 2431"/>
                <a:gd name="T65" fmla="*/ 1961 h 2119"/>
                <a:gd name="T66" fmla="*/ 1435 w 2431"/>
                <a:gd name="T67" fmla="*/ 2078 h 2119"/>
                <a:gd name="T68" fmla="*/ 1215 w 2431"/>
                <a:gd name="T69" fmla="*/ 2119 h 2119"/>
                <a:gd name="T70" fmla="*/ 998 w 2431"/>
                <a:gd name="T71" fmla="*/ 2076 h 2119"/>
                <a:gd name="T72" fmla="*/ 794 w 2431"/>
                <a:gd name="T73" fmla="*/ 1959 h 2119"/>
                <a:gd name="T74" fmla="*/ 609 w 2431"/>
                <a:gd name="T75" fmla="*/ 1781 h 2119"/>
                <a:gd name="T76" fmla="*/ 448 w 2431"/>
                <a:gd name="T77" fmla="*/ 1557 h 2119"/>
                <a:gd name="T78" fmla="*/ 320 w 2431"/>
                <a:gd name="T79" fmla="*/ 1466 h 2119"/>
                <a:gd name="T80" fmla="*/ 194 w 2431"/>
                <a:gd name="T81" fmla="*/ 1392 h 2119"/>
                <a:gd name="T82" fmla="*/ 80 w 2431"/>
                <a:gd name="T83" fmla="*/ 1258 h 2119"/>
                <a:gd name="T84" fmla="*/ 18 w 2431"/>
                <a:gd name="T85" fmla="*/ 1117 h 2119"/>
                <a:gd name="T86" fmla="*/ 0 w 2431"/>
                <a:gd name="T87" fmla="*/ 985 h 2119"/>
                <a:gd name="T88" fmla="*/ 27 w 2431"/>
                <a:gd name="T89" fmla="*/ 883 h 2119"/>
                <a:gd name="T90" fmla="*/ 98 w 2431"/>
                <a:gd name="T91" fmla="*/ 827 h 2119"/>
                <a:gd name="T92" fmla="*/ 171 w 2431"/>
                <a:gd name="T93" fmla="*/ 870 h 2119"/>
                <a:gd name="T94" fmla="*/ 235 w 2431"/>
                <a:gd name="T95" fmla="*/ 990 h 2119"/>
                <a:gd name="T96" fmla="*/ 287 w 2431"/>
                <a:gd name="T97" fmla="*/ 1067 h 2119"/>
                <a:gd name="T98" fmla="*/ 309 w 2431"/>
                <a:gd name="T99" fmla="*/ 1094 h 2119"/>
                <a:gd name="T100" fmla="*/ 295 w 2431"/>
                <a:gd name="T101" fmla="*/ 902 h 2119"/>
                <a:gd name="T102" fmla="*/ 320 w 2431"/>
                <a:gd name="T103" fmla="*/ 748 h 2119"/>
                <a:gd name="T104" fmla="*/ 372 w 2431"/>
                <a:gd name="T105" fmla="*/ 619 h 2119"/>
                <a:gd name="T106" fmla="*/ 434 w 2431"/>
                <a:gd name="T107" fmla="*/ 500 h 2119"/>
                <a:gd name="T108" fmla="*/ 493 w 2431"/>
                <a:gd name="T109" fmla="*/ 378 h 2119"/>
                <a:gd name="T110" fmla="*/ 535 w 2431"/>
                <a:gd name="T111" fmla="*/ 239 h 2119"/>
                <a:gd name="T112" fmla="*/ 545 w 2431"/>
                <a:gd name="T113" fmla="*/ 68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31" h="2119">
                  <a:moveTo>
                    <a:pt x="538" y="0"/>
                  </a:moveTo>
                  <a:lnTo>
                    <a:pt x="540" y="2"/>
                  </a:lnTo>
                  <a:lnTo>
                    <a:pt x="543" y="10"/>
                  </a:lnTo>
                  <a:lnTo>
                    <a:pt x="548" y="20"/>
                  </a:lnTo>
                  <a:lnTo>
                    <a:pt x="556" y="34"/>
                  </a:lnTo>
                  <a:lnTo>
                    <a:pt x="567" y="50"/>
                  </a:lnTo>
                  <a:lnTo>
                    <a:pt x="580" y="69"/>
                  </a:lnTo>
                  <a:lnTo>
                    <a:pt x="596" y="90"/>
                  </a:lnTo>
                  <a:lnTo>
                    <a:pt x="613" y="112"/>
                  </a:lnTo>
                  <a:lnTo>
                    <a:pt x="634" y="135"/>
                  </a:lnTo>
                  <a:lnTo>
                    <a:pt x="658" y="159"/>
                  </a:lnTo>
                  <a:lnTo>
                    <a:pt x="685" y="181"/>
                  </a:lnTo>
                  <a:lnTo>
                    <a:pt x="716" y="204"/>
                  </a:lnTo>
                  <a:lnTo>
                    <a:pt x="748" y="225"/>
                  </a:lnTo>
                  <a:lnTo>
                    <a:pt x="785" y="244"/>
                  </a:lnTo>
                  <a:lnTo>
                    <a:pt x="823" y="261"/>
                  </a:lnTo>
                  <a:lnTo>
                    <a:pt x="866" y="276"/>
                  </a:lnTo>
                  <a:lnTo>
                    <a:pt x="913" y="287"/>
                  </a:lnTo>
                  <a:lnTo>
                    <a:pt x="961" y="295"/>
                  </a:lnTo>
                  <a:lnTo>
                    <a:pt x="1014" y="298"/>
                  </a:lnTo>
                  <a:lnTo>
                    <a:pt x="1070" y="298"/>
                  </a:lnTo>
                  <a:lnTo>
                    <a:pt x="1131" y="292"/>
                  </a:lnTo>
                  <a:lnTo>
                    <a:pt x="1193" y="279"/>
                  </a:lnTo>
                  <a:lnTo>
                    <a:pt x="1262" y="260"/>
                  </a:lnTo>
                  <a:lnTo>
                    <a:pt x="1332" y="236"/>
                  </a:lnTo>
                  <a:lnTo>
                    <a:pt x="1408" y="202"/>
                  </a:lnTo>
                  <a:lnTo>
                    <a:pt x="1486" y="162"/>
                  </a:lnTo>
                  <a:lnTo>
                    <a:pt x="1433" y="266"/>
                  </a:lnTo>
                  <a:lnTo>
                    <a:pt x="1512" y="252"/>
                  </a:lnTo>
                  <a:lnTo>
                    <a:pt x="1584" y="242"/>
                  </a:lnTo>
                  <a:lnTo>
                    <a:pt x="1651" y="239"/>
                  </a:lnTo>
                  <a:lnTo>
                    <a:pt x="1714" y="241"/>
                  </a:lnTo>
                  <a:lnTo>
                    <a:pt x="1770" y="247"/>
                  </a:lnTo>
                  <a:lnTo>
                    <a:pt x="1822" y="260"/>
                  </a:lnTo>
                  <a:lnTo>
                    <a:pt x="1869" y="276"/>
                  </a:lnTo>
                  <a:lnTo>
                    <a:pt x="1911" y="297"/>
                  </a:lnTo>
                  <a:lnTo>
                    <a:pt x="1949" y="321"/>
                  </a:lnTo>
                  <a:lnTo>
                    <a:pt x="1983" y="348"/>
                  </a:lnTo>
                  <a:lnTo>
                    <a:pt x="2011" y="378"/>
                  </a:lnTo>
                  <a:lnTo>
                    <a:pt x="2039" y="412"/>
                  </a:lnTo>
                  <a:lnTo>
                    <a:pt x="2061" y="449"/>
                  </a:lnTo>
                  <a:lnTo>
                    <a:pt x="2080" y="487"/>
                  </a:lnTo>
                  <a:lnTo>
                    <a:pt x="2095" y="527"/>
                  </a:lnTo>
                  <a:lnTo>
                    <a:pt x="2109" y="569"/>
                  </a:lnTo>
                  <a:lnTo>
                    <a:pt x="2119" y="612"/>
                  </a:lnTo>
                  <a:lnTo>
                    <a:pt x="2127" y="655"/>
                  </a:lnTo>
                  <a:lnTo>
                    <a:pt x="2131" y="700"/>
                  </a:lnTo>
                  <a:lnTo>
                    <a:pt x="2135" y="745"/>
                  </a:lnTo>
                  <a:lnTo>
                    <a:pt x="2136" y="790"/>
                  </a:lnTo>
                  <a:lnTo>
                    <a:pt x="2136" y="833"/>
                  </a:lnTo>
                  <a:lnTo>
                    <a:pt x="2135" y="878"/>
                  </a:lnTo>
                  <a:lnTo>
                    <a:pt x="2131" y="920"/>
                  </a:lnTo>
                  <a:lnTo>
                    <a:pt x="2128" y="961"/>
                  </a:lnTo>
                  <a:lnTo>
                    <a:pt x="2123" y="1000"/>
                  </a:lnTo>
                  <a:lnTo>
                    <a:pt x="2119" y="1038"/>
                  </a:lnTo>
                  <a:lnTo>
                    <a:pt x="2112" y="1073"/>
                  </a:lnTo>
                  <a:lnTo>
                    <a:pt x="2107" y="1106"/>
                  </a:lnTo>
                  <a:lnTo>
                    <a:pt x="2101" y="1136"/>
                  </a:lnTo>
                  <a:lnTo>
                    <a:pt x="2095" y="1162"/>
                  </a:lnTo>
                  <a:lnTo>
                    <a:pt x="2090" y="1184"/>
                  </a:lnTo>
                  <a:lnTo>
                    <a:pt x="2085" y="1203"/>
                  </a:lnTo>
                  <a:lnTo>
                    <a:pt x="2082" y="1218"/>
                  </a:lnTo>
                  <a:lnTo>
                    <a:pt x="2079" y="1227"/>
                  </a:lnTo>
                  <a:lnTo>
                    <a:pt x="2077" y="1232"/>
                  </a:lnTo>
                  <a:lnTo>
                    <a:pt x="2140" y="1147"/>
                  </a:lnTo>
                  <a:lnTo>
                    <a:pt x="2192" y="1064"/>
                  </a:lnTo>
                  <a:lnTo>
                    <a:pt x="2237" y="981"/>
                  </a:lnTo>
                  <a:lnTo>
                    <a:pt x="2274" y="899"/>
                  </a:lnTo>
                  <a:lnTo>
                    <a:pt x="2303" y="820"/>
                  </a:lnTo>
                  <a:lnTo>
                    <a:pt x="2320" y="822"/>
                  </a:lnTo>
                  <a:lnTo>
                    <a:pt x="2338" y="828"/>
                  </a:lnTo>
                  <a:lnTo>
                    <a:pt x="2352" y="836"/>
                  </a:lnTo>
                  <a:lnTo>
                    <a:pt x="2378" y="856"/>
                  </a:lnTo>
                  <a:lnTo>
                    <a:pt x="2401" y="881"/>
                  </a:lnTo>
                  <a:lnTo>
                    <a:pt x="2417" y="912"/>
                  </a:lnTo>
                  <a:lnTo>
                    <a:pt x="2426" y="945"/>
                  </a:lnTo>
                  <a:lnTo>
                    <a:pt x="2431" y="984"/>
                  </a:lnTo>
                  <a:lnTo>
                    <a:pt x="2431" y="1025"/>
                  </a:lnTo>
                  <a:lnTo>
                    <a:pt x="2426" y="1070"/>
                  </a:lnTo>
                  <a:lnTo>
                    <a:pt x="2415" y="1117"/>
                  </a:lnTo>
                  <a:lnTo>
                    <a:pt x="2399" y="1163"/>
                  </a:lnTo>
                  <a:lnTo>
                    <a:pt x="2378" y="1210"/>
                  </a:lnTo>
                  <a:lnTo>
                    <a:pt x="2352" y="1258"/>
                  </a:lnTo>
                  <a:lnTo>
                    <a:pt x="2322" y="1304"/>
                  </a:lnTo>
                  <a:lnTo>
                    <a:pt x="2288" y="1346"/>
                  </a:lnTo>
                  <a:lnTo>
                    <a:pt x="2253" y="1381"/>
                  </a:lnTo>
                  <a:lnTo>
                    <a:pt x="2215" y="1413"/>
                  </a:lnTo>
                  <a:lnTo>
                    <a:pt x="2178" y="1439"/>
                  </a:lnTo>
                  <a:lnTo>
                    <a:pt x="2140" y="1458"/>
                  </a:lnTo>
                  <a:lnTo>
                    <a:pt x="2103" y="1469"/>
                  </a:lnTo>
                  <a:lnTo>
                    <a:pt x="2066" y="1476"/>
                  </a:lnTo>
                  <a:lnTo>
                    <a:pt x="2032" y="1474"/>
                  </a:lnTo>
                  <a:lnTo>
                    <a:pt x="1984" y="1557"/>
                  </a:lnTo>
                  <a:lnTo>
                    <a:pt x="1933" y="1637"/>
                  </a:lnTo>
                  <a:lnTo>
                    <a:pt x="1880" y="1713"/>
                  </a:lnTo>
                  <a:lnTo>
                    <a:pt x="1822" y="1783"/>
                  </a:lnTo>
                  <a:lnTo>
                    <a:pt x="1763" y="1849"/>
                  </a:lnTo>
                  <a:lnTo>
                    <a:pt x="1702" y="1908"/>
                  </a:lnTo>
                  <a:lnTo>
                    <a:pt x="1638" y="1961"/>
                  </a:lnTo>
                  <a:lnTo>
                    <a:pt x="1573" y="2007"/>
                  </a:lnTo>
                  <a:lnTo>
                    <a:pt x="1505" y="2046"/>
                  </a:lnTo>
                  <a:lnTo>
                    <a:pt x="1435" y="2078"/>
                  </a:lnTo>
                  <a:lnTo>
                    <a:pt x="1363" y="2100"/>
                  </a:lnTo>
                  <a:lnTo>
                    <a:pt x="1291" y="2115"/>
                  </a:lnTo>
                  <a:lnTo>
                    <a:pt x="1215" y="2119"/>
                  </a:lnTo>
                  <a:lnTo>
                    <a:pt x="1142" y="2115"/>
                  </a:lnTo>
                  <a:lnTo>
                    <a:pt x="1068" y="2100"/>
                  </a:lnTo>
                  <a:lnTo>
                    <a:pt x="998" y="2076"/>
                  </a:lnTo>
                  <a:lnTo>
                    <a:pt x="927" y="2046"/>
                  </a:lnTo>
                  <a:lnTo>
                    <a:pt x="860" y="2006"/>
                  </a:lnTo>
                  <a:lnTo>
                    <a:pt x="794" y="1959"/>
                  </a:lnTo>
                  <a:lnTo>
                    <a:pt x="730" y="1906"/>
                  </a:lnTo>
                  <a:lnTo>
                    <a:pt x="668" y="1847"/>
                  </a:lnTo>
                  <a:lnTo>
                    <a:pt x="609" y="1781"/>
                  </a:lnTo>
                  <a:lnTo>
                    <a:pt x="553" y="1711"/>
                  </a:lnTo>
                  <a:lnTo>
                    <a:pt x="500" y="1636"/>
                  </a:lnTo>
                  <a:lnTo>
                    <a:pt x="448" y="1557"/>
                  </a:lnTo>
                  <a:lnTo>
                    <a:pt x="400" y="1474"/>
                  </a:lnTo>
                  <a:lnTo>
                    <a:pt x="362" y="1474"/>
                  </a:lnTo>
                  <a:lnTo>
                    <a:pt x="320" y="1466"/>
                  </a:lnTo>
                  <a:lnTo>
                    <a:pt x="279" y="1448"/>
                  </a:lnTo>
                  <a:lnTo>
                    <a:pt x="235" y="1424"/>
                  </a:lnTo>
                  <a:lnTo>
                    <a:pt x="194" y="1392"/>
                  </a:lnTo>
                  <a:lnTo>
                    <a:pt x="154" y="1354"/>
                  </a:lnTo>
                  <a:lnTo>
                    <a:pt x="115" y="1309"/>
                  </a:lnTo>
                  <a:lnTo>
                    <a:pt x="80" y="1258"/>
                  </a:lnTo>
                  <a:lnTo>
                    <a:pt x="54" y="1210"/>
                  </a:lnTo>
                  <a:lnTo>
                    <a:pt x="34" y="1163"/>
                  </a:lnTo>
                  <a:lnTo>
                    <a:pt x="18" y="1117"/>
                  </a:lnTo>
                  <a:lnTo>
                    <a:pt x="6" y="1072"/>
                  </a:lnTo>
                  <a:lnTo>
                    <a:pt x="0" y="1027"/>
                  </a:lnTo>
                  <a:lnTo>
                    <a:pt x="0" y="985"/>
                  </a:lnTo>
                  <a:lnTo>
                    <a:pt x="3" y="947"/>
                  </a:lnTo>
                  <a:lnTo>
                    <a:pt x="13" y="913"/>
                  </a:lnTo>
                  <a:lnTo>
                    <a:pt x="27" y="883"/>
                  </a:lnTo>
                  <a:lnTo>
                    <a:pt x="46" y="857"/>
                  </a:lnTo>
                  <a:lnTo>
                    <a:pt x="72" y="836"/>
                  </a:lnTo>
                  <a:lnTo>
                    <a:pt x="98" y="827"/>
                  </a:lnTo>
                  <a:lnTo>
                    <a:pt x="123" y="820"/>
                  </a:lnTo>
                  <a:lnTo>
                    <a:pt x="151" y="820"/>
                  </a:lnTo>
                  <a:lnTo>
                    <a:pt x="171" y="870"/>
                  </a:lnTo>
                  <a:lnTo>
                    <a:pt x="192" y="915"/>
                  </a:lnTo>
                  <a:lnTo>
                    <a:pt x="215" y="955"/>
                  </a:lnTo>
                  <a:lnTo>
                    <a:pt x="235" y="990"/>
                  </a:lnTo>
                  <a:lnTo>
                    <a:pt x="255" y="1022"/>
                  </a:lnTo>
                  <a:lnTo>
                    <a:pt x="272" y="1048"/>
                  </a:lnTo>
                  <a:lnTo>
                    <a:pt x="287" y="1067"/>
                  </a:lnTo>
                  <a:lnTo>
                    <a:pt x="299" y="1083"/>
                  </a:lnTo>
                  <a:lnTo>
                    <a:pt x="306" y="1091"/>
                  </a:lnTo>
                  <a:lnTo>
                    <a:pt x="309" y="1094"/>
                  </a:lnTo>
                  <a:lnTo>
                    <a:pt x="299" y="1025"/>
                  </a:lnTo>
                  <a:lnTo>
                    <a:pt x="295" y="961"/>
                  </a:lnTo>
                  <a:lnTo>
                    <a:pt x="295" y="902"/>
                  </a:lnTo>
                  <a:lnTo>
                    <a:pt x="299" y="848"/>
                  </a:lnTo>
                  <a:lnTo>
                    <a:pt x="308" y="796"/>
                  </a:lnTo>
                  <a:lnTo>
                    <a:pt x="320" y="748"/>
                  </a:lnTo>
                  <a:lnTo>
                    <a:pt x="335" y="703"/>
                  </a:lnTo>
                  <a:lnTo>
                    <a:pt x="352" y="660"/>
                  </a:lnTo>
                  <a:lnTo>
                    <a:pt x="372" y="619"/>
                  </a:lnTo>
                  <a:lnTo>
                    <a:pt x="391" y="579"/>
                  </a:lnTo>
                  <a:lnTo>
                    <a:pt x="413" y="540"/>
                  </a:lnTo>
                  <a:lnTo>
                    <a:pt x="434" y="500"/>
                  </a:lnTo>
                  <a:lnTo>
                    <a:pt x="455" y="460"/>
                  </a:lnTo>
                  <a:lnTo>
                    <a:pt x="474" y="420"/>
                  </a:lnTo>
                  <a:lnTo>
                    <a:pt x="493" y="378"/>
                  </a:lnTo>
                  <a:lnTo>
                    <a:pt x="509" y="333"/>
                  </a:lnTo>
                  <a:lnTo>
                    <a:pt x="524" y="287"/>
                  </a:lnTo>
                  <a:lnTo>
                    <a:pt x="535" y="239"/>
                  </a:lnTo>
                  <a:lnTo>
                    <a:pt x="541" y="185"/>
                  </a:lnTo>
                  <a:lnTo>
                    <a:pt x="546" y="128"/>
                  </a:lnTo>
                  <a:lnTo>
                    <a:pt x="545" y="68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EAD8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12F0FA76-591E-21C0-5C6C-1EBB23380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477" y="4409835"/>
              <a:ext cx="460455" cy="385576"/>
            </a:xfrm>
            <a:custGeom>
              <a:avLst/>
              <a:gdLst>
                <a:gd name="T0" fmla="*/ 1419 w 2429"/>
                <a:gd name="T1" fmla="*/ 19 h 2034"/>
                <a:gd name="T2" fmla="*/ 1268 w 2429"/>
                <a:gd name="T3" fmla="*/ 45 h 2034"/>
                <a:gd name="T4" fmla="*/ 1057 w 2429"/>
                <a:gd name="T5" fmla="*/ 168 h 2034"/>
                <a:gd name="T6" fmla="*/ 1175 w 2429"/>
                <a:gd name="T7" fmla="*/ 128 h 2034"/>
                <a:gd name="T8" fmla="*/ 1414 w 2429"/>
                <a:gd name="T9" fmla="*/ 90 h 2034"/>
                <a:gd name="T10" fmla="*/ 1705 w 2429"/>
                <a:gd name="T11" fmla="*/ 126 h 2034"/>
                <a:gd name="T12" fmla="*/ 1986 w 2429"/>
                <a:gd name="T13" fmla="*/ 315 h 2034"/>
                <a:gd name="T14" fmla="*/ 1910 w 2429"/>
                <a:gd name="T15" fmla="*/ 282 h 2034"/>
                <a:gd name="T16" fmla="*/ 1777 w 2429"/>
                <a:gd name="T17" fmla="*/ 253 h 2034"/>
                <a:gd name="T18" fmla="*/ 1854 w 2429"/>
                <a:gd name="T19" fmla="*/ 288 h 2034"/>
                <a:gd name="T20" fmla="*/ 2035 w 2429"/>
                <a:gd name="T21" fmla="*/ 402 h 2034"/>
                <a:gd name="T22" fmla="*/ 2240 w 2429"/>
                <a:gd name="T23" fmla="*/ 601 h 2034"/>
                <a:gd name="T24" fmla="*/ 2394 w 2429"/>
                <a:gd name="T25" fmla="*/ 894 h 2034"/>
                <a:gd name="T26" fmla="*/ 2418 w 2429"/>
                <a:gd name="T27" fmla="*/ 1289 h 2034"/>
                <a:gd name="T28" fmla="*/ 2380 w 2429"/>
                <a:gd name="T29" fmla="*/ 1203 h 2034"/>
                <a:gd name="T30" fmla="*/ 2346 w 2429"/>
                <a:gd name="T31" fmla="*/ 1477 h 2034"/>
                <a:gd name="T32" fmla="*/ 2191 w 2429"/>
                <a:gd name="T33" fmla="*/ 1866 h 2034"/>
                <a:gd name="T34" fmla="*/ 2083 w 2429"/>
                <a:gd name="T35" fmla="*/ 2012 h 2034"/>
                <a:gd name="T36" fmla="*/ 2110 w 2429"/>
                <a:gd name="T37" fmla="*/ 1887 h 2034"/>
                <a:gd name="T38" fmla="*/ 2133 w 2429"/>
                <a:gd name="T39" fmla="*/ 1690 h 2034"/>
                <a:gd name="T40" fmla="*/ 2126 w 2429"/>
                <a:gd name="T41" fmla="*/ 1465 h 2034"/>
                <a:gd name="T42" fmla="*/ 2062 w 2429"/>
                <a:gd name="T43" fmla="*/ 1252 h 2034"/>
                <a:gd name="T44" fmla="*/ 1914 w 2429"/>
                <a:gd name="T45" fmla="*/ 1097 h 2034"/>
                <a:gd name="T46" fmla="*/ 1654 w 2429"/>
                <a:gd name="T47" fmla="*/ 1036 h 2034"/>
                <a:gd name="T48" fmla="*/ 1406 w 2429"/>
                <a:gd name="T49" fmla="*/ 1001 h 2034"/>
                <a:gd name="T50" fmla="*/ 1070 w 2429"/>
                <a:gd name="T51" fmla="*/ 1095 h 2034"/>
                <a:gd name="T52" fmla="*/ 823 w 2429"/>
                <a:gd name="T53" fmla="*/ 1060 h 2034"/>
                <a:gd name="T54" fmla="*/ 658 w 2429"/>
                <a:gd name="T55" fmla="*/ 956 h 2034"/>
                <a:gd name="T56" fmla="*/ 565 w 2429"/>
                <a:gd name="T57" fmla="*/ 849 h 2034"/>
                <a:gd name="T58" fmla="*/ 536 w 2429"/>
                <a:gd name="T59" fmla="*/ 798 h 2034"/>
                <a:gd name="T60" fmla="*/ 522 w 2429"/>
                <a:gd name="T61" fmla="*/ 1086 h 2034"/>
                <a:gd name="T62" fmla="*/ 432 w 2429"/>
                <a:gd name="T63" fmla="*/ 1299 h 2034"/>
                <a:gd name="T64" fmla="*/ 335 w 2429"/>
                <a:gd name="T65" fmla="*/ 1501 h 2034"/>
                <a:gd name="T66" fmla="*/ 293 w 2429"/>
                <a:gd name="T67" fmla="*/ 1760 h 2034"/>
                <a:gd name="T68" fmla="*/ 286 w 2429"/>
                <a:gd name="T69" fmla="*/ 1866 h 2034"/>
                <a:gd name="T70" fmla="*/ 192 w 2429"/>
                <a:gd name="T71" fmla="*/ 1709 h 2034"/>
                <a:gd name="T72" fmla="*/ 99 w 2429"/>
                <a:gd name="T73" fmla="*/ 1441 h 2034"/>
                <a:gd name="T74" fmla="*/ 91 w 2429"/>
                <a:gd name="T75" fmla="*/ 1092 h 2034"/>
                <a:gd name="T76" fmla="*/ 1 w 2429"/>
                <a:gd name="T77" fmla="*/ 1111 h 2034"/>
                <a:gd name="T78" fmla="*/ 6 w 2429"/>
                <a:gd name="T79" fmla="*/ 969 h 2034"/>
                <a:gd name="T80" fmla="*/ 70 w 2429"/>
                <a:gd name="T81" fmla="*/ 769 h 2034"/>
                <a:gd name="T82" fmla="*/ 250 w 2429"/>
                <a:gd name="T83" fmla="*/ 580 h 2034"/>
                <a:gd name="T84" fmla="*/ 357 w 2429"/>
                <a:gd name="T85" fmla="*/ 503 h 2034"/>
                <a:gd name="T86" fmla="*/ 275 w 2429"/>
                <a:gd name="T87" fmla="*/ 424 h 2034"/>
                <a:gd name="T88" fmla="*/ 176 w 2429"/>
                <a:gd name="T89" fmla="*/ 384 h 2034"/>
                <a:gd name="T90" fmla="*/ 285 w 2429"/>
                <a:gd name="T91" fmla="*/ 396 h 2034"/>
                <a:gd name="T92" fmla="*/ 408 w 2429"/>
                <a:gd name="T93" fmla="*/ 476 h 2034"/>
                <a:gd name="T94" fmla="*/ 411 w 2429"/>
                <a:gd name="T95" fmla="*/ 452 h 2034"/>
                <a:gd name="T96" fmla="*/ 397 w 2429"/>
                <a:gd name="T97" fmla="*/ 296 h 2034"/>
                <a:gd name="T98" fmla="*/ 419 w 2429"/>
                <a:gd name="T99" fmla="*/ 261 h 2034"/>
                <a:gd name="T100" fmla="*/ 455 w 2429"/>
                <a:gd name="T101" fmla="*/ 388 h 2034"/>
                <a:gd name="T102" fmla="*/ 485 w 2429"/>
                <a:gd name="T103" fmla="*/ 320 h 2034"/>
                <a:gd name="T104" fmla="*/ 583 w 2429"/>
                <a:gd name="T105" fmla="*/ 197 h 2034"/>
                <a:gd name="T106" fmla="*/ 770 w 2429"/>
                <a:gd name="T107" fmla="*/ 74 h 2034"/>
                <a:gd name="T108" fmla="*/ 1076 w 2429"/>
                <a:gd name="T109" fmla="*/ 3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29" h="2034">
                  <a:moveTo>
                    <a:pt x="1154" y="0"/>
                  </a:moveTo>
                  <a:lnTo>
                    <a:pt x="1238" y="1"/>
                  </a:lnTo>
                  <a:lnTo>
                    <a:pt x="1327" y="8"/>
                  </a:lnTo>
                  <a:lnTo>
                    <a:pt x="1423" y="19"/>
                  </a:lnTo>
                  <a:lnTo>
                    <a:pt x="1419" y="19"/>
                  </a:lnTo>
                  <a:lnTo>
                    <a:pt x="1404" y="19"/>
                  </a:lnTo>
                  <a:lnTo>
                    <a:pt x="1380" y="21"/>
                  </a:lnTo>
                  <a:lnTo>
                    <a:pt x="1350" y="24"/>
                  </a:lnTo>
                  <a:lnTo>
                    <a:pt x="1311" y="32"/>
                  </a:lnTo>
                  <a:lnTo>
                    <a:pt x="1268" y="45"/>
                  </a:lnTo>
                  <a:lnTo>
                    <a:pt x="1219" y="64"/>
                  </a:lnTo>
                  <a:lnTo>
                    <a:pt x="1167" y="90"/>
                  </a:lnTo>
                  <a:lnTo>
                    <a:pt x="1111" y="125"/>
                  </a:lnTo>
                  <a:lnTo>
                    <a:pt x="1054" y="170"/>
                  </a:lnTo>
                  <a:lnTo>
                    <a:pt x="1057" y="168"/>
                  </a:lnTo>
                  <a:lnTo>
                    <a:pt x="1068" y="163"/>
                  </a:lnTo>
                  <a:lnTo>
                    <a:pt x="1086" y="157"/>
                  </a:lnTo>
                  <a:lnTo>
                    <a:pt x="1111" y="147"/>
                  </a:lnTo>
                  <a:lnTo>
                    <a:pt x="1140" y="138"/>
                  </a:lnTo>
                  <a:lnTo>
                    <a:pt x="1175" y="128"/>
                  </a:lnTo>
                  <a:lnTo>
                    <a:pt x="1215" y="118"/>
                  </a:lnTo>
                  <a:lnTo>
                    <a:pt x="1260" y="109"/>
                  </a:lnTo>
                  <a:lnTo>
                    <a:pt x="1308" y="99"/>
                  </a:lnTo>
                  <a:lnTo>
                    <a:pt x="1359" y="93"/>
                  </a:lnTo>
                  <a:lnTo>
                    <a:pt x="1414" y="90"/>
                  </a:lnTo>
                  <a:lnTo>
                    <a:pt x="1470" y="88"/>
                  </a:lnTo>
                  <a:lnTo>
                    <a:pt x="1528" y="91"/>
                  </a:lnTo>
                  <a:lnTo>
                    <a:pt x="1587" y="98"/>
                  </a:lnTo>
                  <a:lnTo>
                    <a:pt x="1646" y="110"/>
                  </a:lnTo>
                  <a:lnTo>
                    <a:pt x="1705" y="126"/>
                  </a:lnTo>
                  <a:lnTo>
                    <a:pt x="1765" y="150"/>
                  </a:lnTo>
                  <a:lnTo>
                    <a:pt x="1822" y="181"/>
                  </a:lnTo>
                  <a:lnTo>
                    <a:pt x="1878" y="218"/>
                  </a:lnTo>
                  <a:lnTo>
                    <a:pt x="1933" y="263"/>
                  </a:lnTo>
                  <a:lnTo>
                    <a:pt x="1986" y="315"/>
                  </a:lnTo>
                  <a:lnTo>
                    <a:pt x="1981" y="314"/>
                  </a:lnTo>
                  <a:lnTo>
                    <a:pt x="1971" y="307"/>
                  </a:lnTo>
                  <a:lnTo>
                    <a:pt x="1955" y="301"/>
                  </a:lnTo>
                  <a:lnTo>
                    <a:pt x="1934" y="291"/>
                  </a:lnTo>
                  <a:lnTo>
                    <a:pt x="1910" y="282"/>
                  </a:lnTo>
                  <a:lnTo>
                    <a:pt x="1885" y="271"/>
                  </a:lnTo>
                  <a:lnTo>
                    <a:pt x="1857" y="263"/>
                  </a:lnTo>
                  <a:lnTo>
                    <a:pt x="1829" y="256"/>
                  </a:lnTo>
                  <a:lnTo>
                    <a:pt x="1801" y="253"/>
                  </a:lnTo>
                  <a:lnTo>
                    <a:pt x="1777" y="253"/>
                  </a:lnTo>
                  <a:lnTo>
                    <a:pt x="1781" y="255"/>
                  </a:lnTo>
                  <a:lnTo>
                    <a:pt x="1790" y="258"/>
                  </a:lnTo>
                  <a:lnTo>
                    <a:pt x="1806" y="266"/>
                  </a:lnTo>
                  <a:lnTo>
                    <a:pt x="1829" y="275"/>
                  </a:lnTo>
                  <a:lnTo>
                    <a:pt x="1854" y="288"/>
                  </a:lnTo>
                  <a:lnTo>
                    <a:pt x="1885" y="304"/>
                  </a:lnTo>
                  <a:lnTo>
                    <a:pt x="1918" y="325"/>
                  </a:lnTo>
                  <a:lnTo>
                    <a:pt x="1955" y="347"/>
                  </a:lnTo>
                  <a:lnTo>
                    <a:pt x="1994" y="373"/>
                  </a:lnTo>
                  <a:lnTo>
                    <a:pt x="2035" y="402"/>
                  </a:lnTo>
                  <a:lnTo>
                    <a:pt x="2077" y="434"/>
                  </a:lnTo>
                  <a:lnTo>
                    <a:pt x="2118" y="471"/>
                  </a:lnTo>
                  <a:lnTo>
                    <a:pt x="2160" y="511"/>
                  </a:lnTo>
                  <a:lnTo>
                    <a:pt x="2202" y="554"/>
                  </a:lnTo>
                  <a:lnTo>
                    <a:pt x="2240" y="601"/>
                  </a:lnTo>
                  <a:lnTo>
                    <a:pt x="2279" y="652"/>
                  </a:lnTo>
                  <a:lnTo>
                    <a:pt x="2312" y="706"/>
                  </a:lnTo>
                  <a:lnTo>
                    <a:pt x="2344" y="766"/>
                  </a:lnTo>
                  <a:lnTo>
                    <a:pt x="2372" y="828"/>
                  </a:lnTo>
                  <a:lnTo>
                    <a:pt x="2394" y="894"/>
                  </a:lnTo>
                  <a:lnTo>
                    <a:pt x="2412" y="964"/>
                  </a:lnTo>
                  <a:lnTo>
                    <a:pt x="2424" y="1039"/>
                  </a:lnTo>
                  <a:lnTo>
                    <a:pt x="2429" y="1118"/>
                  </a:lnTo>
                  <a:lnTo>
                    <a:pt x="2428" y="1201"/>
                  </a:lnTo>
                  <a:lnTo>
                    <a:pt x="2418" y="1289"/>
                  </a:lnTo>
                  <a:lnTo>
                    <a:pt x="2376" y="1123"/>
                  </a:lnTo>
                  <a:lnTo>
                    <a:pt x="2376" y="1127"/>
                  </a:lnTo>
                  <a:lnTo>
                    <a:pt x="2378" y="1144"/>
                  </a:lnTo>
                  <a:lnTo>
                    <a:pt x="2380" y="1169"/>
                  </a:lnTo>
                  <a:lnTo>
                    <a:pt x="2380" y="1203"/>
                  </a:lnTo>
                  <a:lnTo>
                    <a:pt x="2378" y="1244"/>
                  </a:lnTo>
                  <a:lnTo>
                    <a:pt x="2375" y="1292"/>
                  </a:lnTo>
                  <a:lnTo>
                    <a:pt x="2368" y="1349"/>
                  </a:lnTo>
                  <a:lnTo>
                    <a:pt x="2359" y="1409"/>
                  </a:lnTo>
                  <a:lnTo>
                    <a:pt x="2346" y="1477"/>
                  </a:lnTo>
                  <a:lnTo>
                    <a:pt x="2327" y="1549"/>
                  </a:lnTo>
                  <a:lnTo>
                    <a:pt x="2303" y="1624"/>
                  </a:lnTo>
                  <a:lnTo>
                    <a:pt x="2272" y="1702"/>
                  </a:lnTo>
                  <a:lnTo>
                    <a:pt x="2235" y="1783"/>
                  </a:lnTo>
                  <a:lnTo>
                    <a:pt x="2191" y="1866"/>
                  </a:lnTo>
                  <a:lnTo>
                    <a:pt x="2138" y="1949"/>
                  </a:lnTo>
                  <a:lnTo>
                    <a:pt x="2077" y="2034"/>
                  </a:lnTo>
                  <a:lnTo>
                    <a:pt x="2077" y="2031"/>
                  </a:lnTo>
                  <a:lnTo>
                    <a:pt x="2080" y="2024"/>
                  </a:lnTo>
                  <a:lnTo>
                    <a:pt x="2083" y="2012"/>
                  </a:lnTo>
                  <a:lnTo>
                    <a:pt x="2088" y="1994"/>
                  </a:lnTo>
                  <a:lnTo>
                    <a:pt x="2093" y="1972"/>
                  </a:lnTo>
                  <a:lnTo>
                    <a:pt x="2098" y="1948"/>
                  </a:lnTo>
                  <a:lnTo>
                    <a:pt x="2104" y="1919"/>
                  </a:lnTo>
                  <a:lnTo>
                    <a:pt x="2110" y="1887"/>
                  </a:lnTo>
                  <a:lnTo>
                    <a:pt x="2115" y="1851"/>
                  </a:lnTo>
                  <a:lnTo>
                    <a:pt x="2122" y="1813"/>
                  </a:lnTo>
                  <a:lnTo>
                    <a:pt x="2126" y="1775"/>
                  </a:lnTo>
                  <a:lnTo>
                    <a:pt x="2130" y="1733"/>
                  </a:lnTo>
                  <a:lnTo>
                    <a:pt x="2133" y="1690"/>
                  </a:lnTo>
                  <a:lnTo>
                    <a:pt x="2136" y="1646"/>
                  </a:lnTo>
                  <a:lnTo>
                    <a:pt x="2136" y="1602"/>
                  </a:lnTo>
                  <a:lnTo>
                    <a:pt x="2135" y="1555"/>
                  </a:lnTo>
                  <a:lnTo>
                    <a:pt x="2133" y="1510"/>
                  </a:lnTo>
                  <a:lnTo>
                    <a:pt x="2126" y="1465"/>
                  </a:lnTo>
                  <a:lnTo>
                    <a:pt x="2120" y="1421"/>
                  </a:lnTo>
                  <a:lnTo>
                    <a:pt x="2110" y="1376"/>
                  </a:lnTo>
                  <a:lnTo>
                    <a:pt x="2098" y="1334"/>
                  </a:lnTo>
                  <a:lnTo>
                    <a:pt x="2082" y="1292"/>
                  </a:lnTo>
                  <a:lnTo>
                    <a:pt x="2062" y="1252"/>
                  </a:lnTo>
                  <a:lnTo>
                    <a:pt x="2042" y="1216"/>
                  </a:lnTo>
                  <a:lnTo>
                    <a:pt x="2014" y="1182"/>
                  </a:lnTo>
                  <a:lnTo>
                    <a:pt x="1986" y="1150"/>
                  </a:lnTo>
                  <a:lnTo>
                    <a:pt x="1952" y="1121"/>
                  </a:lnTo>
                  <a:lnTo>
                    <a:pt x="1914" y="1097"/>
                  </a:lnTo>
                  <a:lnTo>
                    <a:pt x="1872" y="1075"/>
                  </a:lnTo>
                  <a:lnTo>
                    <a:pt x="1825" y="1059"/>
                  </a:lnTo>
                  <a:lnTo>
                    <a:pt x="1773" y="1046"/>
                  </a:lnTo>
                  <a:lnTo>
                    <a:pt x="1715" y="1039"/>
                  </a:lnTo>
                  <a:lnTo>
                    <a:pt x="1654" y="1036"/>
                  </a:lnTo>
                  <a:lnTo>
                    <a:pt x="1585" y="1039"/>
                  </a:lnTo>
                  <a:lnTo>
                    <a:pt x="1512" y="1049"/>
                  </a:lnTo>
                  <a:lnTo>
                    <a:pt x="1431" y="1065"/>
                  </a:lnTo>
                  <a:lnTo>
                    <a:pt x="1486" y="961"/>
                  </a:lnTo>
                  <a:lnTo>
                    <a:pt x="1406" y="1001"/>
                  </a:lnTo>
                  <a:lnTo>
                    <a:pt x="1332" y="1033"/>
                  </a:lnTo>
                  <a:lnTo>
                    <a:pt x="1260" y="1059"/>
                  </a:lnTo>
                  <a:lnTo>
                    <a:pt x="1193" y="1076"/>
                  </a:lnTo>
                  <a:lnTo>
                    <a:pt x="1129" y="1089"/>
                  </a:lnTo>
                  <a:lnTo>
                    <a:pt x="1070" y="1095"/>
                  </a:lnTo>
                  <a:lnTo>
                    <a:pt x="1014" y="1097"/>
                  </a:lnTo>
                  <a:lnTo>
                    <a:pt x="961" y="1094"/>
                  </a:lnTo>
                  <a:lnTo>
                    <a:pt x="911" y="1086"/>
                  </a:lnTo>
                  <a:lnTo>
                    <a:pt x="866" y="1075"/>
                  </a:lnTo>
                  <a:lnTo>
                    <a:pt x="823" y="1060"/>
                  </a:lnTo>
                  <a:lnTo>
                    <a:pt x="783" y="1043"/>
                  </a:lnTo>
                  <a:lnTo>
                    <a:pt x="748" y="1023"/>
                  </a:lnTo>
                  <a:lnTo>
                    <a:pt x="714" y="1001"/>
                  </a:lnTo>
                  <a:lnTo>
                    <a:pt x="685" y="980"/>
                  </a:lnTo>
                  <a:lnTo>
                    <a:pt x="658" y="956"/>
                  </a:lnTo>
                  <a:lnTo>
                    <a:pt x="634" y="934"/>
                  </a:lnTo>
                  <a:lnTo>
                    <a:pt x="613" y="910"/>
                  </a:lnTo>
                  <a:lnTo>
                    <a:pt x="594" y="887"/>
                  </a:lnTo>
                  <a:lnTo>
                    <a:pt x="580" y="866"/>
                  </a:lnTo>
                  <a:lnTo>
                    <a:pt x="565" y="849"/>
                  </a:lnTo>
                  <a:lnTo>
                    <a:pt x="556" y="831"/>
                  </a:lnTo>
                  <a:lnTo>
                    <a:pt x="548" y="818"/>
                  </a:lnTo>
                  <a:lnTo>
                    <a:pt x="541" y="807"/>
                  </a:lnTo>
                  <a:lnTo>
                    <a:pt x="538" y="801"/>
                  </a:lnTo>
                  <a:lnTo>
                    <a:pt x="536" y="798"/>
                  </a:lnTo>
                  <a:lnTo>
                    <a:pt x="543" y="865"/>
                  </a:lnTo>
                  <a:lnTo>
                    <a:pt x="544" y="926"/>
                  </a:lnTo>
                  <a:lnTo>
                    <a:pt x="541" y="983"/>
                  </a:lnTo>
                  <a:lnTo>
                    <a:pt x="533" y="1036"/>
                  </a:lnTo>
                  <a:lnTo>
                    <a:pt x="522" y="1086"/>
                  </a:lnTo>
                  <a:lnTo>
                    <a:pt x="509" y="1132"/>
                  </a:lnTo>
                  <a:lnTo>
                    <a:pt x="491" y="1176"/>
                  </a:lnTo>
                  <a:lnTo>
                    <a:pt x="474" y="1219"/>
                  </a:lnTo>
                  <a:lnTo>
                    <a:pt x="453" y="1259"/>
                  </a:lnTo>
                  <a:lnTo>
                    <a:pt x="432" y="1299"/>
                  </a:lnTo>
                  <a:lnTo>
                    <a:pt x="411" y="1337"/>
                  </a:lnTo>
                  <a:lnTo>
                    <a:pt x="391" y="1377"/>
                  </a:lnTo>
                  <a:lnTo>
                    <a:pt x="370" y="1417"/>
                  </a:lnTo>
                  <a:lnTo>
                    <a:pt x="352" y="1459"/>
                  </a:lnTo>
                  <a:lnTo>
                    <a:pt x="335" y="1501"/>
                  </a:lnTo>
                  <a:lnTo>
                    <a:pt x="320" y="1547"/>
                  </a:lnTo>
                  <a:lnTo>
                    <a:pt x="307" y="1595"/>
                  </a:lnTo>
                  <a:lnTo>
                    <a:pt x="299" y="1645"/>
                  </a:lnTo>
                  <a:lnTo>
                    <a:pt x="294" y="1701"/>
                  </a:lnTo>
                  <a:lnTo>
                    <a:pt x="293" y="1760"/>
                  </a:lnTo>
                  <a:lnTo>
                    <a:pt x="298" y="1824"/>
                  </a:lnTo>
                  <a:lnTo>
                    <a:pt x="309" y="1893"/>
                  </a:lnTo>
                  <a:lnTo>
                    <a:pt x="306" y="1890"/>
                  </a:lnTo>
                  <a:lnTo>
                    <a:pt x="298" y="1880"/>
                  </a:lnTo>
                  <a:lnTo>
                    <a:pt x="286" y="1866"/>
                  </a:lnTo>
                  <a:lnTo>
                    <a:pt x="272" y="1845"/>
                  </a:lnTo>
                  <a:lnTo>
                    <a:pt x="254" y="1818"/>
                  </a:lnTo>
                  <a:lnTo>
                    <a:pt x="235" y="1787"/>
                  </a:lnTo>
                  <a:lnTo>
                    <a:pt x="214" y="1751"/>
                  </a:lnTo>
                  <a:lnTo>
                    <a:pt x="192" y="1709"/>
                  </a:lnTo>
                  <a:lnTo>
                    <a:pt x="171" y="1664"/>
                  </a:lnTo>
                  <a:lnTo>
                    <a:pt x="150" y="1614"/>
                  </a:lnTo>
                  <a:lnTo>
                    <a:pt x="130" y="1560"/>
                  </a:lnTo>
                  <a:lnTo>
                    <a:pt x="114" y="1502"/>
                  </a:lnTo>
                  <a:lnTo>
                    <a:pt x="99" y="1441"/>
                  </a:lnTo>
                  <a:lnTo>
                    <a:pt x="88" y="1377"/>
                  </a:lnTo>
                  <a:lnTo>
                    <a:pt x="80" y="1310"/>
                  </a:lnTo>
                  <a:lnTo>
                    <a:pt x="78" y="1240"/>
                  </a:lnTo>
                  <a:lnTo>
                    <a:pt x="82" y="1168"/>
                  </a:lnTo>
                  <a:lnTo>
                    <a:pt x="91" y="1092"/>
                  </a:lnTo>
                  <a:lnTo>
                    <a:pt x="109" y="1015"/>
                  </a:lnTo>
                  <a:lnTo>
                    <a:pt x="5" y="1139"/>
                  </a:lnTo>
                  <a:lnTo>
                    <a:pt x="5" y="1135"/>
                  </a:lnTo>
                  <a:lnTo>
                    <a:pt x="3" y="1126"/>
                  </a:lnTo>
                  <a:lnTo>
                    <a:pt x="1" y="1111"/>
                  </a:lnTo>
                  <a:lnTo>
                    <a:pt x="0" y="1091"/>
                  </a:lnTo>
                  <a:lnTo>
                    <a:pt x="0" y="1067"/>
                  </a:lnTo>
                  <a:lnTo>
                    <a:pt x="0" y="1038"/>
                  </a:lnTo>
                  <a:lnTo>
                    <a:pt x="1" y="1004"/>
                  </a:lnTo>
                  <a:lnTo>
                    <a:pt x="6" y="969"/>
                  </a:lnTo>
                  <a:lnTo>
                    <a:pt x="13" y="932"/>
                  </a:lnTo>
                  <a:lnTo>
                    <a:pt x="22" y="892"/>
                  </a:lnTo>
                  <a:lnTo>
                    <a:pt x="33" y="852"/>
                  </a:lnTo>
                  <a:lnTo>
                    <a:pt x="49" y="810"/>
                  </a:lnTo>
                  <a:lnTo>
                    <a:pt x="70" y="769"/>
                  </a:lnTo>
                  <a:lnTo>
                    <a:pt x="96" y="729"/>
                  </a:lnTo>
                  <a:lnTo>
                    <a:pt x="125" y="689"/>
                  </a:lnTo>
                  <a:lnTo>
                    <a:pt x="162" y="650"/>
                  </a:lnTo>
                  <a:lnTo>
                    <a:pt x="202" y="613"/>
                  </a:lnTo>
                  <a:lnTo>
                    <a:pt x="250" y="580"/>
                  </a:lnTo>
                  <a:lnTo>
                    <a:pt x="304" y="549"/>
                  </a:lnTo>
                  <a:lnTo>
                    <a:pt x="367" y="524"/>
                  </a:lnTo>
                  <a:lnTo>
                    <a:pt x="365" y="520"/>
                  </a:lnTo>
                  <a:lnTo>
                    <a:pt x="363" y="514"/>
                  </a:lnTo>
                  <a:lnTo>
                    <a:pt x="357" y="503"/>
                  </a:lnTo>
                  <a:lnTo>
                    <a:pt x="349" y="490"/>
                  </a:lnTo>
                  <a:lnTo>
                    <a:pt x="338" y="474"/>
                  </a:lnTo>
                  <a:lnTo>
                    <a:pt x="322" y="458"/>
                  </a:lnTo>
                  <a:lnTo>
                    <a:pt x="301" y="440"/>
                  </a:lnTo>
                  <a:lnTo>
                    <a:pt x="275" y="424"/>
                  </a:lnTo>
                  <a:lnTo>
                    <a:pt x="245" y="408"/>
                  </a:lnTo>
                  <a:lnTo>
                    <a:pt x="206" y="396"/>
                  </a:lnTo>
                  <a:lnTo>
                    <a:pt x="163" y="386"/>
                  </a:lnTo>
                  <a:lnTo>
                    <a:pt x="166" y="386"/>
                  </a:lnTo>
                  <a:lnTo>
                    <a:pt x="176" y="384"/>
                  </a:lnTo>
                  <a:lnTo>
                    <a:pt x="190" y="384"/>
                  </a:lnTo>
                  <a:lnTo>
                    <a:pt x="210" y="384"/>
                  </a:lnTo>
                  <a:lnTo>
                    <a:pt x="234" y="386"/>
                  </a:lnTo>
                  <a:lnTo>
                    <a:pt x="259" y="389"/>
                  </a:lnTo>
                  <a:lnTo>
                    <a:pt x="285" y="396"/>
                  </a:lnTo>
                  <a:lnTo>
                    <a:pt x="312" y="404"/>
                  </a:lnTo>
                  <a:lnTo>
                    <a:pt x="339" y="415"/>
                  </a:lnTo>
                  <a:lnTo>
                    <a:pt x="365" y="431"/>
                  </a:lnTo>
                  <a:lnTo>
                    <a:pt x="389" y="452"/>
                  </a:lnTo>
                  <a:lnTo>
                    <a:pt x="408" y="476"/>
                  </a:lnTo>
                  <a:lnTo>
                    <a:pt x="424" y="508"/>
                  </a:lnTo>
                  <a:lnTo>
                    <a:pt x="424" y="503"/>
                  </a:lnTo>
                  <a:lnTo>
                    <a:pt x="421" y="492"/>
                  </a:lnTo>
                  <a:lnTo>
                    <a:pt x="416" y="474"/>
                  </a:lnTo>
                  <a:lnTo>
                    <a:pt x="411" y="452"/>
                  </a:lnTo>
                  <a:lnTo>
                    <a:pt x="405" y="424"/>
                  </a:lnTo>
                  <a:lnTo>
                    <a:pt x="400" y="394"/>
                  </a:lnTo>
                  <a:lnTo>
                    <a:pt x="397" y="362"/>
                  </a:lnTo>
                  <a:lnTo>
                    <a:pt x="395" y="330"/>
                  </a:lnTo>
                  <a:lnTo>
                    <a:pt x="397" y="296"/>
                  </a:lnTo>
                  <a:lnTo>
                    <a:pt x="400" y="264"/>
                  </a:lnTo>
                  <a:lnTo>
                    <a:pt x="408" y="234"/>
                  </a:lnTo>
                  <a:lnTo>
                    <a:pt x="421" y="207"/>
                  </a:lnTo>
                  <a:lnTo>
                    <a:pt x="419" y="231"/>
                  </a:lnTo>
                  <a:lnTo>
                    <a:pt x="419" y="261"/>
                  </a:lnTo>
                  <a:lnTo>
                    <a:pt x="421" y="293"/>
                  </a:lnTo>
                  <a:lnTo>
                    <a:pt x="427" y="327"/>
                  </a:lnTo>
                  <a:lnTo>
                    <a:pt x="439" y="359"/>
                  </a:lnTo>
                  <a:lnTo>
                    <a:pt x="453" y="391"/>
                  </a:lnTo>
                  <a:lnTo>
                    <a:pt x="455" y="388"/>
                  </a:lnTo>
                  <a:lnTo>
                    <a:pt x="456" y="381"/>
                  </a:lnTo>
                  <a:lnTo>
                    <a:pt x="461" y="371"/>
                  </a:lnTo>
                  <a:lnTo>
                    <a:pt x="467" y="357"/>
                  </a:lnTo>
                  <a:lnTo>
                    <a:pt x="475" y="339"/>
                  </a:lnTo>
                  <a:lnTo>
                    <a:pt x="485" y="320"/>
                  </a:lnTo>
                  <a:lnTo>
                    <a:pt x="499" y="298"/>
                  </a:lnTo>
                  <a:lnTo>
                    <a:pt x="515" y="275"/>
                  </a:lnTo>
                  <a:lnTo>
                    <a:pt x="535" y="250"/>
                  </a:lnTo>
                  <a:lnTo>
                    <a:pt x="557" y="224"/>
                  </a:lnTo>
                  <a:lnTo>
                    <a:pt x="583" y="197"/>
                  </a:lnTo>
                  <a:lnTo>
                    <a:pt x="612" y="171"/>
                  </a:lnTo>
                  <a:lnTo>
                    <a:pt x="645" y="146"/>
                  </a:lnTo>
                  <a:lnTo>
                    <a:pt x="682" y="120"/>
                  </a:lnTo>
                  <a:lnTo>
                    <a:pt x="724" y="96"/>
                  </a:lnTo>
                  <a:lnTo>
                    <a:pt x="770" y="74"/>
                  </a:lnTo>
                  <a:lnTo>
                    <a:pt x="821" y="54"/>
                  </a:lnTo>
                  <a:lnTo>
                    <a:pt x="877" y="37"/>
                  </a:lnTo>
                  <a:lnTo>
                    <a:pt x="938" y="22"/>
                  </a:lnTo>
                  <a:lnTo>
                    <a:pt x="1004" y="11"/>
                  </a:lnTo>
                  <a:lnTo>
                    <a:pt x="1076" y="3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7" name="Group 12">
            <a:extLst>
              <a:ext uri="{FF2B5EF4-FFF2-40B4-BE49-F238E27FC236}">
                <a16:creationId xmlns:a16="http://schemas.microsoft.com/office/drawing/2014/main" id="{CE4E8671-6BFC-0152-FFFB-CAD8E523BCB6}"/>
              </a:ext>
            </a:extLst>
          </p:cNvPr>
          <p:cNvGrpSpPr/>
          <p:nvPr/>
        </p:nvGrpSpPr>
        <p:grpSpPr>
          <a:xfrm>
            <a:off x="7128567" y="4739484"/>
            <a:ext cx="1177418" cy="1177418"/>
            <a:chOff x="7491215" y="4267806"/>
            <a:chExt cx="1177418" cy="1177418"/>
          </a:xfrm>
        </p:grpSpPr>
        <p:sp>
          <p:nvSpPr>
            <p:cNvPr id="158" name="Oval 310">
              <a:extLst>
                <a:ext uri="{FF2B5EF4-FFF2-40B4-BE49-F238E27FC236}">
                  <a16:creationId xmlns:a16="http://schemas.microsoft.com/office/drawing/2014/main" id="{AA300C76-3EB4-9A2F-7FFA-849BC1209EAE}"/>
                </a:ext>
              </a:extLst>
            </p:cNvPr>
            <p:cNvSpPr/>
            <p:nvPr/>
          </p:nvSpPr>
          <p:spPr>
            <a:xfrm>
              <a:off x="7491215" y="4267806"/>
              <a:ext cx="1177418" cy="11774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F3D6F604-F1A3-3EC5-98D9-D86BF9557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524" y="4354115"/>
              <a:ext cx="1004799" cy="1004799"/>
            </a:xfrm>
            <a:custGeom>
              <a:avLst/>
              <a:gdLst>
                <a:gd name="T0" fmla="*/ 2156 w 4063"/>
                <a:gd name="T1" fmla="*/ 3 h 4063"/>
                <a:gd name="T2" fmla="*/ 2397 w 4063"/>
                <a:gd name="T3" fmla="*/ 33 h 4063"/>
                <a:gd name="T4" fmla="*/ 2629 w 4063"/>
                <a:gd name="T5" fmla="*/ 88 h 4063"/>
                <a:gd name="T6" fmla="*/ 2849 w 4063"/>
                <a:gd name="T7" fmla="*/ 171 h 4063"/>
                <a:gd name="T8" fmla="*/ 3057 w 4063"/>
                <a:gd name="T9" fmla="*/ 277 h 4063"/>
                <a:gd name="T10" fmla="*/ 3251 w 4063"/>
                <a:gd name="T11" fmla="*/ 406 h 4063"/>
                <a:gd name="T12" fmla="*/ 3427 w 4063"/>
                <a:gd name="T13" fmla="*/ 555 h 4063"/>
                <a:gd name="T14" fmla="*/ 3585 w 4063"/>
                <a:gd name="T15" fmla="*/ 723 h 4063"/>
                <a:gd name="T16" fmla="*/ 3725 w 4063"/>
                <a:gd name="T17" fmla="*/ 907 h 4063"/>
                <a:gd name="T18" fmla="*/ 3842 w 4063"/>
                <a:gd name="T19" fmla="*/ 1108 h 4063"/>
                <a:gd name="T20" fmla="*/ 3936 w 4063"/>
                <a:gd name="T21" fmla="*/ 1322 h 4063"/>
                <a:gd name="T22" fmla="*/ 4005 w 4063"/>
                <a:gd name="T23" fmla="*/ 1549 h 4063"/>
                <a:gd name="T24" fmla="*/ 4048 w 4063"/>
                <a:gd name="T25" fmla="*/ 1786 h 4063"/>
                <a:gd name="T26" fmla="*/ 4063 w 4063"/>
                <a:gd name="T27" fmla="*/ 2031 h 4063"/>
                <a:gd name="T28" fmla="*/ 4048 w 4063"/>
                <a:gd name="T29" fmla="*/ 2276 h 4063"/>
                <a:gd name="T30" fmla="*/ 4005 w 4063"/>
                <a:gd name="T31" fmla="*/ 2514 h 4063"/>
                <a:gd name="T32" fmla="*/ 3936 w 4063"/>
                <a:gd name="T33" fmla="*/ 2741 h 4063"/>
                <a:gd name="T34" fmla="*/ 3842 w 4063"/>
                <a:gd name="T35" fmla="*/ 2955 h 4063"/>
                <a:gd name="T36" fmla="*/ 3725 w 4063"/>
                <a:gd name="T37" fmla="*/ 3156 h 4063"/>
                <a:gd name="T38" fmla="*/ 3585 w 4063"/>
                <a:gd name="T39" fmla="*/ 3340 h 4063"/>
                <a:gd name="T40" fmla="*/ 3427 w 4063"/>
                <a:gd name="T41" fmla="*/ 3508 h 4063"/>
                <a:gd name="T42" fmla="*/ 3251 w 4063"/>
                <a:gd name="T43" fmla="*/ 3657 h 4063"/>
                <a:gd name="T44" fmla="*/ 3057 w 4063"/>
                <a:gd name="T45" fmla="*/ 3786 h 4063"/>
                <a:gd name="T46" fmla="*/ 2849 w 4063"/>
                <a:gd name="T47" fmla="*/ 3892 h 4063"/>
                <a:gd name="T48" fmla="*/ 2629 w 4063"/>
                <a:gd name="T49" fmla="*/ 3974 h 4063"/>
                <a:gd name="T50" fmla="*/ 2397 w 4063"/>
                <a:gd name="T51" fmla="*/ 4030 h 4063"/>
                <a:gd name="T52" fmla="*/ 2156 w 4063"/>
                <a:gd name="T53" fmla="*/ 4059 h 4063"/>
                <a:gd name="T54" fmla="*/ 1907 w 4063"/>
                <a:gd name="T55" fmla="*/ 4059 h 4063"/>
                <a:gd name="T56" fmla="*/ 1666 w 4063"/>
                <a:gd name="T57" fmla="*/ 4030 h 4063"/>
                <a:gd name="T58" fmla="*/ 1434 w 4063"/>
                <a:gd name="T59" fmla="*/ 3974 h 4063"/>
                <a:gd name="T60" fmla="*/ 1214 w 4063"/>
                <a:gd name="T61" fmla="*/ 3892 h 4063"/>
                <a:gd name="T62" fmla="*/ 1006 w 4063"/>
                <a:gd name="T63" fmla="*/ 3786 h 4063"/>
                <a:gd name="T64" fmla="*/ 813 w 4063"/>
                <a:gd name="T65" fmla="*/ 3657 h 4063"/>
                <a:gd name="T66" fmla="*/ 637 w 4063"/>
                <a:gd name="T67" fmla="*/ 3508 h 4063"/>
                <a:gd name="T68" fmla="*/ 478 w 4063"/>
                <a:gd name="T69" fmla="*/ 3340 h 4063"/>
                <a:gd name="T70" fmla="*/ 339 w 4063"/>
                <a:gd name="T71" fmla="*/ 3156 h 4063"/>
                <a:gd name="T72" fmla="*/ 222 w 4063"/>
                <a:gd name="T73" fmla="*/ 2955 h 4063"/>
                <a:gd name="T74" fmla="*/ 127 w 4063"/>
                <a:gd name="T75" fmla="*/ 2741 h 4063"/>
                <a:gd name="T76" fmla="*/ 58 w 4063"/>
                <a:gd name="T77" fmla="*/ 2514 h 4063"/>
                <a:gd name="T78" fmla="*/ 15 w 4063"/>
                <a:gd name="T79" fmla="*/ 2276 h 4063"/>
                <a:gd name="T80" fmla="*/ 0 w 4063"/>
                <a:gd name="T81" fmla="*/ 2031 h 4063"/>
                <a:gd name="T82" fmla="*/ 15 w 4063"/>
                <a:gd name="T83" fmla="*/ 1786 h 4063"/>
                <a:gd name="T84" fmla="*/ 58 w 4063"/>
                <a:gd name="T85" fmla="*/ 1549 h 4063"/>
                <a:gd name="T86" fmla="*/ 127 w 4063"/>
                <a:gd name="T87" fmla="*/ 1322 h 4063"/>
                <a:gd name="T88" fmla="*/ 222 w 4063"/>
                <a:gd name="T89" fmla="*/ 1108 h 4063"/>
                <a:gd name="T90" fmla="*/ 339 w 4063"/>
                <a:gd name="T91" fmla="*/ 907 h 4063"/>
                <a:gd name="T92" fmla="*/ 478 w 4063"/>
                <a:gd name="T93" fmla="*/ 723 h 4063"/>
                <a:gd name="T94" fmla="*/ 637 w 4063"/>
                <a:gd name="T95" fmla="*/ 555 h 4063"/>
                <a:gd name="T96" fmla="*/ 813 w 4063"/>
                <a:gd name="T97" fmla="*/ 406 h 4063"/>
                <a:gd name="T98" fmla="*/ 1006 w 4063"/>
                <a:gd name="T99" fmla="*/ 277 h 4063"/>
                <a:gd name="T100" fmla="*/ 1214 w 4063"/>
                <a:gd name="T101" fmla="*/ 171 h 4063"/>
                <a:gd name="T102" fmla="*/ 1434 w 4063"/>
                <a:gd name="T103" fmla="*/ 88 h 4063"/>
                <a:gd name="T104" fmla="*/ 1666 w 4063"/>
                <a:gd name="T105" fmla="*/ 33 h 4063"/>
                <a:gd name="T106" fmla="*/ 1907 w 4063"/>
                <a:gd name="T107" fmla="*/ 3 h 4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63" h="4063">
                  <a:moveTo>
                    <a:pt x="2030" y="0"/>
                  </a:moveTo>
                  <a:lnTo>
                    <a:pt x="2156" y="3"/>
                  </a:lnTo>
                  <a:lnTo>
                    <a:pt x="2277" y="15"/>
                  </a:lnTo>
                  <a:lnTo>
                    <a:pt x="2397" y="33"/>
                  </a:lnTo>
                  <a:lnTo>
                    <a:pt x="2514" y="58"/>
                  </a:lnTo>
                  <a:lnTo>
                    <a:pt x="2629" y="88"/>
                  </a:lnTo>
                  <a:lnTo>
                    <a:pt x="2741" y="127"/>
                  </a:lnTo>
                  <a:lnTo>
                    <a:pt x="2849" y="171"/>
                  </a:lnTo>
                  <a:lnTo>
                    <a:pt x="2955" y="221"/>
                  </a:lnTo>
                  <a:lnTo>
                    <a:pt x="3057" y="277"/>
                  </a:lnTo>
                  <a:lnTo>
                    <a:pt x="3156" y="338"/>
                  </a:lnTo>
                  <a:lnTo>
                    <a:pt x="3251" y="406"/>
                  </a:lnTo>
                  <a:lnTo>
                    <a:pt x="3340" y="478"/>
                  </a:lnTo>
                  <a:lnTo>
                    <a:pt x="3427" y="555"/>
                  </a:lnTo>
                  <a:lnTo>
                    <a:pt x="3508" y="636"/>
                  </a:lnTo>
                  <a:lnTo>
                    <a:pt x="3585" y="723"/>
                  </a:lnTo>
                  <a:lnTo>
                    <a:pt x="3657" y="812"/>
                  </a:lnTo>
                  <a:lnTo>
                    <a:pt x="3725" y="907"/>
                  </a:lnTo>
                  <a:lnTo>
                    <a:pt x="3786" y="1006"/>
                  </a:lnTo>
                  <a:lnTo>
                    <a:pt x="3842" y="1108"/>
                  </a:lnTo>
                  <a:lnTo>
                    <a:pt x="3892" y="1214"/>
                  </a:lnTo>
                  <a:lnTo>
                    <a:pt x="3936" y="1322"/>
                  </a:lnTo>
                  <a:lnTo>
                    <a:pt x="3975" y="1434"/>
                  </a:lnTo>
                  <a:lnTo>
                    <a:pt x="4005" y="1549"/>
                  </a:lnTo>
                  <a:lnTo>
                    <a:pt x="4030" y="1666"/>
                  </a:lnTo>
                  <a:lnTo>
                    <a:pt x="4048" y="1786"/>
                  </a:lnTo>
                  <a:lnTo>
                    <a:pt x="4060" y="1907"/>
                  </a:lnTo>
                  <a:lnTo>
                    <a:pt x="4063" y="2031"/>
                  </a:lnTo>
                  <a:lnTo>
                    <a:pt x="4060" y="2156"/>
                  </a:lnTo>
                  <a:lnTo>
                    <a:pt x="4048" y="2276"/>
                  </a:lnTo>
                  <a:lnTo>
                    <a:pt x="4030" y="2397"/>
                  </a:lnTo>
                  <a:lnTo>
                    <a:pt x="4005" y="2514"/>
                  </a:lnTo>
                  <a:lnTo>
                    <a:pt x="3975" y="2629"/>
                  </a:lnTo>
                  <a:lnTo>
                    <a:pt x="3936" y="2741"/>
                  </a:lnTo>
                  <a:lnTo>
                    <a:pt x="3892" y="2849"/>
                  </a:lnTo>
                  <a:lnTo>
                    <a:pt x="3842" y="2955"/>
                  </a:lnTo>
                  <a:lnTo>
                    <a:pt x="3786" y="3057"/>
                  </a:lnTo>
                  <a:lnTo>
                    <a:pt x="3725" y="3156"/>
                  </a:lnTo>
                  <a:lnTo>
                    <a:pt x="3657" y="3250"/>
                  </a:lnTo>
                  <a:lnTo>
                    <a:pt x="3585" y="3340"/>
                  </a:lnTo>
                  <a:lnTo>
                    <a:pt x="3508" y="3426"/>
                  </a:lnTo>
                  <a:lnTo>
                    <a:pt x="3427" y="3508"/>
                  </a:lnTo>
                  <a:lnTo>
                    <a:pt x="3340" y="3585"/>
                  </a:lnTo>
                  <a:lnTo>
                    <a:pt x="3251" y="3657"/>
                  </a:lnTo>
                  <a:lnTo>
                    <a:pt x="3156" y="3724"/>
                  </a:lnTo>
                  <a:lnTo>
                    <a:pt x="3057" y="3786"/>
                  </a:lnTo>
                  <a:lnTo>
                    <a:pt x="2955" y="3841"/>
                  </a:lnTo>
                  <a:lnTo>
                    <a:pt x="2849" y="3892"/>
                  </a:lnTo>
                  <a:lnTo>
                    <a:pt x="2741" y="3936"/>
                  </a:lnTo>
                  <a:lnTo>
                    <a:pt x="2629" y="3974"/>
                  </a:lnTo>
                  <a:lnTo>
                    <a:pt x="2514" y="4005"/>
                  </a:lnTo>
                  <a:lnTo>
                    <a:pt x="2397" y="4030"/>
                  </a:lnTo>
                  <a:lnTo>
                    <a:pt x="2277" y="4048"/>
                  </a:lnTo>
                  <a:lnTo>
                    <a:pt x="2156" y="4059"/>
                  </a:lnTo>
                  <a:lnTo>
                    <a:pt x="2030" y="4063"/>
                  </a:lnTo>
                  <a:lnTo>
                    <a:pt x="1907" y="4059"/>
                  </a:lnTo>
                  <a:lnTo>
                    <a:pt x="1787" y="4048"/>
                  </a:lnTo>
                  <a:lnTo>
                    <a:pt x="1666" y="4030"/>
                  </a:lnTo>
                  <a:lnTo>
                    <a:pt x="1549" y="4005"/>
                  </a:lnTo>
                  <a:lnTo>
                    <a:pt x="1434" y="3974"/>
                  </a:lnTo>
                  <a:lnTo>
                    <a:pt x="1322" y="3936"/>
                  </a:lnTo>
                  <a:lnTo>
                    <a:pt x="1214" y="3892"/>
                  </a:lnTo>
                  <a:lnTo>
                    <a:pt x="1108" y="3841"/>
                  </a:lnTo>
                  <a:lnTo>
                    <a:pt x="1006" y="3786"/>
                  </a:lnTo>
                  <a:lnTo>
                    <a:pt x="907" y="3724"/>
                  </a:lnTo>
                  <a:lnTo>
                    <a:pt x="813" y="3657"/>
                  </a:lnTo>
                  <a:lnTo>
                    <a:pt x="723" y="3585"/>
                  </a:lnTo>
                  <a:lnTo>
                    <a:pt x="637" y="3508"/>
                  </a:lnTo>
                  <a:lnTo>
                    <a:pt x="555" y="3426"/>
                  </a:lnTo>
                  <a:lnTo>
                    <a:pt x="478" y="3340"/>
                  </a:lnTo>
                  <a:lnTo>
                    <a:pt x="406" y="3250"/>
                  </a:lnTo>
                  <a:lnTo>
                    <a:pt x="339" y="3156"/>
                  </a:lnTo>
                  <a:lnTo>
                    <a:pt x="277" y="3057"/>
                  </a:lnTo>
                  <a:lnTo>
                    <a:pt x="222" y="2955"/>
                  </a:lnTo>
                  <a:lnTo>
                    <a:pt x="171" y="2849"/>
                  </a:lnTo>
                  <a:lnTo>
                    <a:pt x="127" y="2741"/>
                  </a:lnTo>
                  <a:lnTo>
                    <a:pt x="89" y="2629"/>
                  </a:lnTo>
                  <a:lnTo>
                    <a:pt x="58" y="2514"/>
                  </a:lnTo>
                  <a:lnTo>
                    <a:pt x="33" y="2397"/>
                  </a:lnTo>
                  <a:lnTo>
                    <a:pt x="15" y="2276"/>
                  </a:lnTo>
                  <a:lnTo>
                    <a:pt x="4" y="2156"/>
                  </a:lnTo>
                  <a:lnTo>
                    <a:pt x="0" y="2031"/>
                  </a:lnTo>
                  <a:lnTo>
                    <a:pt x="4" y="1907"/>
                  </a:lnTo>
                  <a:lnTo>
                    <a:pt x="15" y="1786"/>
                  </a:lnTo>
                  <a:lnTo>
                    <a:pt x="33" y="1666"/>
                  </a:lnTo>
                  <a:lnTo>
                    <a:pt x="58" y="1549"/>
                  </a:lnTo>
                  <a:lnTo>
                    <a:pt x="89" y="1434"/>
                  </a:lnTo>
                  <a:lnTo>
                    <a:pt x="127" y="1322"/>
                  </a:lnTo>
                  <a:lnTo>
                    <a:pt x="171" y="1214"/>
                  </a:lnTo>
                  <a:lnTo>
                    <a:pt x="222" y="1108"/>
                  </a:lnTo>
                  <a:lnTo>
                    <a:pt x="277" y="1006"/>
                  </a:lnTo>
                  <a:lnTo>
                    <a:pt x="339" y="907"/>
                  </a:lnTo>
                  <a:lnTo>
                    <a:pt x="406" y="812"/>
                  </a:lnTo>
                  <a:lnTo>
                    <a:pt x="478" y="723"/>
                  </a:lnTo>
                  <a:lnTo>
                    <a:pt x="555" y="636"/>
                  </a:lnTo>
                  <a:lnTo>
                    <a:pt x="637" y="555"/>
                  </a:lnTo>
                  <a:lnTo>
                    <a:pt x="723" y="478"/>
                  </a:lnTo>
                  <a:lnTo>
                    <a:pt x="813" y="406"/>
                  </a:lnTo>
                  <a:lnTo>
                    <a:pt x="907" y="338"/>
                  </a:lnTo>
                  <a:lnTo>
                    <a:pt x="1006" y="277"/>
                  </a:lnTo>
                  <a:lnTo>
                    <a:pt x="1108" y="221"/>
                  </a:lnTo>
                  <a:lnTo>
                    <a:pt x="1214" y="171"/>
                  </a:lnTo>
                  <a:lnTo>
                    <a:pt x="1322" y="127"/>
                  </a:lnTo>
                  <a:lnTo>
                    <a:pt x="1434" y="88"/>
                  </a:lnTo>
                  <a:lnTo>
                    <a:pt x="1549" y="58"/>
                  </a:lnTo>
                  <a:lnTo>
                    <a:pt x="1666" y="33"/>
                  </a:lnTo>
                  <a:lnTo>
                    <a:pt x="1787" y="15"/>
                  </a:lnTo>
                  <a:lnTo>
                    <a:pt x="1907" y="3"/>
                  </a:lnTo>
                  <a:lnTo>
                    <a:pt x="20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60" name="Group 313">
              <a:extLst>
                <a:ext uri="{FF2B5EF4-FFF2-40B4-BE49-F238E27FC236}">
                  <a16:creationId xmlns:a16="http://schemas.microsoft.com/office/drawing/2014/main" id="{27AC73E4-5BA4-C0AB-AD1B-D33D518CBDA7}"/>
                </a:ext>
              </a:extLst>
            </p:cNvPr>
            <p:cNvGrpSpPr/>
            <p:nvPr/>
          </p:nvGrpSpPr>
          <p:grpSpPr>
            <a:xfrm>
              <a:off x="7689800" y="4425833"/>
              <a:ext cx="780246" cy="933081"/>
              <a:chOff x="-1231900" y="-5329238"/>
              <a:chExt cx="5008563" cy="5989638"/>
            </a:xfrm>
          </p:grpSpPr>
          <p:sp>
            <p:nvSpPr>
              <p:cNvPr id="161" name="Freeform 39">
                <a:extLst>
                  <a:ext uri="{FF2B5EF4-FFF2-40B4-BE49-F238E27FC236}">
                    <a16:creationId xmlns:a16="http://schemas.microsoft.com/office/drawing/2014/main" id="{E4A084A0-4407-9EED-AEBB-E2DDB76CA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7300" y="-1182688"/>
                <a:ext cx="30163" cy="3175"/>
              </a:xfrm>
              <a:custGeom>
                <a:avLst/>
                <a:gdLst>
                  <a:gd name="T0" fmla="*/ 0 w 19"/>
                  <a:gd name="T1" fmla="*/ 0 h 2"/>
                  <a:gd name="T2" fmla="*/ 19 w 19"/>
                  <a:gd name="T3" fmla="*/ 0 h 2"/>
                  <a:gd name="T4" fmla="*/ 16 w 19"/>
                  <a:gd name="T5" fmla="*/ 0 h 2"/>
                  <a:gd name="T6" fmla="*/ 13 w 19"/>
                  <a:gd name="T7" fmla="*/ 2 h 2"/>
                  <a:gd name="T8" fmla="*/ 8 w 19"/>
                  <a:gd name="T9" fmla="*/ 2 h 2"/>
                  <a:gd name="T10" fmla="*/ 6 w 19"/>
                  <a:gd name="T11" fmla="*/ 2 h 2"/>
                  <a:gd name="T12" fmla="*/ 3 w 19"/>
                  <a:gd name="T13" fmla="*/ 0 h 2"/>
                  <a:gd name="T14" fmla="*/ 0 w 19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">
                    <a:moveTo>
                      <a:pt x="0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2" name="Freeform 40">
                <a:extLst>
                  <a:ext uri="{FF2B5EF4-FFF2-40B4-BE49-F238E27FC236}">
                    <a16:creationId xmlns:a16="http://schemas.microsoft.com/office/drawing/2014/main" id="{7C072F23-FB83-216A-3443-8D762C1E7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900" y="-1512888"/>
                <a:ext cx="5008563" cy="2173288"/>
              </a:xfrm>
              <a:custGeom>
                <a:avLst/>
                <a:gdLst>
                  <a:gd name="T0" fmla="*/ 1001 w 3155"/>
                  <a:gd name="T1" fmla="*/ 81 h 1369"/>
                  <a:gd name="T2" fmla="*/ 1012 w 3155"/>
                  <a:gd name="T3" fmla="*/ 208 h 1369"/>
                  <a:gd name="T4" fmla="*/ 1037 w 3155"/>
                  <a:gd name="T5" fmla="*/ 325 h 1369"/>
                  <a:gd name="T6" fmla="*/ 1064 w 3155"/>
                  <a:gd name="T7" fmla="*/ 418 h 1369"/>
                  <a:gd name="T8" fmla="*/ 1085 w 3155"/>
                  <a:gd name="T9" fmla="*/ 475 h 1369"/>
                  <a:gd name="T10" fmla="*/ 1112 w 3155"/>
                  <a:gd name="T11" fmla="*/ 446 h 1369"/>
                  <a:gd name="T12" fmla="*/ 1198 w 3155"/>
                  <a:gd name="T13" fmla="*/ 347 h 1369"/>
                  <a:gd name="T14" fmla="*/ 1303 w 3155"/>
                  <a:gd name="T15" fmla="*/ 281 h 1369"/>
                  <a:gd name="T16" fmla="*/ 1411 w 3155"/>
                  <a:gd name="T17" fmla="*/ 240 h 1369"/>
                  <a:gd name="T18" fmla="*/ 1505 w 3155"/>
                  <a:gd name="T19" fmla="*/ 218 h 1369"/>
                  <a:gd name="T20" fmla="*/ 1564 w 3155"/>
                  <a:gd name="T21" fmla="*/ 209 h 1369"/>
                  <a:gd name="T22" fmla="*/ 1581 w 3155"/>
                  <a:gd name="T23" fmla="*/ 208 h 1369"/>
                  <a:gd name="T24" fmla="*/ 1626 w 3155"/>
                  <a:gd name="T25" fmla="*/ 213 h 1369"/>
                  <a:gd name="T26" fmla="*/ 1709 w 3155"/>
                  <a:gd name="T27" fmla="*/ 230 h 1369"/>
                  <a:gd name="T28" fmla="*/ 1814 w 3155"/>
                  <a:gd name="T29" fmla="*/ 265 h 1369"/>
                  <a:gd name="T30" fmla="*/ 1922 w 3155"/>
                  <a:gd name="T31" fmla="*/ 322 h 1369"/>
                  <a:gd name="T32" fmla="*/ 2016 w 3155"/>
                  <a:gd name="T33" fmla="*/ 409 h 1369"/>
                  <a:gd name="T34" fmla="*/ 2063 w 3155"/>
                  <a:gd name="T35" fmla="*/ 484 h 1369"/>
                  <a:gd name="T36" fmla="*/ 2080 w 3155"/>
                  <a:gd name="T37" fmla="*/ 442 h 1369"/>
                  <a:gd name="T38" fmla="*/ 2107 w 3155"/>
                  <a:gd name="T39" fmla="*/ 359 h 1369"/>
                  <a:gd name="T40" fmla="*/ 2133 w 3155"/>
                  <a:gd name="T41" fmla="*/ 249 h 1369"/>
                  <a:gd name="T42" fmla="*/ 2150 w 3155"/>
                  <a:gd name="T43" fmla="*/ 123 h 1369"/>
                  <a:gd name="T44" fmla="*/ 2148 w 3155"/>
                  <a:gd name="T45" fmla="*/ 0 h 1369"/>
                  <a:gd name="T46" fmla="*/ 2356 w 3155"/>
                  <a:gd name="T47" fmla="*/ 63 h 1369"/>
                  <a:gd name="T48" fmla="*/ 2571 w 3155"/>
                  <a:gd name="T49" fmla="*/ 152 h 1369"/>
                  <a:gd name="T50" fmla="*/ 2783 w 3155"/>
                  <a:gd name="T51" fmla="*/ 271 h 1369"/>
                  <a:gd name="T52" fmla="*/ 2981 w 3155"/>
                  <a:gd name="T53" fmla="*/ 425 h 1369"/>
                  <a:gd name="T54" fmla="*/ 3155 w 3155"/>
                  <a:gd name="T55" fmla="*/ 617 h 1369"/>
                  <a:gd name="T56" fmla="*/ 2910 w 3155"/>
                  <a:gd name="T57" fmla="*/ 872 h 1369"/>
                  <a:gd name="T58" fmla="*/ 2623 w 3155"/>
                  <a:gd name="T59" fmla="*/ 1080 h 1369"/>
                  <a:gd name="T60" fmla="*/ 2300 w 3155"/>
                  <a:gd name="T61" fmla="*/ 1236 h 1369"/>
                  <a:gd name="T62" fmla="*/ 1951 w 3155"/>
                  <a:gd name="T63" fmla="*/ 1335 h 1369"/>
                  <a:gd name="T64" fmla="*/ 1576 w 3155"/>
                  <a:gd name="T65" fmla="*/ 1369 h 1369"/>
                  <a:gd name="T66" fmla="*/ 1205 w 3155"/>
                  <a:gd name="T67" fmla="*/ 1335 h 1369"/>
                  <a:gd name="T68" fmla="*/ 855 w 3155"/>
                  <a:gd name="T69" fmla="*/ 1236 h 1369"/>
                  <a:gd name="T70" fmla="*/ 532 w 3155"/>
                  <a:gd name="T71" fmla="*/ 1080 h 1369"/>
                  <a:gd name="T72" fmla="*/ 245 w 3155"/>
                  <a:gd name="T73" fmla="*/ 872 h 1369"/>
                  <a:gd name="T74" fmla="*/ 0 w 3155"/>
                  <a:gd name="T75" fmla="*/ 617 h 1369"/>
                  <a:gd name="T76" fmla="*/ 189 w 3155"/>
                  <a:gd name="T77" fmla="*/ 412 h 1369"/>
                  <a:gd name="T78" fmla="*/ 403 w 3155"/>
                  <a:gd name="T79" fmla="*/ 252 h 1369"/>
                  <a:gd name="T80" fmla="*/ 630 w 3155"/>
                  <a:gd name="T81" fmla="*/ 130 h 1369"/>
                  <a:gd name="T82" fmla="*/ 859 w 3155"/>
                  <a:gd name="T83" fmla="*/ 43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55" h="1369">
                    <a:moveTo>
                      <a:pt x="1005" y="0"/>
                    </a:moveTo>
                    <a:lnTo>
                      <a:pt x="1001" y="40"/>
                    </a:lnTo>
                    <a:lnTo>
                      <a:pt x="1001" y="81"/>
                    </a:lnTo>
                    <a:lnTo>
                      <a:pt x="1003" y="123"/>
                    </a:lnTo>
                    <a:lnTo>
                      <a:pt x="1008" y="166"/>
                    </a:lnTo>
                    <a:lnTo>
                      <a:pt x="1012" y="208"/>
                    </a:lnTo>
                    <a:lnTo>
                      <a:pt x="1020" y="249"/>
                    </a:lnTo>
                    <a:lnTo>
                      <a:pt x="1028" y="287"/>
                    </a:lnTo>
                    <a:lnTo>
                      <a:pt x="1037" y="325"/>
                    </a:lnTo>
                    <a:lnTo>
                      <a:pt x="1047" y="359"/>
                    </a:lnTo>
                    <a:lnTo>
                      <a:pt x="1056" y="390"/>
                    </a:lnTo>
                    <a:lnTo>
                      <a:pt x="1064" y="418"/>
                    </a:lnTo>
                    <a:lnTo>
                      <a:pt x="1073" y="442"/>
                    </a:lnTo>
                    <a:lnTo>
                      <a:pt x="1080" y="462"/>
                    </a:lnTo>
                    <a:lnTo>
                      <a:pt x="1085" y="475"/>
                    </a:lnTo>
                    <a:lnTo>
                      <a:pt x="1090" y="484"/>
                    </a:lnTo>
                    <a:lnTo>
                      <a:pt x="1091" y="486"/>
                    </a:lnTo>
                    <a:lnTo>
                      <a:pt x="1112" y="446"/>
                    </a:lnTo>
                    <a:lnTo>
                      <a:pt x="1138" y="409"/>
                    </a:lnTo>
                    <a:lnTo>
                      <a:pt x="1166" y="377"/>
                    </a:lnTo>
                    <a:lnTo>
                      <a:pt x="1198" y="347"/>
                    </a:lnTo>
                    <a:lnTo>
                      <a:pt x="1232" y="322"/>
                    </a:lnTo>
                    <a:lnTo>
                      <a:pt x="1267" y="300"/>
                    </a:lnTo>
                    <a:lnTo>
                      <a:pt x="1303" y="281"/>
                    </a:lnTo>
                    <a:lnTo>
                      <a:pt x="1340" y="265"/>
                    </a:lnTo>
                    <a:lnTo>
                      <a:pt x="1377" y="251"/>
                    </a:lnTo>
                    <a:lnTo>
                      <a:pt x="1411" y="240"/>
                    </a:lnTo>
                    <a:lnTo>
                      <a:pt x="1445" y="230"/>
                    </a:lnTo>
                    <a:lnTo>
                      <a:pt x="1477" y="223"/>
                    </a:lnTo>
                    <a:lnTo>
                      <a:pt x="1505" y="218"/>
                    </a:lnTo>
                    <a:lnTo>
                      <a:pt x="1530" y="213"/>
                    </a:lnTo>
                    <a:lnTo>
                      <a:pt x="1549" y="210"/>
                    </a:lnTo>
                    <a:lnTo>
                      <a:pt x="1564" y="209"/>
                    </a:lnTo>
                    <a:lnTo>
                      <a:pt x="1574" y="208"/>
                    </a:lnTo>
                    <a:lnTo>
                      <a:pt x="1576" y="208"/>
                    </a:lnTo>
                    <a:lnTo>
                      <a:pt x="1581" y="208"/>
                    </a:lnTo>
                    <a:lnTo>
                      <a:pt x="1591" y="209"/>
                    </a:lnTo>
                    <a:lnTo>
                      <a:pt x="1606" y="210"/>
                    </a:lnTo>
                    <a:lnTo>
                      <a:pt x="1626" y="213"/>
                    </a:lnTo>
                    <a:lnTo>
                      <a:pt x="1650" y="218"/>
                    </a:lnTo>
                    <a:lnTo>
                      <a:pt x="1679" y="223"/>
                    </a:lnTo>
                    <a:lnTo>
                      <a:pt x="1709" y="230"/>
                    </a:lnTo>
                    <a:lnTo>
                      <a:pt x="1744" y="240"/>
                    </a:lnTo>
                    <a:lnTo>
                      <a:pt x="1778" y="251"/>
                    </a:lnTo>
                    <a:lnTo>
                      <a:pt x="1814" y="265"/>
                    </a:lnTo>
                    <a:lnTo>
                      <a:pt x="1851" y="281"/>
                    </a:lnTo>
                    <a:lnTo>
                      <a:pt x="1887" y="300"/>
                    </a:lnTo>
                    <a:lnTo>
                      <a:pt x="1922" y="322"/>
                    </a:lnTo>
                    <a:lnTo>
                      <a:pt x="1956" y="347"/>
                    </a:lnTo>
                    <a:lnTo>
                      <a:pt x="1988" y="377"/>
                    </a:lnTo>
                    <a:lnTo>
                      <a:pt x="2016" y="409"/>
                    </a:lnTo>
                    <a:lnTo>
                      <a:pt x="2041" y="446"/>
                    </a:lnTo>
                    <a:lnTo>
                      <a:pt x="2060" y="486"/>
                    </a:lnTo>
                    <a:lnTo>
                      <a:pt x="2063" y="484"/>
                    </a:lnTo>
                    <a:lnTo>
                      <a:pt x="2066" y="475"/>
                    </a:lnTo>
                    <a:lnTo>
                      <a:pt x="2073" y="462"/>
                    </a:lnTo>
                    <a:lnTo>
                      <a:pt x="2080" y="442"/>
                    </a:lnTo>
                    <a:lnTo>
                      <a:pt x="2087" y="418"/>
                    </a:lnTo>
                    <a:lnTo>
                      <a:pt x="2097" y="390"/>
                    </a:lnTo>
                    <a:lnTo>
                      <a:pt x="2107" y="359"/>
                    </a:lnTo>
                    <a:lnTo>
                      <a:pt x="2116" y="325"/>
                    </a:lnTo>
                    <a:lnTo>
                      <a:pt x="2126" y="287"/>
                    </a:lnTo>
                    <a:lnTo>
                      <a:pt x="2133" y="249"/>
                    </a:lnTo>
                    <a:lnTo>
                      <a:pt x="2140" y="208"/>
                    </a:lnTo>
                    <a:lnTo>
                      <a:pt x="2146" y="166"/>
                    </a:lnTo>
                    <a:lnTo>
                      <a:pt x="2150" y="123"/>
                    </a:lnTo>
                    <a:lnTo>
                      <a:pt x="2151" y="81"/>
                    </a:lnTo>
                    <a:lnTo>
                      <a:pt x="2151" y="40"/>
                    </a:lnTo>
                    <a:lnTo>
                      <a:pt x="2148" y="0"/>
                    </a:lnTo>
                    <a:lnTo>
                      <a:pt x="2215" y="18"/>
                    </a:lnTo>
                    <a:lnTo>
                      <a:pt x="2284" y="39"/>
                    </a:lnTo>
                    <a:lnTo>
                      <a:pt x="2356" y="63"/>
                    </a:lnTo>
                    <a:lnTo>
                      <a:pt x="2427" y="90"/>
                    </a:lnTo>
                    <a:lnTo>
                      <a:pt x="2500" y="119"/>
                    </a:lnTo>
                    <a:lnTo>
                      <a:pt x="2571" y="152"/>
                    </a:lnTo>
                    <a:lnTo>
                      <a:pt x="2643" y="188"/>
                    </a:lnTo>
                    <a:lnTo>
                      <a:pt x="2714" y="228"/>
                    </a:lnTo>
                    <a:lnTo>
                      <a:pt x="2783" y="271"/>
                    </a:lnTo>
                    <a:lnTo>
                      <a:pt x="2852" y="319"/>
                    </a:lnTo>
                    <a:lnTo>
                      <a:pt x="2917" y="369"/>
                    </a:lnTo>
                    <a:lnTo>
                      <a:pt x="2981" y="425"/>
                    </a:lnTo>
                    <a:lnTo>
                      <a:pt x="3043" y="485"/>
                    </a:lnTo>
                    <a:lnTo>
                      <a:pt x="3101" y="549"/>
                    </a:lnTo>
                    <a:lnTo>
                      <a:pt x="3155" y="617"/>
                    </a:lnTo>
                    <a:lnTo>
                      <a:pt x="3079" y="707"/>
                    </a:lnTo>
                    <a:lnTo>
                      <a:pt x="2996" y="792"/>
                    </a:lnTo>
                    <a:lnTo>
                      <a:pt x="2910" y="872"/>
                    </a:lnTo>
                    <a:lnTo>
                      <a:pt x="2819" y="945"/>
                    </a:lnTo>
                    <a:lnTo>
                      <a:pt x="2723" y="1016"/>
                    </a:lnTo>
                    <a:lnTo>
                      <a:pt x="2623" y="1080"/>
                    </a:lnTo>
                    <a:lnTo>
                      <a:pt x="2520" y="1138"/>
                    </a:lnTo>
                    <a:lnTo>
                      <a:pt x="2411" y="1190"/>
                    </a:lnTo>
                    <a:lnTo>
                      <a:pt x="2300" y="1236"/>
                    </a:lnTo>
                    <a:lnTo>
                      <a:pt x="2187" y="1275"/>
                    </a:lnTo>
                    <a:lnTo>
                      <a:pt x="2070" y="1309"/>
                    </a:lnTo>
                    <a:lnTo>
                      <a:pt x="1951" y="1335"/>
                    </a:lnTo>
                    <a:lnTo>
                      <a:pt x="1829" y="1354"/>
                    </a:lnTo>
                    <a:lnTo>
                      <a:pt x="1704" y="1365"/>
                    </a:lnTo>
                    <a:lnTo>
                      <a:pt x="1576" y="1369"/>
                    </a:lnTo>
                    <a:lnTo>
                      <a:pt x="1451" y="1365"/>
                    </a:lnTo>
                    <a:lnTo>
                      <a:pt x="1326" y="1354"/>
                    </a:lnTo>
                    <a:lnTo>
                      <a:pt x="1205" y="1335"/>
                    </a:lnTo>
                    <a:lnTo>
                      <a:pt x="1085" y="1309"/>
                    </a:lnTo>
                    <a:lnTo>
                      <a:pt x="968" y="1275"/>
                    </a:lnTo>
                    <a:lnTo>
                      <a:pt x="855" y="1236"/>
                    </a:lnTo>
                    <a:lnTo>
                      <a:pt x="744" y="1190"/>
                    </a:lnTo>
                    <a:lnTo>
                      <a:pt x="636" y="1138"/>
                    </a:lnTo>
                    <a:lnTo>
                      <a:pt x="532" y="1080"/>
                    </a:lnTo>
                    <a:lnTo>
                      <a:pt x="433" y="1016"/>
                    </a:lnTo>
                    <a:lnTo>
                      <a:pt x="336" y="945"/>
                    </a:lnTo>
                    <a:lnTo>
                      <a:pt x="245" y="872"/>
                    </a:lnTo>
                    <a:lnTo>
                      <a:pt x="159" y="792"/>
                    </a:lnTo>
                    <a:lnTo>
                      <a:pt x="77" y="707"/>
                    </a:lnTo>
                    <a:lnTo>
                      <a:pt x="0" y="617"/>
                    </a:lnTo>
                    <a:lnTo>
                      <a:pt x="59" y="544"/>
                    </a:lnTo>
                    <a:lnTo>
                      <a:pt x="122" y="475"/>
                    </a:lnTo>
                    <a:lnTo>
                      <a:pt x="189" y="412"/>
                    </a:lnTo>
                    <a:lnTo>
                      <a:pt x="258" y="354"/>
                    </a:lnTo>
                    <a:lnTo>
                      <a:pt x="329" y="301"/>
                    </a:lnTo>
                    <a:lnTo>
                      <a:pt x="403" y="252"/>
                    </a:lnTo>
                    <a:lnTo>
                      <a:pt x="477" y="208"/>
                    </a:lnTo>
                    <a:lnTo>
                      <a:pt x="553" y="167"/>
                    </a:lnTo>
                    <a:lnTo>
                      <a:pt x="630" y="130"/>
                    </a:lnTo>
                    <a:lnTo>
                      <a:pt x="707" y="98"/>
                    </a:lnTo>
                    <a:lnTo>
                      <a:pt x="783" y="69"/>
                    </a:lnTo>
                    <a:lnTo>
                      <a:pt x="859" y="43"/>
                    </a:lnTo>
                    <a:lnTo>
                      <a:pt x="932" y="20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3" name="Freeform 41">
                <a:extLst>
                  <a:ext uri="{FF2B5EF4-FFF2-40B4-BE49-F238E27FC236}">
                    <a16:creationId xmlns:a16="http://schemas.microsoft.com/office/drawing/2014/main" id="{7DAC396D-8E73-981D-ED49-49EA672ED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100" y="-2027238"/>
                <a:ext cx="1454150" cy="838200"/>
              </a:xfrm>
              <a:custGeom>
                <a:avLst/>
                <a:gdLst>
                  <a:gd name="T0" fmla="*/ 19 w 916"/>
                  <a:gd name="T1" fmla="*/ 0 h 528"/>
                  <a:gd name="T2" fmla="*/ 62 w 916"/>
                  <a:gd name="T3" fmla="*/ 50 h 528"/>
                  <a:gd name="T4" fmla="*/ 107 w 916"/>
                  <a:gd name="T5" fmla="*/ 97 h 528"/>
                  <a:gd name="T6" fmla="*/ 152 w 916"/>
                  <a:gd name="T7" fmla="*/ 138 h 528"/>
                  <a:gd name="T8" fmla="*/ 200 w 916"/>
                  <a:gd name="T9" fmla="*/ 175 h 528"/>
                  <a:gd name="T10" fmla="*/ 248 w 916"/>
                  <a:gd name="T11" fmla="*/ 206 h 528"/>
                  <a:gd name="T12" fmla="*/ 299 w 916"/>
                  <a:gd name="T13" fmla="*/ 230 h 528"/>
                  <a:gd name="T14" fmla="*/ 350 w 916"/>
                  <a:gd name="T15" fmla="*/ 247 h 528"/>
                  <a:gd name="T16" fmla="*/ 403 w 916"/>
                  <a:gd name="T17" fmla="*/ 259 h 528"/>
                  <a:gd name="T18" fmla="*/ 456 w 916"/>
                  <a:gd name="T19" fmla="*/ 263 h 528"/>
                  <a:gd name="T20" fmla="*/ 512 w 916"/>
                  <a:gd name="T21" fmla="*/ 259 h 528"/>
                  <a:gd name="T22" fmla="*/ 565 w 916"/>
                  <a:gd name="T23" fmla="*/ 247 h 528"/>
                  <a:gd name="T24" fmla="*/ 616 w 916"/>
                  <a:gd name="T25" fmla="*/ 230 h 528"/>
                  <a:gd name="T26" fmla="*/ 667 w 916"/>
                  <a:gd name="T27" fmla="*/ 206 h 528"/>
                  <a:gd name="T28" fmla="*/ 715 w 916"/>
                  <a:gd name="T29" fmla="*/ 175 h 528"/>
                  <a:gd name="T30" fmla="*/ 763 w 916"/>
                  <a:gd name="T31" fmla="*/ 138 h 528"/>
                  <a:gd name="T32" fmla="*/ 809 w 916"/>
                  <a:gd name="T33" fmla="*/ 97 h 528"/>
                  <a:gd name="T34" fmla="*/ 853 w 916"/>
                  <a:gd name="T35" fmla="*/ 50 h 528"/>
                  <a:gd name="T36" fmla="*/ 896 w 916"/>
                  <a:gd name="T37" fmla="*/ 0 h 528"/>
                  <a:gd name="T38" fmla="*/ 905 w 916"/>
                  <a:gd name="T39" fmla="*/ 42 h 528"/>
                  <a:gd name="T40" fmla="*/ 912 w 916"/>
                  <a:gd name="T41" fmla="*/ 84 h 528"/>
                  <a:gd name="T42" fmla="*/ 916 w 916"/>
                  <a:gd name="T43" fmla="*/ 126 h 528"/>
                  <a:gd name="T44" fmla="*/ 916 w 916"/>
                  <a:gd name="T45" fmla="*/ 128 h 528"/>
                  <a:gd name="T46" fmla="*/ 914 w 916"/>
                  <a:gd name="T47" fmla="*/ 135 h 528"/>
                  <a:gd name="T48" fmla="*/ 914 w 916"/>
                  <a:gd name="T49" fmla="*/ 147 h 528"/>
                  <a:gd name="T50" fmla="*/ 912 w 916"/>
                  <a:gd name="T51" fmla="*/ 160 h 528"/>
                  <a:gd name="T52" fmla="*/ 907 w 916"/>
                  <a:gd name="T53" fmla="*/ 177 h 528"/>
                  <a:gd name="T54" fmla="*/ 901 w 916"/>
                  <a:gd name="T55" fmla="*/ 196 h 528"/>
                  <a:gd name="T56" fmla="*/ 891 w 916"/>
                  <a:gd name="T57" fmla="*/ 218 h 528"/>
                  <a:gd name="T58" fmla="*/ 879 w 916"/>
                  <a:gd name="T59" fmla="*/ 241 h 528"/>
                  <a:gd name="T60" fmla="*/ 863 w 916"/>
                  <a:gd name="T61" fmla="*/ 266 h 528"/>
                  <a:gd name="T62" fmla="*/ 842 w 916"/>
                  <a:gd name="T63" fmla="*/ 293 h 528"/>
                  <a:gd name="T64" fmla="*/ 817 w 916"/>
                  <a:gd name="T65" fmla="*/ 320 h 528"/>
                  <a:gd name="T66" fmla="*/ 786 w 916"/>
                  <a:gd name="T67" fmla="*/ 350 h 528"/>
                  <a:gd name="T68" fmla="*/ 751 w 916"/>
                  <a:gd name="T69" fmla="*/ 379 h 528"/>
                  <a:gd name="T70" fmla="*/ 709 w 916"/>
                  <a:gd name="T71" fmla="*/ 409 h 528"/>
                  <a:gd name="T72" fmla="*/ 660 w 916"/>
                  <a:gd name="T73" fmla="*/ 440 h 528"/>
                  <a:gd name="T74" fmla="*/ 603 w 916"/>
                  <a:gd name="T75" fmla="*/ 469 h 528"/>
                  <a:gd name="T76" fmla="*/ 539 w 916"/>
                  <a:gd name="T77" fmla="*/ 499 h 528"/>
                  <a:gd name="T78" fmla="*/ 467 w 916"/>
                  <a:gd name="T79" fmla="*/ 528 h 528"/>
                  <a:gd name="T80" fmla="*/ 448 w 916"/>
                  <a:gd name="T81" fmla="*/ 528 h 528"/>
                  <a:gd name="T82" fmla="*/ 376 w 916"/>
                  <a:gd name="T83" fmla="*/ 499 h 528"/>
                  <a:gd name="T84" fmla="*/ 312 w 916"/>
                  <a:gd name="T85" fmla="*/ 469 h 528"/>
                  <a:gd name="T86" fmla="*/ 256 w 916"/>
                  <a:gd name="T87" fmla="*/ 440 h 528"/>
                  <a:gd name="T88" fmla="*/ 206 w 916"/>
                  <a:gd name="T89" fmla="*/ 409 h 528"/>
                  <a:gd name="T90" fmla="*/ 165 w 916"/>
                  <a:gd name="T91" fmla="*/ 379 h 528"/>
                  <a:gd name="T92" fmla="*/ 129 w 916"/>
                  <a:gd name="T93" fmla="*/ 350 h 528"/>
                  <a:gd name="T94" fmla="*/ 98 w 916"/>
                  <a:gd name="T95" fmla="*/ 320 h 528"/>
                  <a:gd name="T96" fmla="*/ 73 w 916"/>
                  <a:gd name="T97" fmla="*/ 293 h 528"/>
                  <a:gd name="T98" fmla="*/ 53 w 916"/>
                  <a:gd name="T99" fmla="*/ 266 h 528"/>
                  <a:gd name="T100" fmla="*/ 37 w 916"/>
                  <a:gd name="T101" fmla="*/ 241 h 528"/>
                  <a:gd name="T102" fmla="*/ 24 w 916"/>
                  <a:gd name="T103" fmla="*/ 218 h 528"/>
                  <a:gd name="T104" fmla="*/ 14 w 916"/>
                  <a:gd name="T105" fmla="*/ 196 h 528"/>
                  <a:gd name="T106" fmla="*/ 8 w 916"/>
                  <a:gd name="T107" fmla="*/ 177 h 528"/>
                  <a:gd name="T108" fmla="*/ 3 w 916"/>
                  <a:gd name="T109" fmla="*/ 160 h 528"/>
                  <a:gd name="T110" fmla="*/ 1 w 916"/>
                  <a:gd name="T111" fmla="*/ 147 h 528"/>
                  <a:gd name="T112" fmla="*/ 1 w 916"/>
                  <a:gd name="T113" fmla="*/ 135 h 528"/>
                  <a:gd name="T114" fmla="*/ 0 w 916"/>
                  <a:gd name="T115" fmla="*/ 128 h 528"/>
                  <a:gd name="T116" fmla="*/ 0 w 916"/>
                  <a:gd name="T117" fmla="*/ 126 h 528"/>
                  <a:gd name="T118" fmla="*/ 3 w 916"/>
                  <a:gd name="T119" fmla="*/ 84 h 528"/>
                  <a:gd name="T120" fmla="*/ 11 w 916"/>
                  <a:gd name="T121" fmla="*/ 42 h 528"/>
                  <a:gd name="T122" fmla="*/ 19 w 916"/>
                  <a:gd name="T123" fmla="*/ 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528">
                    <a:moveTo>
                      <a:pt x="19" y="0"/>
                    </a:moveTo>
                    <a:lnTo>
                      <a:pt x="62" y="50"/>
                    </a:lnTo>
                    <a:lnTo>
                      <a:pt x="107" y="97"/>
                    </a:lnTo>
                    <a:lnTo>
                      <a:pt x="152" y="138"/>
                    </a:lnTo>
                    <a:lnTo>
                      <a:pt x="200" y="175"/>
                    </a:lnTo>
                    <a:lnTo>
                      <a:pt x="248" y="206"/>
                    </a:lnTo>
                    <a:lnTo>
                      <a:pt x="299" y="230"/>
                    </a:lnTo>
                    <a:lnTo>
                      <a:pt x="350" y="247"/>
                    </a:lnTo>
                    <a:lnTo>
                      <a:pt x="403" y="259"/>
                    </a:lnTo>
                    <a:lnTo>
                      <a:pt x="456" y="263"/>
                    </a:lnTo>
                    <a:lnTo>
                      <a:pt x="512" y="259"/>
                    </a:lnTo>
                    <a:lnTo>
                      <a:pt x="565" y="247"/>
                    </a:lnTo>
                    <a:lnTo>
                      <a:pt x="616" y="230"/>
                    </a:lnTo>
                    <a:lnTo>
                      <a:pt x="667" y="206"/>
                    </a:lnTo>
                    <a:lnTo>
                      <a:pt x="715" y="175"/>
                    </a:lnTo>
                    <a:lnTo>
                      <a:pt x="763" y="138"/>
                    </a:lnTo>
                    <a:lnTo>
                      <a:pt x="809" y="97"/>
                    </a:lnTo>
                    <a:lnTo>
                      <a:pt x="853" y="50"/>
                    </a:lnTo>
                    <a:lnTo>
                      <a:pt x="896" y="0"/>
                    </a:lnTo>
                    <a:lnTo>
                      <a:pt x="905" y="42"/>
                    </a:lnTo>
                    <a:lnTo>
                      <a:pt x="912" y="84"/>
                    </a:lnTo>
                    <a:lnTo>
                      <a:pt x="916" y="126"/>
                    </a:lnTo>
                    <a:lnTo>
                      <a:pt x="916" y="128"/>
                    </a:lnTo>
                    <a:lnTo>
                      <a:pt x="914" y="135"/>
                    </a:lnTo>
                    <a:lnTo>
                      <a:pt x="914" y="147"/>
                    </a:lnTo>
                    <a:lnTo>
                      <a:pt x="912" y="160"/>
                    </a:lnTo>
                    <a:lnTo>
                      <a:pt x="907" y="177"/>
                    </a:lnTo>
                    <a:lnTo>
                      <a:pt x="901" y="196"/>
                    </a:lnTo>
                    <a:lnTo>
                      <a:pt x="891" y="218"/>
                    </a:lnTo>
                    <a:lnTo>
                      <a:pt x="879" y="241"/>
                    </a:lnTo>
                    <a:lnTo>
                      <a:pt x="863" y="266"/>
                    </a:lnTo>
                    <a:lnTo>
                      <a:pt x="842" y="293"/>
                    </a:lnTo>
                    <a:lnTo>
                      <a:pt x="817" y="320"/>
                    </a:lnTo>
                    <a:lnTo>
                      <a:pt x="786" y="350"/>
                    </a:lnTo>
                    <a:lnTo>
                      <a:pt x="751" y="379"/>
                    </a:lnTo>
                    <a:lnTo>
                      <a:pt x="709" y="409"/>
                    </a:lnTo>
                    <a:lnTo>
                      <a:pt x="660" y="440"/>
                    </a:lnTo>
                    <a:lnTo>
                      <a:pt x="603" y="469"/>
                    </a:lnTo>
                    <a:lnTo>
                      <a:pt x="539" y="499"/>
                    </a:lnTo>
                    <a:lnTo>
                      <a:pt x="467" y="528"/>
                    </a:lnTo>
                    <a:lnTo>
                      <a:pt x="448" y="528"/>
                    </a:lnTo>
                    <a:lnTo>
                      <a:pt x="376" y="499"/>
                    </a:lnTo>
                    <a:lnTo>
                      <a:pt x="312" y="469"/>
                    </a:lnTo>
                    <a:lnTo>
                      <a:pt x="256" y="440"/>
                    </a:lnTo>
                    <a:lnTo>
                      <a:pt x="206" y="409"/>
                    </a:lnTo>
                    <a:lnTo>
                      <a:pt x="165" y="379"/>
                    </a:lnTo>
                    <a:lnTo>
                      <a:pt x="129" y="350"/>
                    </a:lnTo>
                    <a:lnTo>
                      <a:pt x="98" y="320"/>
                    </a:lnTo>
                    <a:lnTo>
                      <a:pt x="73" y="293"/>
                    </a:lnTo>
                    <a:lnTo>
                      <a:pt x="53" y="266"/>
                    </a:lnTo>
                    <a:lnTo>
                      <a:pt x="37" y="241"/>
                    </a:lnTo>
                    <a:lnTo>
                      <a:pt x="24" y="218"/>
                    </a:lnTo>
                    <a:lnTo>
                      <a:pt x="14" y="196"/>
                    </a:lnTo>
                    <a:lnTo>
                      <a:pt x="8" y="177"/>
                    </a:lnTo>
                    <a:lnTo>
                      <a:pt x="3" y="160"/>
                    </a:lnTo>
                    <a:lnTo>
                      <a:pt x="1" y="147"/>
                    </a:lnTo>
                    <a:lnTo>
                      <a:pt x="1" y="135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3" y="84"/>
                    </a:lnTo>
                    <a:lnTo>
                      <a:pt x="11" y="4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4" name="Freeform 42">
                <a:extLst>
                  <a:ext uri="{FF2B5EF4-FFF2-40B4-BE49-F238E27FC236}">
                    <a16:creationId xmlns:a16="http://schemas.microsoft.com/office/drawing/2014/main" id="{2FB48A74-BB08-298D-18F4-791D5B00E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0" y="-1827213"/>
                <a:ext cx="915988" cy="1090613"/>
              </a:xfrm>
              <a:custGeom>
                <a:avLst/>
                <a:gdLst>
                  <a:gd name="T0" fmla="*/ 460 w 577"/>
                  <a:gd name="T1" fmla="*/ 0 h 687"/>
                  <a:gd name="T2" fmla="*/ 488 w 577"/>
                  <a:gd name="T3" fmla="*/ 18 h 687"/>
                  <a:gd name="T4" fmla="*/ 511 w 577"/>
                  <a:gd name="T5" fmla="*/ 41 h 687"/>
                  <a:gd name="T6" fmla="*/ 531 w 577"/>
                  <a:gd name="T7" fmla="*/ 69 h 687"/>
                  <a:gd name="T8" fmla="*/ 547 w 577"/>
                  <a:gd name="T9" fmla="*/ 98 h 687"/>
                  <a:gd name="T10" fmla="*/ 559 w 577"/>
                  <a:gd name="T11" fmla="*/ 131 h 687"/>
                  <a:gd name="T12" fmla="*/ 568 w 577"/>
                  <a:gd name="T13" fmla="*/ 166 h 687"/>
                  <a:gd name="T14" fmla="*/ 574 w 577"/>
                  <a:gd name="T15" fmla="*/ 203 h 687"/>
                  <a:gd name="T16" fmla="*/ 577 w 577"/>
                  <a:gd name="T17" fmla="*/ 240 h 687"/>
                  <a:gd name="T18" fmla="*/ 577 w 577"/>
                  <a:gd name="T19" fmla="*/ 279 h 687"/>
                  <a:gd name="T20" fmla="*/ 575 w 577"/>
                  <a:gd name="T21" fmla="*/ 318 h 687"/>
                  <a:gd name="T22" fmla="*/ 572 w 577"/>
                  <a:gd name="T23" fmla="*/ 358 h 687"/>
                  <a:gd name="T24" fmla="*/ 567 w 577"/>
                  <a:gd name="T25" fmla="*/ 397 h 687"/>
                  <a:gd name="T26" fmla="*/ 561 w 577"/>
                  <a:gd name="T27" fmla="*/ 435 h 687"/>
                  <a:gd name="T28" fmla="*/ 553 w 577"/>
                  <a:gd name="T29" fmla="*/ 472 h 687"/>
                  <a:gd name="T30" fmla="*/ 545 w 577"/>
                  <a:gd name="T31" fmla="*/ 508 h 687"/>
                  <a:gd name="T32" fmla="*/ 536 w 577"/>
                  <a:gd name="T33" fmla="*/ 543 h 687"/>
                  <a:gd name="T34" fmla="*/ 527 w 577"/>
                  <a:gd name="T35" fmla="*/ 573 h 687"/>
                  <a:gd name="T36" fmla="*/ 518 w 577"/>
                  <a:gd name="T37" fmla="*/ 602 h 687"/>
                  <a:gd name="T38" fmla="*/ 510 w 577"/>
                  <a:gd name="T39" fmla="*/ 626 h 687"/>
                  <a:gd name="T40" fmla="*/ 503 w 577"/>
                  <a:gd name="T41" fmla="*/ 648 h 687"/>
                  <a:gd name="T42" fmla="*/ 495 w 577"/>
                  <a:gd name="T43" fmla="*/ 666 h 687"/>
                  <a:gd name="T44" fmla="*/ 490 w 577"/>
                  <a:gd name="T45" fmla="*/ 678 h 687"/>
                  <a:gd name="T46" fmla="*/ 487 w 577"/>
                  <a:gd name="T47" fmla="*/ 685 h 687"/>
                  <a:gd name="T48" fmla="*/ 484 w 577"/>
                  <a:gd name="T49" fmla="*/ 687 h 687"/>
                  <a:gd name="T50" fmla="*/ 465 w 577"/>
                  <a:gd name="T51" fmla="*/ 647 h 687"/>
                  <a:gd name="T52" fmla="*/ 440 w 577"/>
                  <a:gd name="T53" fmla="*/ 610 h 687"/>
                  <a:gd name="T54" fmla="*/ 412 w 577"/>
                  <a:gd name="T55" fmla="*/ 578 h 687"/>
                  <a:gd name="T56" fmla="*/ 380 w 577"/>
                  <a:gd name="T57" fmla="*/ 549 h 687"/>
                  <a:gd name="T58" fmla="*/ 346 w 577"/>
                  <a:gd name="T59" fmla="*/ 523 h 687"/>
                  <a:gd name="T60" fmla="*/ 311 w 577"/>
                  <a:gd name="T61" fmla="*/ 501 h 687"/>
                  <a:gd name="T62" fmla="*/ 275 w 577"/>
                  <a:gd name="T63" fmla="*/ 482 h 687"/>
                  <a:gd name="T64" fmla="*/ 238 w 577"/>
                  <a:gd name="T65" fmla="*/ 466 h 687"/>
                  <a:gd name="T66" fmla="*/ 202 w 577"/>
                  <a:gd name="T67" fmla="*/ 451 h 687"/>
                  <a:gd name="T68" fmla="*/ 168 w 577"/>
                  <a:gd name="T69" fmla="*/ 440 h 687"/>
                  <a:gd name="T70" fmla="*/ 133 w 577"/>
                  <a:gd name="T71" fmla="*/ 432 h 687"/>
                  <a:gd name="T72" fmla="*/ 103 w 577"/>
                  <a:gd name="T73" fmla="*/ 424 h 687"/>
                  <a:gd name="T74" fmla="*/ 74 w 577"/>
                  <a:gd name="T75" fmla="*/ 418 h 687"/>
                  <a:gd name="T76" fmla="*/ 50 w 577"/>
                  <a:gd name="T77" fmla="*/ 415 h 687"/>
                  <a:gd name="T78" fmla="*/ 30 w 577"/>
                  <a:gd name="T79" fmla="*/ 412 h 687"/>
                  <a:gd name="T80" fmla="*/ 15 w 577"/>
                  <a:gd name="T81" fmla="*/ 410 h 687"/>
                  <a:gd name="T82" fmla="*/ 5 w 577"/>
                  <a:gd name="T83" fmla="*/ 410 h 687"/>
                  <a:gd name="T84" fmla="*/ 0 w 577"/>
                  <a:gd name="T85" fmla="*/ 408 h 687"/>
                  <a:gd name="T86" fmla="*/ 73 w 577"/>
                  <a:gd name="T87" fmla="*/ 380 h 687"/>
                  <a:gd name="T88" fmla="*/ 137 w 577"/>
                  <a:gd name="T89" fmla="*/ 350 h 687"/>
                  <a:gd name="T90" fmla="*/ 194 w 577"/>
                  <a:gd name="T91" fmla="*/ 321 h 687"/>
                  <a:gd name="T92" fmla="*/ 243 w 577"/>
                  <a:gd name="T93" fmla="*/ 291 h 687"/>
                  <a:gd name="T94" fmla="*/ 286 w 577"/>
                  <a:gd name="T95" fmla="*/ 262 h 687"/>
                  <a:gd name="T96" fmla="*/ 323 w 577"/>
                  <a:gd name="T97" fmla="*/ 232 h 687"/>
                  <a:gd name="T98" fmla="*/ 354 w 577"/>
                  <a:gd name="T99" fmla="*/ 204 h 687"/>
                  <a:gd name="T100" fmla="*/ 380 w 577"/>
                  <a:gd name="T101" fmla="*/ 177 h 687"/>
                  <a:gd name="T102" fmla="*/ 402 w 577"/>
                  <a:gd name="T103" fmla="*/ 150 h 687"/>
                  <a:gd name="T104" fmla="*/ 419 w 577"/>
                  <a:gd name="T105" fmla="*/ 124 h 687"/>
                  <a:gd name="T106" fmla="*/ 431 w 577"/>
                  <a:gd name="T107" fmla="*/ 101 h 687"/>
                  <a:gd name="T108" fmla="*/ 442 w 577"/>
                  <a:gd name="T109" fmla="*/ 80 h 687"/>
                  <a:gd name="T110" fmla="*/ 450 w 577"/>
                  <a:gd name="T111" fmla="*/ 60 h 687"/>
                  <a:gd name="T112" fmla="*/ 455 w 577"/>
                  <a:gd name="T113" fmla="*/ 41 h 687"/>
                  <a:gd name="T114" fmla="*/ 457 w 577"/>
                  <a:gd name="T115" fmla="*/ 28 h 687"/>
                  <a:gd name="T116" fmla="*/ 458 w 577"/>
                  <a:gd name="T117" fmla="*/ 16 h 687"/>
                  <a:gd name="T118" fmla="*/ 460 w 577"/>
                  <a:gd name="T119" fmla="*/ 7 h 687"/>
                  <a:gd name="T120" fmla="*/ 460 w 577"/>
                  <a:gd name="T121" fmla="*/ 1 h 687"/>
                  <a:gd name="T122" fmla="*/ 460 w 577"/>
                  <a:gd name="T123" fmla="*/ 0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7" h="687">
                    <a:moveTo>
                      <a:pt x="460" y="0"/>
                    </a:moveTo>
                    <a:lnTo>
                      <a:pt x="488" y="18"/>
                    </a:lnTo>
                    <a:lnTo>
                      <a:pt x="511" y="41"/>
                    </a:lnTo>
                    <a:lnTo>
                      <a:pt x="531" y="69"/>
                    </a:lnTo>
                    <a:lnTo>
                      <a:pt x="547" y="98"/>
                    </a:lnTo>
                    <a:lnTo>
                      <a:pt x="559" y="131"/>
                    </a:lnTo>
                    <a:lnTo>
                      <a:pt x="568" y="166"/>
                    </a:lnTo>
                    <a:lnTo>
                      <a:pt x="574" y="203"/>
                    </a:lnTo>
                    <a:lnTo>
                      <a:pt x="577" y="240"/>
                    </a:lnTo>
                    <a:lnTo>
                      <a:pt x="577" y="279"/>
                    </a:lnTo>
                    <a:lnTo>
                      <a:pt x="575" y="318"/>
                    </a:lnTo>
                    <a:lnTo>
                      <a:pt x="572" y="358"/>
                    </a:lnTo>
                    <a:lnTo>
                      <a:pt x="567" y="397"/>
                    </a:lnTo>
                    <a:lnTo>
                      <a:pt x="561" y="435"/>
                    </a:lnTo>
                    <a:lnTo>
                      <a:pt x="553" y="472"/>
                    </a:lnTo>
                    <a:lnTo>
                      <a:pt x="545" y="508"/>
                    </a:lnTo>
                    <a:lnTo>
                      <a:pt x="536" y="543"/>
                    </a:lnTo>
                    <a:lnTo>
                      <a:pt x="527" y="573"/>
                    </a:lnTo>
                    <a:lnTo>
                      <a:pt x="518" y="602"/>
                    </a:lnTo>
                    <a:lnTo>
                      <a:pt x="510" y="626"/>
                    </a:lnTo>
                    <a:lnTo>
                      <a:pt x="503" y="648"/>
                    </a:lnTo>
                    <a:lnTo>
                      <a:pt x="495" y="666"/>
                    </a:lnTo>
                    <a:lnTo>
                      <a:pt x="490" y="678"/>
                    </a:lnTo>
                    <a:lnTo>
                      <a:pt x="487" y="685"/>
                    </a:lnTo>
                    <a:lnTo>
                      <a:pt x="484" y="687"/>
                    </a:lnTo>
                    <a:lnTo>
                      <a:pt x="465" y="647"/>
                    </a:lnTo>
                    <a:lnTo>
                      <a:pt x="440" y="610"/>
                    </a:lnTo>
                    <a:lnTo>
                      <a:pt x="412" y="578"/>
                    </a:lnTo>
                    <a:lnTo>
                      <a:pt x="380" y="549"/>
                    </a:lnTo>
                    <a:lnTo>
                      <a:pt x="346" y="523"/>
                    </a:lnTo>
                    <a:lnTo>
                      <a:pt x="311" y="501"/>
                    </a:lnTo>
                    <a:lnTo>
                      <a:pt x="275" y="482"/>
                    </a:lnTo>
                    <a:lnTo>
                      <a:pt x="238" y="466"/>
                    </a:lnTo>
                    <a:lnTo>
                      <a:pt x="202" y="451"/>
                    </a:lnTo>
                    <a:lnTo>
                      <a:pt x="168" y="440"/>
                    </a:lnTo>
                    <a:lnTo>
                      <a:pt x="133" y="432"/>
                    </a:lnTo>
                    <a:lnTo>
                      <a:pt x="103" y="424"/>
                    </a:lnTo>
                    <a:lnTo>
                      <a:pt x="74" y="418"/>
                    </a:lnTo>
                    <a:lnTo>
                      <a:pt x="50" y="415"/>
                    </a:lnTo>
                    <a:lnTo>
                      <a:pt x="30" y="412"/>
                    </a:lnTo>
                    <a:lnTo>
                      <a:pt x="15" y="410"/>
                    </a:lnTo>
                    <a:lnTo>
                      <a:pt x="5" y="410"/>
                    </a:lnTo>
                    <a:lnTo>
                      <a:pt x="0" y="408"/>
                    </a:lnTo>
                    <a:lnTo>
                      <a:pt x="73" y="380"/>
                    </a:lnTo>
                    <a:lnTo>
                      <a:pt x="137" y="350"/>
                    </a:lnTo>
                    <a:lnTo>
                      <a:pt x="194" y="321"/>
                    </a:lnTo>
                    <a:lnTo>
                      <a:pt x="243" y="291"/>
                    </a:lnTo>
                    <a:lnTo>
                      <a:pt x="286" y="262"/>
                    </a:lnTo>
                    <a:lnTo>
                      <a:pt x="323" y="232"/>
                    </a:lnTo>
                    <a:lnTo>
                      <a:pt x="354" y="204"/>
                    </a:lnTo>
                    <a:lnTo>
                      <a:pt x="380" y="177"/>
                    </a:lnTo>
                    <a:lnTo>
                      <a:pt x="402" y="150"/>
                    </a:lnTo>
                    <a:lnTo>
                      <a:pt x="419" y="124"/>
                    </a:lnTo>
                    <a:lnTo>
                      <a:pt x="431" y="101"/>
                    </a:lnTo>
                    <a:lnTo>
                      <a:pt x="442" y="80"/>
                    </a:lnTo>
                    <a:lnTo>
                      <a:pt x="450" y="60"/>
                    </a:lnTo>
                    <a:lnTo>
                      <a:pt x="455" y="41"/>
                    </a:lnTo>
                    <a:lnTo>
                      <a:pt x="457" y="28"/>
                    </a:lnTo>
                    <a:lnTo>
                      <a:pt x="458" y="16"/>
                    </a:lnTo>
                    <a:lnTo>
                      <a:pt x="460" y="7"/>
                    </a:lnTo>
                    <a:lnTo>
                      <a:pt x="460" y="1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5" name="Freeform 43">
                <a:extLst>
                  <a:ext uri="{FF2B5EF4-FFF2-40B4-BE49-F238E27FC236}">
                    <a16:creationId xmlns:a16="http://schemas.microsoft.com/office/drawing/2014/main" id="{820588A3-DB8F-7624-7DE2-23195845A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363" y="-1827213"/>
                <a:ext cx="909638" cy="1085850"/>
              </a:xfrm>
              <a:custGeom>
                <a:avLst/>
                <a:gdLst>
                  <a:gd name="T0" fmla="*/ 117 w 573"/>
                  <a:gd name="T1" fmla="*/ 0 h 684"/>
                  <a:gd name="T2" fmla="*/ 117 w 573"/>
                  <a:gd name="T3" fmla="*/ 1 h 684"/>
                  <a:gd name="T4" fmla="*/ 117 w 573"/>
                  <a:gd name="T5" fmla="*/ 7 h 684"/>
                  <a:gd name="T6" fmla="*/ 118 w 573"/>
                  <a:gd name="T7" fmla="*/ 16 h 684"/>
                  <a:gd name="T8" fmla="*/ 119 w 573"/>
                  <a:gd name="T9" fmla="*/ 27 h 684"/>
                  <a:gd name="T10" fmla="*/ 122 w 573"/>
                  <a:gd name="T11" fmla="*/ 41 h 684"/>
                  <a:gd name="T12" fmla="*/ 126 w 573"/>
                  <a:gd name="T13" fmla="*/ 59 h 684"/>
                  <a:gd name="T14" fmla="*/ 134 w 573"/>
                  <a:gd name="T15" fmla="*/ 78 h 684"/>
                  <a:gd name="T16" fmla="*/ 145 w 573"/>
                  <a:gd name="T17" fmla="*/ 101 h 684"/>
                  <a:gd name="T18" fmla="*/ 157 w 573"/>
                  <a:gd name="T19" fmla="*/ 124 h 684"/>
                  <a:gd name="T20" fmla="*/ 174 w 573"/>
                  <a:gd name="T21" fmla="*/ 150 h 684"/>
                  <a:gd name="T22" fmla="*/ 197 w 573"/>
                  <a:gd name="T23" fmla="*/ 176 h 684"/>
                  <a:gd name="T24" fmla="*/ 222 w 573"/>
                  <a:gd name="T25" fmla="*/ 203 h 684"/>
                  <a:gd name="T26" fmla="*/ 253 w 573"/>
                  <a:gd name="T27" fmla="*/ 231 h 684"/>
                  <a:gd name="T28" fmla="*/ 290 w 573"/>
                  <a:gd name="T29" fmla="*/ 261 h 684"/>
                  <a:gd name="T30" fmla="*/ 333 w 573"/>
                  <a:gd name="T31" fmla="*/ 290 h 684"/>
                  <a:gd name="T32" fmla="*/ 383 w 573"/>
                  <a:gd name="T33" fmla="*/ 320 h 684"/>
                  <a:gd name="T34" fmla="*/ 439 w 573"/>
                  <a:gd name="T35" fmla="*/ 348 h 684"/>
                  <a:gd name="T36" fmla="*/ 503 w 573"/>
                  <a:gd name="T37" fmla="*/ 378 h 684"/>
                  <a:gd name="T38" fmla="*/ 573 w 573"/>
                  <a:gd name="T39" fmla="*/ 406 h 684"/>
                  <a:gd name="T40" fmla="*/ 571 w 573"/>
                  <a:gd name="T41" fmla="*/ 406 h 684"/>
                  <a:gd name="T42" fmla="*/ 562 w 573"/>
                  <a:gd name="T43" fmla="*/ 407 h 684"/>
                  <a:gd name="T44" fmla="*/ 546 w 573"/>
                  <a:gd name="T45" fmla="*/ 408 h 684"/>
                  <a:gd name="T46" fmla="*/ 527 w 573"/>
                  <a:gd name="T47" fmla="*/ 411 h 684"/>
                  <a:gd name="T48" fmla="*/ 502 w 573"/>
                  <a:gd name="T49" fmla="*/ 416 h 684"/>
                  <a:gd name="T50" fmla="*/ 474 w 573"/>
                  <a:gd name="T51" fmla="*/ 421 h 684"/>
                  <a:gd name="T52" fmla="*/ 443 w 573"/>
                  <a:gd name="T53" fmla="*/ 428 h 684"/>
                  <a:gd name="T54" fmla="*/ 410 w 573"/>
                  <a:gd name="T55" fmla="*/ 438 h 684"/>
                  <a:gd name="T56" fmla="*/ 375 w 573"/>
                  <a:gd name="T57" fmla="*/ 449 h 684"/>
                  <a:gd name="T58" fmla="*/ 339 w 573"/>
                  <a:gd name="T59" fmla="*/ 463 h 684"/>
                  <a:gd name="T60" fmla="*/ 303 w 573"/>
                  <a:gd name="T61" fmla="*/ 479 h 684"/>
                  <a:gd name="T62" fmla="*/ 267 w 573"/>
                  <a:gd name="T63" fmla="*/ 498 h 684"/>
                  <a:gd name="T64" fmla="*/ 231 w 573"/>
                  <a:gd name="T65" fmla="*/ 520 h 684"/>
                  <a:gd name="T66" fmla="*/ 198 w 573"/>
                  <a:gd name="T67" fmla="*/ 545 h 684"/>
                  <a:gd name="T68" fmla="*/ 166 w 573"/>
                  <a:gd name="T69" fmla="*/ 575 h 684"/>
                  <a:gd name="T70" fmla="*/ 138 w 573"/>
                  <a:gd name="T71" fmla="*/ 607 h 684"/>
                  <a:gd name="T72" fmla="*/ 113 w 573"/>
                  <a:gd name="T73" fmla="*/ 644 h 684"/>
                  <a:gd name="T74" fmla="*/ 92 w 573"/>
                  <a:gd name="T75" fmla="*/ 684 h 684"/>
                  <a:gd name="T76" fmla="*/ 89 w 573"/>
                  <a:gd name="T77" fmla="*/ 682 h 684"/>
                  <a:gd name="T78" fmla="*/ 86 w 573"/>
                  <a:gd name="T79" fmla="*/ 676 h 684"/>
                  <a:gd name="T80" fmla="*/ 81 w 573"/>
                  <a:gd name="T81" fmla="*/ 663 h 684"/>
                  <a:gd name="T82" fmla="*/ 73 w 573"/>
                  <a:gd name="T83" fmla="*/ 646 h 684"/>
                  <a:gd name="T84" fmla="*/ 66 w 573"/>
                  <a:gd name="T85" fmla="*/ 625 h 684"/>
                  <a:gd name="T86" fmla="*/ 59 w 573"/>
                  <a:gd name="T87" fmla="*/ 600 h 684"/>
                  <a:gd name="T88" fmla="*/ 49 w 573"/>
                  <a:gd name="T89" fmla="*/ 572 h 684"/>
                  <a:gd name="T90" fmla="*/ 40 w 573"/>
                  <a:gd name="T91" fmla="*/ 541 h 684"/>
                  <a:gd name="T92" fmla="*/ 32 w 573"/>
                  <a:gd name="T93" fmla="*/ 508 h 684"/>
                  <a:gd name="T94" fmla="*/ 23 w 573"/>
                  <a:gd name="T95" fmla="*/ 472 h 684"/>
                  <a:gd name="T96" fmla="*/ 16 w 573"/>
                  <a:gd name="T97" fmla="*/ 435 h 684"/>
                  <a:gd name="T98" fmla="*/ 9 w 573"/>
                  <a:gd name="T99" fmla="*/ 397 h 684"/>
                  <a:gd name="T100" fmla="*/ 5 w 573"/>
                  <a:gd name="T101" fmla="*/ 358 h 684"/>
                  <a:gd name="T102" fmla="*/ 1 w 573"/>
                  <a:gd name="T103" fmla="*/ 318 h 684"/>
                  <a:gd name="T104" fmla="*/ 0 w 573"/>
                  <a:gd name="T105" fmla="*/ 279 h 684"/>
                  <a:gd name="T106" fmla="*/ 0 w 573"/>
                  <a:gd name="T107" fmla="*/ 240 h 684"/>
                  <a:gd name="T108" fmla="*/ 2 w 573"/>
                  <a:gd name="T109" fmla="*/ 203 h 684"/>
                  <a:gd name="T110" fmla="*/ 8 w 573"/>
                  <a:gd name="T111" fmla="*/ 166 h 684"/>
                  <a:gd name="T112" fmla="*/ 17 w 573"/>
                  <a:gd name="T113" fmla="*/ 131 h 684"/>
                  <a:gd name="T114" fmla="*/ 29 w 573"/>
                  <a:gd name="T115" fmla="*/ 98 h 684"/>
                  <a:gd name="T116" fmla="*/ 45 w 573"/>
                  <a:gd name="T117" fmla="*/ 69 h 684"/>
                  <a:gd name="T118" fmla="*/ 65 w 573"/>
                  <a:gd name="T119" fmla="*/ 41 h 684"/>
                  <a:gd name="T120" fmla="*/ 88 w 573"/>
                  <a:gd name="T121" fmla="*/ 18 h 684"/>
                  <a:gd name="T122" fmla="*/ 117 w 573"/>
                  <a:gd name="T12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3" h="684">
                    <a:moveTo>
                      <a:pt x="117" y="0"/>
                    </a:moveTo>
                    <a:lnTo>
                      <a:pt x="117" y="1"/>
                    </a:lnTo>
                    <a:lnTo>
                      <a:pt x="117" y="7"/>
                    </a:lnTo>
                    <a:lnTo>
                      <a:pt x="118" y="16"/>
                    </a:lnTo>
                    <a:lnTo>
                      <a:pt x="119" y="27"/>
                    </a:lnTo>
                    <a:lnTo>
                      <a:pt x="122" y="41"/>
                    </a:lnTo>
                    <a:lnTo>
                      <a:pt x="126" y="59"/>
                    </a:lnTo>
                    <a:lnTo>
                      <a:pt x="134" y="78"/>
                    </a:lnTo>
                    <a:lnTo>
                      <a:pt x="145" y="101"/>
                    </a:lnTo>
                    <a:lnTo>
                      <a:pt x="157" y="124"/>
                    </a:lnTo>
                    <a:lnTo>
                      <a:pt x="174" y="150"/>
                    </a:lnTo>
                    <a:lnTo>
                      <a:pt x="197" y="176"/>
                    </a:lnTo>
                    <a:lnTo>
                      <a:pt x="222" y="203"/>
                    </a:lnTo>
                    <a:lnTo>
                      <a:pt x="253" y="231"/>
                    </a:lnTo>
                    <a:lnTo>
                      <a:pt x="290" y="261"/>
                    </a:lnTo>
                    <a:lnTo>
                      <a:pt x="333" y="290"/>
                    </a:lnTo>
                    <a:lnTo>
                      <a:pt x="383" y="320"/>
                    </a:lnTo>
                    <a:lnTo>
                      <a:pt x="439" y="348"/>
                    </a:lnTo>
                    <a:lnTo>
                      <a:pt x="503" y="378"/>
                    </a:lnTo>
                    <a:lnTo>
                      <a:pt x="573" y="406"/>
                    </a:lnTo>
                    <a:lnTo>
                      <a:pt x="571" y="406"/>
                    </a:lnTo>
                    <a:lnTo>
                      <a:pt x="562" y="407"/>
                    </a:lnTo>
                    <a:lnTo>
                      <a:pt x="546" y="408"/>
                    </a:lnTo>
                    <a:lnTo>
                      <a:pt x="527" y="411"/>
                    </a:lnTo>
                    <a:lnTo>
                      <a:pt x="502" y="416"/>
                    </a:lnTo>
                    <a:lnTo>
                      <a:pt x="474" y="421"/>
                    </a:lnTo>
                    <a:lnTo>
                      <a:pt x="443" y="428"/>
                    </a:lnTo>
                    <a:lnTo>
                      <a:pt x="410" y="438"/>
                    </a:lnTo>
                    <a:lnTo>
                      <a:pt x="375" y="449"/>
                    </a:lnTo>
                    <a:lnTo>
                      <a:pt x="339" y="463"/>
                    </a:lnTo>
                    <a:lnTo>
                      <a:pt x="303" y="479"/>
                    </a:lnTo>
                    <a:lnTo>
                      <a:pt x="267" y="498"/>
                    </a:lnTo>
                    <a:lnTo>
                      <a:pt x="231" y="520"/>
                    </a:lnTo>
                    <a:lnTo>
                      <a:pt x="198" y="545"/>
                    </a:lnTo>
                    <a:lnTo>
                      <a:pt x="166" y="575"/>
                    </a:lnTo>
                    <a:lnTo>
                      <a:pt x="138" y="607"/>
                    </a:lnTo>
                    <a:lnTo>
                      <a:pt x="113" y="644"/>
                    </a:lnTo>
                    <a:lnTo>
                      <a:pt x="92" y="684"/>
                    </a:lnTo>
                    <a:lnTo>
                      <a:pt x="89" y="682"/>
                    </a:lnTo>
                    <a:lnTo>
                      <a:pt x="86" y="676"/>
                    </a:lnTo>
                    <a:lnTo>
                      <a:pt x="81" y="663"/>
                    </a:lnTo>
                    <a:lnTo>
                      <a:pt x="73" y="646"/>
                    </a:lnTo>
                    <a:lnTo>
                      <a:pt x="66" y="625"/>
                    </a:lnTo>
                    <a:lnTo>
                      <a:pt x="59" y="600"/>
                    </a:lnTo>
                    <a:lnTo>
                      <a:pt x="49" y="572"/>
                    </a:lnTo>
                    <a:lnTo>
                      <a:pt x="40" y="541"/>
                    </a:lnTo>
                    <a:lnTo>
                      <a:pt x="32" y="508"/>
                    </a:lnTo>
                    <a:lnTo>
                      <a:pt x="23" y="472"/>
                    </a:lnTo>
                    <a:lnTo>
                      <a:pt x="16" y="435"/>
                    </a:lnTo>
                    <a:lnTo>
                      <a:pt x="9" y="397"/>
                    </a:lnTo>
                    <a:lnTo>
                      <a:pt x="5" y="358"/>
                    </a:lnTo>
                    <a:lnTo>
                      <a:pt x="1" y="318"/>
                    </a:lnTo>
                    <a:lnTo>
                      <a:pt x="0" y="279"/>
                    </a:lnTo>
                    <a:lnTo>
                      <a:pt x="0" y="240"/>
                    </a:lnTo>
                    <a:lnTo>
                      <a:pt x="2" y="203"/>
                    </a:lnTo>
                    <a:lnTo>
                      <a:pt x="8" y="166"/>
                    </a:lnTo>
                    <a:lnTo>
                      <a:pt x="17" y="131"/>
                    </a:lnTo>
                    <a:lnTo>
                      <a:pt x="29" y="98"/>
                    </a:lnTo>
                    <a:lnTo>
                      <a:pt x="45" y="69"/>
                    </a:lnTo>
                    <a:lnTo>
                      <a:pt x="65" y="41"/>
                    </a:lnTo>
                    <a:lnTo>
                      <a:pt x="88" y="18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6" name="Freeform 44">
                <a:extLst>
                  <a:ext uri="{FF2B5EF4-FFF2-40B4-BE49-F238E27FC236}">
                    <a16:creationId xmlns:a16="http://schemas.microsoft.com/office/drawing/2014/main" id="{19024AB5-8C93-4131-8CF6-4053BD8E5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38" y="-4418013"/>
                <a:ext cx="2135188" cy="2254250"/>
              </a:xfrm>
              <a:custGeom>
                <a:avLst/>
                <a:gdLst>
                  <a:gd name="T0" fmla="*/ 648 w 1345"/>
                  <a:gd name="T1" fmla="*/ 1 h 1420"/>
                  <a:gd name="T2" fmla="*/ 697 w 1345"/>
                  <a:gd name="T3" fmla="*/ 5 h 1420"/>
                  <a:gd name="T4" fmla="*/ 738 w 1345"/>
                  <a:gd name="T5" fmla="*/ 10 h 1420"/>
                  <a:gd name="T6" fmla="*/ 770 w 1345"/>
                  <a:gd name="T7" fmla="*/ 16 h 1420"/>
                  <a:gd name="T8" fmla="*/ 789 w 1345"/>
                  <a:gd name="T9" fmla="*/ 20 h 1420"/>
                  <a:gd name="T10" fmla="*/ 797 w 1345"/>
                  <a:gd name="T11" fmla="*/ 22 h 1420"/>
                  <a:gd name="T12" fmla="*/ 919 w 1345"/>
                  <a:gd name="T13" fmla="*/ 22 h 1420"/>
                  <a:gd name="T14" fmla="*/ 1021 w 1345"/>
                  <a:gd name="T15" fmla="*/ 38 h 1420"/>
                  <a:gd name="T16" fmla="*/ 1107 w 1345"/>
                  <a:gd name="T17" fmla="*/ 69 h 1420"/>
                  <a:gd name="T18" fmla="*/ 1177 w 1345"/>
                  <a:gd name="T19" fmla="*/ 113 h 1420"/>
                  <a:gd name="T20" fmla="*/ 1233 w 1345"/>
                  <a:gd name="T21" fmla="*/ 169 h 1420"/>
                  <a:gd name="T22" fmla="*/ 1276 w 1345"/>
                  <a:gd name="T23" fmla="*/ 233 h 1420"/>
                  <a:gd name="T24" fmla="*/ 1306 w 1345"/>
                  <a:gd name="T25" fmla="*/ 305 h 1420"/>
                  <a:gd name="T26" fmla="*/ 1327 w 1345"/>
                  <a:gd name="T27" fmla="*/ 382 h 1420"/>
                  <a:gd name="T28" fmla="*/ 1340 w 1345"/>
                  <a:gd name="T29" fmla="*/ 463 h 1420"/>
                  <a:gd name="T30" fmla="*/ 1343 w 1345"/>
                  <a:gd name="T31" fmla="*/ 546 h 1420"/>
                  <a:gd name="T32" fmla="*/ 1343 w 1345"/>
                  <a:gd name="T33" fmla="*/ 628 h 1420"/>
                  <a:gd name="T34" fmla="*/ 1337 w 1345"/>
                  <a:gd name="T35" fmla="*/ 709 h 1420"/>
                  <a:gd name="T36" fmla="*/ 1330 w 1345"/>
                  <a:gd name="T37" fmla="*/ 786 h 1420"/>
                  <a:gd name="T38" fmla="*/ 1311 w 1345"/>
                  <a:gd name="T39" fmla="*/ 895 h 1420"/>
                  <a:gd name="T40" fmla="*/ 1268 w 1345"/>
                  <a:gd name="T41" fmla="*/ 1038 h 1420"/>
                  <a:gd name="T42" fmla="*/ 1203 w 1345"/>
                  <a:gd name="T43" fmla="*/ 1171 h 1420"/>
                  <a:gd name="T44" fmla="*/ 1117 w 1345"/>
                  <a:gd name="T45" fmla="*/ 1292 h 1420"/>
                  <a:gd name="T46" fmla="*/ 1037 w 1345"/>
                  <a:gd name="T47" fmla="*/ 1373 h 1420"/>
                  <a:gd name="T48" fmla="*/ 979 w 1345"/>
                  <a:gd name="T49" fmla="*/ 1420 h 1420"/>
                  <a:gd name="T50" fmla="*/ 378 w 1345"/>
                  <a:gd name="T51" fmla="*/ 1257 h 1420"/>
                  <a:gd name="T52" fmla="*/ 300 w 1345"/>
                  <a:gd name="T53" fmla="*/ 1400 h 1420"/>
                  <a:gd name="T54" fmla="*/ 241 w 1345"/>
                  <a:gd name="T55" fmla="*/ 1347 h 1420"/>
                  <a:gd name="T56" fmla="*/ 177 w 1345"/>
                  <a:gd name="T57" fmla="*/ 1279 h 1420"/>
                  <a:gd name="T58" fmla="*/ 115 w 1345"/>
                  <a:gd name="T59" fmla="*/ 1199 h 1420"/>
                  <a:gd name="T60" fmla="*/ 60 w 1345"/>
                  <a:gd name="T61" fmla="*/ 1113 h 1420"/>
                  <a:gd name="T62" fmla="*/ 22 w 1345"/>
                  <a:gd name="T63" fmla="*/ 1021 h 1420"/>
                  <a:gd name="T64" fmla="*/ 6 w 1345"/>
                  <a:gd name="T65" fmla="*/ 927 h 1420"/>
                  <a:gd name="T66" fmla="*/ 0 w 1345"/>
                  <a:gd name="T67" fmla="*/ 757 h 1420"/>
                  <a:gd name="T68" fmla="*/ 9 w 1345"/>
                  <a:gd name="T69" fmla="*/ 610 h 1420"/>
                  <a:gd name="T70" fmla="*/ 30 w 1345"/>
                  <a:gd name="T71" fmla="*/ 482 h 1420"/>
                  <a:gd name="T72" fmla="*/ 62 w 1345"/>
                  <a:gd name="T73" fmla="*/ 372 h 1420"/>
                  <a:gd name="T74" fmla="*/ 103 w 1345"/>
                  <a:gd name="T75" fmla="*/ 280 h 1420"/>
                  <a:gd name="T76" fmla="*/ 153 w 1345"/>
                  <a:gd name="T77" fmla="*/ 205 h 1420"/>
                  <a:gd name="T78" fmla="*/ 209 w 1345"/>
                  <a:gd name="T79" fmla="*/ 143 h 1420"/>
                  <a:gd name="T80" fmla="*/ 271 w 1345"/>
                  <a:gd name="T81" fmla="*/ 95 h 1420"/>
                  <a:gd name="T82" fmla="*/ 335 w 1345"/>
                  <a:gd name="T83" fmla="*/ 58 h 1420"/>
                  <a:gd name="T84" fmla="*/ 401 w 1345"/>
                  <a:gd name="T85" fmla="*/ 32 h 1420"/>
                  <a:gd name="T86" fmla="*/ 467 w 1345"/>
                  <a:gd name="T87" fmla="*/ 15 h 1420"/>
                  <a:gd name="T88" fmla="*/ 531 w 1345"/>
                  <a:gd name="T89" fmla="*/ 5 h 1420"/>
                  <a:gd name="T90" fmla="*/ 591 w 1345"/>
                  <a:gd name="T91" fmla="*/ 0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45" h="1420">
                    <a:moveTo>
                      <a:pt x="621" y="0"/>
                    </a:moveTo>
                    <a:lnTo>
                      <a:pt x="648" y="1"/>
                    </a:lnTo>
                    <a:lnTo>
                      <a:pt x="674" y="3"/>
                    </a:lnTo>
                    <a:lnTo>
                      <a:pt x="697" y="5"/>
                    </a:lnTo>
                    <a:lnTo>
                      <a:pt x="719" y="8"/>
                    </a:lnTo>
                    <a:lnTo>
                      <a:pt x="738" y="10"/>
                    </a:lnTo>
                    <a:lnTo>
                      <a:pt x="755" y="14"/>
                    </a:lnTo>
                    <a:lnTo>
                      <a:pt x="770" y="16"/>
                    </a:lnTo>
                    <a:lnTo>
                      <a:pt x="781" y="19"/>
                    </a:lnTo>
                    <a:lnTo>
                      <a:pt x="789" y="20"/>
                    </a:lnTo>
                    <a:lnTo>
                      <a:pt x="794" y="21"/>
                    </a:lnTo>
                    <a:lnTo>
                      <a:pt x="797" y="22"/>
                    </a:lnTo>
                    <a:lnTo>
                      <a:pt x="859" y="20"/>
                    </a:lnTo>
                    <a:lnTo>
                      <a:pt x="919" y="22"/>
                    </a:lnTo>
                    <a:lnTo>
                      <a:pt x="972" y="28"/>
                    </a:lnTo>
                    <a:lnTo>
                      <a:pt x="1021" y="38"/>
                    </a:lnTo>
                    <a:lnTo>
                      <a:pt x="1066" y="52"/>
                    </a:lnTo>
                    <a:lnTo>
                      <a:pt x="1107" y="69"/>
                    </a:lnTo>
                    <a:lnTo>
                      <a:pt x="1144" y="90"/>
                    </a:lnTo>
                    <a:lnTo>
                      <a:pt x="1177" y="113"/>
                    </a:lnTo>
                    <a:lnTo>
                      <a:pt x="1207" y="139"/>
                    </a:lnTo>
                    <a:lnTo>
                      <a:pt x="1233" y="169"/>
                    </a:lnTo>
                    <a:lnTo>
                      <a:pt x="1255" y="200"/>
                    </a:lnTo>
                    <a:lnTo>
                      <a:pt x="1276" y="233"/>
                    </a:lnTo>
                    <a:lnTo>
                      <a:pt x="1292" y="269"/>
                    </a:lnTo>
                    <a:lnTo>
                      <a:pt x="1306" y="305"/>
                    </a:lnTo>
                    <a:lnTo>
                      <a:pt x="1318" y="342"/>
                    </a:lnTo>
                    <a:lnTo>
                      <a:pt x="1327" y="382"/>
                    </a:lnTo>
                    <a:lnTo>
                      <a:pt x="1334" y="422"/>
                    </a:lnTo>
                    <a:lnTo>
                      <a:pt x="1340" y="463"/>
                    </a:lnTo>
                    <a:lnTo>
                      <a:pt x="1342" y="504"/>
                    </a:lnTo>
                    <a:lnTo>
                      <a:pt x="1343" y="546"/>
                    </a:lnTo>
                    <a:lnTo>
                      <a:pt x="1345" y="587"/>
                    </a:lnTo>
                    <a:lnTo>
                      <a:pt x="1343" y="628"/>
                    </a:lnTo>
                    <a:lnTo>
                      <a:pt x="1341" y="669"/>
                    </a:lnTo>
                    <a:lnTo>
                      <a:pt x="1337" y="709"/>
                    </a:lnTo>
                    <a:lnTo>
                      <a:pt x="1334" y="748"/>
                    </a:lnTo>
                    <a:lnTo>
                      <a:pt x="1330" y="786"/>
                    </a:lnTo>
                    <a:lnTo>
                      <a:pt x="1325" y="821"/>
                    </a:lnTo>
                    <a:lnTo>
                      <a:pt x="1311" y="895"/>
                    </a:lnTo>
                    <a:lnTo>
                      <a:pt x="1292" y="968"/>
                    </a:lnTo>
                    <a:lnTo>
                      <a:pt x="1268" y="1038"/>
                    </a:lnTo>
                    <a:lnTo>
                      <a:pt x="1239" y="1106"/>
                    </a:lnTo>
                    <a:lnTo>
                      <a:pt x="1203" y="1171"/>
                    </a:lnTo>
                    <a:lnTo>
                      <a:pt x="1162" y="1233"/>
                    </a:lnTo>
                    <a:lnTo>
                      <a:pt x="1117" y="1292"/>
                    </a:lnTo>
                    <a:lnTo>
                      <a:pt x="1065" y="1347"/>
                    </a:lnTo>
                    <a:lnTo>
                      <a:pt x="1037" y="1373"/>
                    </a:lnTo>
                    <a:lnTo>
                      <a:pt x="1010" y="1398"/>
                    </a:lnTo>
                    <a:lnTo>
                      <a:pt x="979" y="1420"/>
                    </a:lnTo>
                    <a:lnTo>
                      <a:pt x="927" y="1257"/>
                    </a:lnTo>
                    <a:lnTo>
                      <a:pt x="378" y="1257"/>
                    </a:lnTo>
                    <a:lnTo>
                      <a:pt x="326" y="1420"/>
                    </a:lnTo>
                    <a:lnTo>
                      <a:pt x="300" y="1400"/>
                    </a:lnTo>
                    <a:lnTo>
                      <a:pt x="272" y="1375"/>
                    </a:lnTo>
                    <a:lnTo>
                      <a:pt x="241" y="1347"/>
                    </a:lnTo>
                    <a:lnTo>
                      <a:pt x="209" y="1315"/>
                    </a:lnTo>
                    <a:lnTo>
                      <a:pt x="177" y="1279"/>
                    </a:lnTo>
                    <a:lnTo>
                      <a:pt x="145" y="1241"/>
                    </a:lnTo>
                    <a:lnTo>
                      <a:pt x="115" y="1199"/>
                    </a:lnTo>
                    <a:lnTo>
                      <a:pt x="85" y="1158"/>
                    </a:lnTo>
                    <a:lnTo>
                      <a:pt x="60" y="1113"/>
                    </a:lnTo>
                    <a:lnTo>
                      <a:pt x="38" y="1068"/>
                    </a:lnTo>
                    <a:lnTo>
                      <a:pt x="22" y="1021"/>
                    </a:lnTo>
                    <a:lnTo>
                      <a:pt x="11" y="974"/>
                    </a:lnTo>
                    <a:lnTo>
                      <a:pt x="6" y="927"/>
                    </a:lnTo>
                    <a:lnTo>
                      <a:pt x="1" y="840"/>
                    </a:lnTo>
                    <a:lnTo>
                      <a:pt x="0" y="757"/>
                    </a:lnTo>
                    <a:lnTo>
                      <a:pt x="2" y="681"/>
                    </a:lnTo>
                    <a:lnTo>
                      <a:pt x="9" y="610"/>
                    </a:lnTo>
                    <a:lnTo>
                      <a:pt x="17" y="543"/>
                    </a:lnTo>
                    <a:lnTo>
                      <a:pt x="30" y="482"/>
                    </a:lnTo>
                    <a:lnTo>
                      <a:pt x="44" y="424"/>
                    </a:lnTo>
                    <a:lnTo>
                      <a:pt x="62" y="372"/>
                    </a:lnTo>
                    <a:lnTo>
                      <a:pt x="81" y="324"/>
                    </a:lnTo>
                    <a:lnTo>
                      <a:pt x="103" y="280"/>
                    </a:lnTo>
                    <a:lnTo>
                      <a:pt x="127" y="240"/>
                    </a:lnTo>
                    <a:lnTo>
                      <a:pt x="153" y="205"/>
                    </a:lnTo>
                    <a:lnTo>
                      <a:pt x="181" y="171"/>
                    </a:lnTo>
                    <a:lnTo>
                      <a:pt x="209" y="143"/>
                    </a:lnTo>
                    <a:lnTo>
                      <a:pt x="240" y="117"/>
                    </a:lnTo>
                    <a:lnTo>
                      <a:pt x="271" y="95"/>
                    </a:lnTo>
                    <a:lnTo>
                      <a:pt x="303" y="75"/>
                    </a:lnTo>
                    <a:lnTo>
                      <a:pt x="335" y="58"/>
                    </a:lnTo>
                    <a:lnTo>
                      <a:pt x="368" y="44"/>
                    </a:lnTo>
                    <a:lnTo>
                      <a:pt x="401" y="32"/>
                    </a:lnTo>
                    <a:lnTo>
                      <a:pt x="433" y="22"/>
                    </a:lnTo>
                    <a:lnTo>
                      <a:pt x="467" y="15"/>
                    </a:lnTo>
                    <a:lnTo>
                      <a:pt x="499" y="9"/>
                    </a:lnTo>
                    <a:lnTo>
                      <a:pt x="531" y="5"/>
                    </a:lnTo>
                    <a:lnTo>
                      <a:pt x="562" y="3"/>
                    </a:lnTo>
                    <a:lnTo>
                      <a:pt x="591" y="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7" name="Freeform 45">
                <a:extLst>
                  <a:ext uri="{FF2B5EF4-FFF2-40B4-BE49-F238E27FC236}">
                    <a16:creationId xmlns:a16="http://schemas.microsoft.com/office/drawing/2014/main" id="{9CFA5296-0A4B-AB6B-A019-70A714DB0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-3270250"/>
                <a:ext cx="346075" cy="715963"/>
              </a:xfrm>
              <a:custGeom>
                <a:avLst/>
                <a:gdLst>
                  <a:gd name="T0" fmla="*/ 128 w 218"/>
                  <a:gd name="T1" fmla="*/ 0 h 451"/>
                  <a:gd name="T2" fmla="*/ 148 w 218"/>
                  <a:gd name="T3" fmla="*/ 4 h 451"/>
                  <a:gd name="T4" fmla="*/ 167 w 218"/>
                  <a:gd name="T5" fmla="*/ 12 h 451"/>
                  <a:gd name="T6" fmla="*/ 186 w 218"/>
                  <a:gd name="T7" fmla="*/ 28 h 451"/>
                  <a:gd name="T8" fmla="*/ 201 w 218"/>
                  <a:gd name="T9" fmla="*/ 49 h 451"/>
                  <a:gd name="T10" fmla="*/ 211 w 218"/>
                  <a:gd name="T11" fmla="*/ 74 h 451"/>
                  <a:gd name="T12" fmla="*/ 217 w 218"/>
                  <a:gd name="T13" fmla="*/ 101 h 451"/>
                  <a:gd name="T14" fmla="*/ 218 w 218"/>
                  <a:gd name="T15" fmla="*/ 132 h 451"/>
                  <a:gd name="T16" fmla="*/ 216 w 218"/>
                  <a:gd name="T17" fmla="*/ 165 h 451"/>
                  <a:gd name="T18" fmla="*/ 208 w 218"/>
                  <a:gd name="T19" fmla="*/ 199 h 451"/>
                  <a:gd name="T20" fmla="*/ 199 w 218"/>
                  <a:gd name="T21" fmla="*/ 235 h 451"/>
                  <a:gd name="T22" fmla="*/ 183 w 218"/>
                  <a:gd name="T23" fmla="*/ 271 h 451"/>
                  <a:gd name="T24" fmla="*/ 164 w 218"/>
                  <a:gd name="T25" fmla="*/ 306 h 451"/>
                  <a:gd name="T26" fmla="*/ 136 w 218"/>
                  <a:gd name="T27" fmla="*/ 348 h 451"/>
                  <a:gd name="T28" fmla="*/ 104 w 218"/>
                  <a:gd name="T29" fmla="*/ 384 h 451"/>
                  <a:gd name="T30" fmla="*/ 71 w 218"/>
                  <a:gd name="T31" fmla="*/ 414 h 451"/>
                  <a:gd name="T32" fmla="*/ 36 w 218"/>
                  <a:gd name="T33" fmla="*/ 436 h 451"/>
                  <a:gd name="T34" fmla="*/ 0 w 218"/>
                  <a:gd name="T35" fmla="*/ 451 h 451"/>
                  <a:gd name="T36" fmla="*/ 32 w 218"/>
                  <a:gd name="T37" fmla="*/ 372 h 451"/>
                  <a:gd name="T38" fmla="*/ 58 w 218"/>
                  <a:gd name="T39" fmla="*/ 290 h 451"/>
                  <a:gd name="T40" fmla="*/ 58 w 218"/>
                  <a:gd name="T41" fmla="*/ 288 h 451"/>
                  <a:gd name="T42" fmla="*/ 96 w 218"/>
                  <a:gd name="T43" fmla="*/ 144 h 451"/>
                  <a:gd name="T44" fmla="*/ 94 w 218"/>
                  <a:gd name="T45" fmla="*/ 144 h 451"/>
                  <a:gd name="T46" fmla="*/ 112 w 218"/>
                  <a:gd name="T47" fmla="*/ 71 h 451"/>
                  <a:gd name="T48" fmla="*/ 128 w 218"/>
                  <a:gd name="T49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8" h="451">
                    <a:moveTo>
                      <a:pt x="128" y="0"/>
                    </a:moveTo>
                    <a:lnTo>
                      <a:pt x="148" y="4"/>
                    </a:lnTo>
                    <a:lnTo>
                      <a:pt x="167" y="12"/>
                    </a:lnTo>
                    <a:lnTo>
                      <a:pt x="186" y="28"/>
                    </a:lnTo>
                    <a:lnTo>
                      <a:pt x="201" y="49"/>
                    </a:lnTo>
                    <a:lnTo>
                      <a:pt x="211" y="74"/>
                    </a:lnTo>
                    <a:lnTo>
                      <a:pt x="217" y="101"/>
                    </a:lnTo>
                    <a:lnTo>
                      <a:pt x="218" y="132"/>
                    </a:lnTo>
                    <a:lnTo>
                      <a:pt x="216" y="165"/>
                    </a:lnTo>
                    <a:lnTo>
                      <a:pt x="208" y="199"/>
                    </a:lnTo>
                    <a:lnTo>
                      <a:pt x="199" y="235"/>
                    </a:lnTo>
                    <a:lnTo>
                      <a:pt x="183" y="271"/>
                    </a:lnTo>
                    <a:lnTo>
                      <a:pt x="164" y="306"/>
                    </a:lnTo>
                    <a:lnTo>
                      <a:pt x="136" y="348"/>
                    </a:lnTo>
                    <a:lnTo>
                      <a:pt x="104" y="384"/>
                    </a:lnTo>
                    <a:lnTo>
                      <a:pt x="71" y="414"/>
                    </a:lnTo>
                    <a:lnTo>
                      <a:pt x="36" y="436"/>
                    </a:lnTo>
                    <a:lnTo>
                      <a:pt x="0" y="451"/>
                    </a:lnTo>
                    <a:lnTo>
                      <a:pt x="32" y="372"/>
                    </a:lnTo>
                    <a:lnTo>
                      <a:pt x="58" y="290"/>
                    </a:lnTo>
                    <a:lnTo>
                      <a:pt x="58" y="288"/>
                    </a:lnTo>
                    <a:lnTo>
                      <a:pt x="96" y="144"/>
                    </a:lnTo>
                    <a:lnTo>
                      <a:pt x="94" y="144"/>
                    </a:lnTo>
                    <a:lnTo>
                      <a:pt x="112" y="71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8" name="Freeform 46">
                <a:extLst>
                  <a:ext uri="{FF2B5EF4-FFF2-40B4-BE49-F238E27FC236}">
                    <a16:creationId xmlns:a16="http://schemas.microsoft.com/office/drawing/2014/main" id="{889069C7-6FCE-CA58-72DC-D6C137198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850" y="-3254375"/>
                <a:ext cx="347663" cy="700088"/>
              </a:xfrm>
              <a:custGeom>
                <a:avLst/>
                <a:gdLst>
                  <a:gd name="T0" fmla="*/ 69 w 219"/>
                  <a:gd name="T1" fmla="*/ 0 h 441"/>
                  <a:gd name="T2" fmla="*/ 81 w 219"/>
                  <a:gd name="T3" fmla="*/ 48 h 441"/>
                  <a:gd name="T4" fmla="*/ 95 w 219"/>
                  <a:gd name="T5" fmla="*/ 93 h 441"/>
                  <a:gd name="T6" fmla="*/ 107 w 219"/>
                  <a:gd name="T7" fmla="*/ 135 h 441"/>
                  <a:gd name="T8" fmla="*/ 119 w 219"/>
                  <a:gd name="T9" fmla="*/ 172 h 441"/>
                  <a:gd name="T10" fmla="*/ 131 w 219"/>
                  <a:gd name="T11" fmla="*/ 205 h 441"/>
                  <a:gd name="T12" fmla="*/ 141 w 219"/>
                  <a:gd name="T13" fmla="*/ 234 h 441"/>
                  <a:gd name="T14" fmla="*/ 150 w 219"/>
                  <a:gd name="T15" fmla="*/ 256 h 441"/>
                  <a:gd name="T16" fmla="*/ 156 w 219"/>
                  <a:gd name="T17" fmla="*/ 273 h 441"/>
                  <a:gd name="T18" fmla="*/ 161 w 219"/>
                  <a:gd name="T19" fmla="*/ 284 h 441"/>
                  <a:gd name="T20" fmla="*/ 187 w 219"/>
                  <a:gd name="T21" fmla="*/ 363 h 441"/>
                  <a:gd name="T22" fmla="*/ 219 w 219"/>
                  <a:gd name="T23" fmla="*/ 441 h 441"/>
                  <a:gd name="T24" fmla="*/ 183 w 219"/>
                  <a:gd name="T25" fmla="*/ 426 h 441"/>
                  <a:gd name="T26" fmla="*/ 149 w 219"/>
                  <a:gd name="T27" fmla="*/ 404 h 441"/>
                  <a:gd name="T28" fmla="*/ 115 w 219"/>
                  <a:gd name="T29" fmla="*/ 374 h 441"/>
                  <a:gd name="T30" fmla="*/ 83 w 219"/>
                  <a:gd name="T31" fmla="*/ 338 h 441"/>
                  <a:gd name="T32" fmla="*/ 55 w 219"/>
                  <a:gd name="T33" fmla="*/ 296 h 441"/>
                  <a:gd name="T34" fmla="*/ 35 w 219"/>
                  <a:gd name="T35" fmla="*/ 261 h 441"/>
                  <a:gd name="T36" fmla="*/ 19 w 219"/>
                  <a:gd name="T37" fmla="*/ 225 h 441"/>
                  <a:gd name="T38" fmla="*/ 8 w 219"/>
                  <a:gd name="T39" fmla="*/ 189 h 441"/>
                  <a:gd name="T40" fmla="*/ 2 w 219"/>
                  <a:gd name="T41" fmla="*/ 155 h 441"/>
                  <a:gd name="T42" fmla="*/ 0 w 219"/>
                  <a:gd name="T43" fmla="*/ 123 h 441"/>
                  <a:gd name="T44" fmla="*/ 2 w 219"/>
                  <a:gd name="T45" fmla="*/ 92 h 441"/>
                  <a:gd name="T46" fmla="*/ 8 w 219"/>
                  <a:gd name="T47" fmla="*/ 65 h 441"/>
                  <a:gd name="T48" fmla="*/ 18 w 219"/>
                  <a:gd name="T49" fmla="*/ 40 h 441"/>
                  <a:gd name="T50" fmla="*/ 33 w 219"/>
                  <a:gd name="T51" fmla="*/ 21 h 441"/>
                  <a:gd name="T52" fmla="*/ 53 w 219"/>
                  <a:gd name="T53" fmla="*/ 6 h 441"/>
                  <a:gd name="T54" fmla="*/ 56 w 219"/>
                  <a:gd name="T55" fmla="*/ 3 h 441"/>
                  <a:gd name="T56" fmla="*/ 60 w 219"/>
                  <a:gd name="T57" fmla="*/ 1 h 441"/>
                  <a:gd name="T58" fmla="*/ 64 w 219"/>
                  <a:gd name="T59" fmla="*/ 0 h 441"/>
                  <a:gd name="T60" fmla="*/ 69 w 219"/>
                  <a:gd name="T61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9" h="441">
                    <a:moveTo>
                      <a:pt x="69" y="0"/>
                    </a:moveTo>
                    <a:lnTo>
                      <a:pt x="81" y="48"/>
                    </a:lnTo>
                    <a:lnTo>
                      <a:pt x="95" y="93"/>
                    </a:lnTo>
                    <a:lnTo>
                      <a:pt x="107" y="135"/>
                    </a:lnTo>
                    <a:lnTo>
                      <a:pt x="119" y="172"/>
                    </a:lnTo>
                    <a:lnTo>
                      <a:pt x="131" y="205"/>
                    </a:lnTo>
                    <a:lnTo>
                      <a:pt x="141" y="234"/>
                    </a:lnTo>
                    <a:lnTo>
                      <a:pt x="150" y="256"/>
                    </a:lnTo>
                    <a:lnTo>
                      <a:pt x="156" y="273"/>
                    </a:lnTo>
                    <a:lnTo>
                      <a:pt x="161" y="284"/>
                    </a:lnTo>
                    <a:lnTo>
                      <a:pt x="187" y="363"/>
                    </a:lnTo>
                    <a:lnTo>
                      <a:pt x="219" y="441"/>
                    </a:lnTo>
                    <a:lnTo>
                      <a:pt x="183" y="426"/>
                    </a:lnTo>
                    <a:lnTo>
                      <a:pt x="149" y="404"/>
                    </a:lnTo>
                    <a:lnTo>
                      <a:pt x="115" y="374"/>
                    </a:lnTo>
                    <a:lnTo>
                      <a:pt x="83" y="338"/>
                    </a:lnTo>
                    <a:lnTo>
                      <a:pt x="55" y="296"/>
                    </a:lnTo>
                    <a:lnTo>
                      <a:pt x="35" y="261"/>
                    </a:lnTo>
                    <a:lnTo>
                      <a:pt x="19" y="225"/>
                    </a:lnTo>
                    <a:lnTo>
                      <a:pt x="8" y="189"/>
                    </a:lnTo>
                    <a:lnTo>
                      <a:pt x="2" y="155"/>
                    </a:lnTo>
                    <a:lnTo>
                      <a:pt x="0" y="123"/>
                    </a:lnTo>
                    <a:lnTo>
                      <a:pt x="2" y="92"/>
                    </a:lnTo>
                    <a:lnTo>
                      <a:pt x="8" y="65"/>
                    </a:lnTo>
                    <a:lnTo>
                      <a:pt x="18" y="40"/>
                    </a:lnTo>
                    <a:lnTo>
                      <a:pt x="33" y="21"/>
                    </a:lnTo>
                    <a:lnTo>
                      <a:pt x="53" y="6"/>
                    </a:lnTo>
                    <a:lnTo>
                      <a:pt x="56" y="3"/>
                    </a:lnTo>
                    <a:lnTo>
                      <a:pt x="60" y="1"/>
                    </a:lnTo>
                    <a:lnTo>
                      <a:pt x="64" y="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9" name="Freeform 47">
                <a:extLst>
                  <a:ext uri="{FF2B5EF4-FFF2-40B4-BE49-F238E27FC236}">
                    <a16:creationId xmlns:a16="http://schemas.microsoft.com/office/drawing/2014/main" id="{4980500E-ECA6-6746-7A41-FEE27D59A3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063" y="-5329238"/>
                <a:ext cx="2790825" cy="3719513"/>
              </a:xfrm>
              <a:custGeom>
                <a:avLst/>
                <a:gdLst>
                  <a:gd name="T0" fmla="*/ 755 w 1758"/>
                  <a:gd name="T1" fmla="*/ 582 h 2343"/>
                  <a:gd name="T2" fmla="*/ 625 w 1758"/>
                  <a:gd name="T3" fmla="*/ 610 h 2343"/>
                  <a:gd name="T4" fmla="*/ 495 w 1758"/>
                  <a:gd name="T5" fmla="*/ 671 h 2343"/>
                  <a:gd name="T6" fmla="*/ 377 w 1758"/>
                  <a:gd name="T7" fmla="*/ 781 h 2343"/>
                  <a:gd name="T8" fmla="*/ 286 w 1758"/>
                  <a:gd name="T9" fmla="*/ 948 h 2343"/>
                  <a:gd name="T10" fmla="*/ 233 w 1758"/>
                  <a:gd name="T11" fmla="*/ 1186 h 2343"/>
                  <a:gd name="T12" fmla="*/ 230 w 1758"/>
                  <a:gd name="T13" fmla="*/ 1505 h 2343"/>
                  <a:gd name="T14" fmla="*/ 291 w 1758"/>
                  <a:gd name="T15" fmla="*/ 1693 h 2343"/>
                  <a:gd name="T16" fmla="*/ 453 w 1758"/>
                  <a:gd name="T17" fmla="*/ 1911 h 2343"/>
                  <a:gd name="T18" fmla="*/ 1151 w 1758"/>
                  <a:gd name="T19" fmla="*/ 1834 h 2343"/>
                  <a:gd name="T20" fmla="*/ 1341 w 1758"/>
                  <a:gd name="T21" fmla="*/ 1866 h 2343"/>
                  <a:gd name="T22" fmla="*/ 1492 w 1758"/>
                  <a:gd name="T23" fmla="*/ 1612 h 2343"/>
                  <a:gd name="T24" fmla="*/ 1554 w 1758"/>
                  <a:gd name="T25" fmla="*/ 1360 h 2343"/>
                  <a:gd name="T26" fmla="*/ 1567 w 1758"/>
                  <a:gd name="T27" fmla="*/ 1202 h 2343"/>
                  <a:gd name="T28" fmla="*/ 1564 w 1758"/>
                  <a:gd name="T29" fmla="*/ 1037 h 2343"/>
                  <a:gd name="T30" fmla="*/ 1530 w 1758"/>
                  <a:gd name="T31" fmla="*/ 879 h 2343"/>
                  <a:gd name="T32" fmla="*/ 1457 w 1758"/>
                  <a:gd name="T33" fmla="*/ 744 h 2343"/>
                  <a:gd name="T34" fmla="*/ 1331 w 1758"/>
                  <a:gd name="T35" fmla="*/ 644 h 2343"/>
                  <a:gd name="T36" fmla="*/ 1143 w 1758"/>
                  <a:gd name="T37" fmla="*/ 599 h 2343"/>
                  <a:gd name="T38" fmla="*/ 1013 w 1758"/>
                  <a:gd name="T39" fmla="*/ 598 h 2343"/>
                  <a:gd name="T40" fmla="*/ 962 w 1758"/>
                  <a:gd name="T41" fmla="*/ 588 h 2343"/>
                  <a:gd name="T42" fmla="*/ 872 w 1758"/>
                  <a:gd name="T43" fmla="*/ 579 h 2343"/>
                  <a:gd name="T44" fmla="*/ 840 w 1758"/>
                  <a:gd name="T45" fmla="*/ 2 h 2343"/>
                  <a:gd name="T46" fmla="*/ 941 w 1758"/>
                  <a:gd name="T47" fmla="*/ 11 h 2343"/>
                  <a:gd name="T48" fmla="*/ 1058 w 1758"/>
                  <a:gd name="T49" fmla="*/ 42 h 2343"/>
                  <a:gd name="T50" fmla="*/ 1162 w 1758"/>
                  <a:gd name="T51" fmla="*/ 104 h 2343"/>
                  <a:gd name="T52" fmla="*/ 1221 w 1758"/>
                  <a:gd name="T53" fmla="*/ 206 h 2343"/>
                  <a:gd name="T54" fmla="*/ 1231 w 1758"/>
                  <a:gd name="T55" fmla="*/ 274 h 2343"/>
                  <a:gd name="T56" fmla="*/ 1276 w 1758"/>
                  <a:gd name="T57" fmla="*/ 260 h 2343"/>
                  <a:gd name="T58" fmla="*/ 1351 w 1758"/>
                  <a:gd name="T59" fmla="*/ 245 h 2343"/>
                  <a:gd name="T60" fmla="*/ 1444 w 1758"/>
                  <a:gd name="T61" fmla="*/ 239 h 2343"/>
                  <a:gd name="T62" fmla="*/ 1545 w 1758"/>
                  <a:gd name="T63" fmla="*/ 256 h 2343"/>
                  <a:gd name="T64" fmla="*/ 1639 w 1758"/>
                  <a:gd name="T65" fmla="*/ 307 h 2343"/>
                  <a:gd name="T66" fmla="*/ 1713 w 1758"/>
                  <a:gd name="T67" fmla="*/ 404 h 2343"/>
                  <a:gd name="T68" fmla="*/ 1753 w 1758"/>
                  <a:gd name="T69" fmla="*/ 558 h 2343"/>
                  <a:gd name="T70" fmla="*/ 1751 w 1758"/>
                  <a:gd name="T71" fmla="*/ 783 h 2343"/>
                  <a:gd name="T72" fmla="*/ 1724 w 1758"/>
                  <a:gd name="T73" fmla="*/ 939 h 2343"/>
                  <a:gd name="T74" fmla="*/ 1699 w 1758"/>
                  <a:gd name="T75" fmla="*/ 1033 h 2343"/>
                  <a:gd name="T76" fmla="*/ 1656 w 1758"/>
                  <a:gd name="T77" fmla="*/ 1193 h 2343"/>
                  <a:gd name="T78" fmla="*/ 1606 w 1758"/>
                  <a:gd name="T79" fmla="*/ 1389 h 2343"/>
                  <a:gd name="T80" fmla="*/ 1561 w 1758"/>
                  <a:gd name="T81" fmla="*/ 1585 h 2343"/>
                  <a:gd name="T82" fmla="*/ 1480 w 1758"/>
                  <a:gd name="T83" fmla="*/ 1804 h 2343"/>
                  <a:gd name="T84" fmla="*/ 1332 w 1758"/>
                  <a:gd name="T85" fmla="*/ 2058 h 2343"/>
                  <a:gd name="T86" fmla="*/ 1146 w 1758"/>
                  <a:gd name="T87" fmla="*/ 2247 h 2343"/>
                  <a:gd name="T88" fmla="*/ 933 w 1758"/>
                  <a:gd name="T89" fmla="*/ 2339 h 2343"/>
                  <a:gd name="T90" fmla="*/ 710 w 1758"/>
                  <a:gd name="T91" fmla="*/ 2307 h 2343"/>
                  <a:gd name="T92" fmla="*/ 510 w 1758"/>
                  <a:gd name="T93" fmla="*/ 2162 h 2343"/>
                  <a:gd name="T94" fmla="*/ 342 w 1758"/>
                  <a:gd name="T95" fmla="*/ 1937 h 2343"/>
                  <a:gd name="T96" fmla="*/ 215 w 1758"/>
                  <a:gd name="T97" fmla="*/ 1661 h 2343"/>
                  <a:gd name="T98" fmla="*/ 174 w 1758"/>
                  <a:gd name="T99" fmla="*/ 1542 h 2343"/>
                  <a:gd name="T100" fmla="*/ 129 w 1758"/>
                  <a:gd name="T101" fmla="*/ 1411 h 2343"/>
                  <a:gd name="T102" fmla="*/ 80 w 1758"/>
                  <a:gd name="T103" fmla="*/ 1224 h 2343"/>
                  <a:gd name="T104" fmla="*/ 48 w 1758"/>
                  <a:gd name="T105" fmla="*/ 1009 h 2343"/>
                  <a:gd name="T106" fmla="*/ 54 w 1758"/>
                  <a:gd name="T107" fmla="*/ 793 h 2343"/>
                  <a:gd name="T108" fmla="*/ 0 w 1758"/>
                  <a:gd name="T109" fmla="*/ 763 h 2343"/>
                  <a:gd name="T110" fmla="*/ 7 w 1758"/>
                  <a:gd name="T111" fmla="*/ 723 h 2343"/>
                  <a:gd name="T112" fmla="*/ 34 w 1758"/>
                  <a:gd name="T113" fmla="*/ 621 h 2343"/>
                  <a:gd name="T114" fmla="*/ 94 w 1758"/>
                  <a:gd name="T115" fmla="*/ 478 h 2343"/>
                  <a:gd name="T116" fmla="*/ 196 w 1758"/>
                  <a:gd name="T117" fmla="*/ 320 h 2343"/>
                  <a:gd name="T118" fmla="*/ 351 w 1758"/>
                  <a:gd name="T119" fmla="*/ 171 h 2343"/>
                  <a:gd name="T120" fmla="*/ 571 w 1758"/>
                  <a:gd name="T121" fmla="*/ 55 h 2343"/>
                  <a:gd name="T122" fmla="*/ 787 w 1758"/>
                  <a:gd name="T123" fmla="*/ 0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58" h="2343">
                    <a:moveTo>
                      <a:pt x="845" y="578"/>
                    </a:moveTo>
                    <a:lnTo>
                      <a:pt x="815" y="578"/>
                    </a:lnTo>
                    <a:lnTo>
                      <a:pt x="786" y="579"/>
                    </a:lnTo>
                    <a:lnTo>
                      <a:pt x="755" y="582"/>
                    </a:lnTo>
                    <a:lnTo>
                      <a:pt x="723" y="586"/>
                    </a:lnTo>
                    <a:lnTo>
                      <a:pt x="691" y="591"/>
                    </a:lnTo>
                    <a:lnTo>
                      <a:pt x="657" y="600"/>
                    </a:lnTo>
                    <a:lnTo>
                      <a:pt x="625" y="610"/>
                    </a:lnTo>
                    <a:lnTo>
                      <a:pt x="592" y="621"/>
                    </a:lnTo>
                    <a:lnTo>
                      <a:pt x="559" y="636"/>
                    </a:lnTo>
                    <a:lnTo>
                      <a:pt x="527" y="653"/>
                    </a:lnTo>
                    <a:lnTo>
                      <a:pt x="495" y="671"/>
                    </a:lnTo>
                    <a:lnTo>
                      <a:pt x="464" y="695"/>
                    </a:lnTo>
                    <a:lnTo>
                      <a:pt x="433" y="721"/>
                    </a:lnTo>
                    <a:lnTo>
                      <a:pt x="405" y="749"/>
                    </a:lnTo>
                    <a:lnTo>
                      <a:pt x="377" y="781"/>
                    </a:lnTo>
                    <a:lnTo>
                      <a:pt x="351" y="818"/>
                    </a:lnTo>
                    <a:lnTo>
                      <a:pt x="327" y="857"/>
                    </a:lnTo>
                    <a:lnTo>
                      <a:pt x="305" y="900"/>
                    </a:lnTo>
                    <a:lnTo>
                      <a:pt x="286" y="948"/>
                    </a:lnTo>
                    <a:lnTo>
                      <a:pt x="268" y="1001"/>
                    </a:lnTo>
                    <a:lnTo>
                      <a:pt x="254" y="1058"/>
                    </a:lnTo>
                    <a:lnTo>
                      <a:pt x="241" y="1120"/>
                    </a:lnTo>
                    <a:lnTo>
                      <a:pt x="233" y="1186"/>
                    </a:lnTo>
                    <a:lnTo>
                      <a:pt x="226" y="1257"/>
                    </a:lnTo>
                    <a:lnTo>
                      <a:pt x="224" y="1335"/>
                    </a:lnTo>
                    <a:lnTo>
                      <a:pt x="225" y="1416"/>
                    </a:lnTo>
                    <a:lnTo>
                      <a:pt x="230" y="1505"/>
                    </a:lnTo>
                    <a:lnTo>
                      <a:pt x="239" y="1549"/>
                    </a:lnTo>
                    <a:lnTo>
                      <a:pt x="252" y="1596"/>
                    </a:lnTo>
                    <a:lnTo>
                      <a:pt x="270" y="1645"/>
                    </a:lnTo>
                    <a:lnTo>
                      <a:pt x="291" y="1693"/>
                    </a:lnTo>
                    <a:lnTo>
                      <a:pt x="327" y="1752"/>
                    </a:lnTo>
                    <a:lnTo>
                      <a:pt x="367" y="1809"/>
                    </a:lnTo>
                    <a:lnTo>
                      <a:pt x="409" y="1862"/>
                    </a:lnTo>
                    <a:lnTo>
                      <a:pt x="453" y="1911"/>
                    </a:lnTo>
                    <a:lnTo>
                      <a:pt x="500" y="1957"/>
                    </a:lnTo>
                    <a:lnTo>
                      <a:pt x="550" y="1997"/>
                    </a:lnTo>
                    <a:lnTo>
                      <a:pt x="602" y="1834"/>
                    </a:lnTo>
                    <a:lnTo>
                      <a:pt x="1151" y="1834"/>
                    </a:lnTo>
                    <a:lnTo>
                      <a:pt x="1203" y="1994"/>
                    </a:lnTo>
                    <a:lnTo>
                      <a:pt x="1246" y="1959"/>
                    </a:lnTo>
                    <a:lnTo>
                      <a:pt x="1289" y="1921"/>
                    </a:lnTo>
                    <a:lnTo>
                      <a:pt x="1341" y="1866"/>
                    </a:lnTo>
                    <a:lnTo>
                      <a:pt x="1386" y="1807"/>
                    </a:lnTo>
                    <a:lnTo>
                      <a:pt x="1427" y="1745"/>
                    </a:lnTo>
                    <a:lnTo>
                      <a:pt x="1463" y="1680"/>
                    </a:lnTo>
                    <a:lnTo>
                      <a:pt x="1492" y="1612"/>
                    </a:lnTo>
                    <a:lnTo>
                      <a:pt x="1516" y="1542"/>
                    </a:lnTo>
                    <a:lnTo>
                      <a:pt x="1535" y="1469"/>
                    </a:lnTo>
                    <a:lnTo>
                      <a:pt x="1549" y="1395"/>
                    </a:lnTo>
                    <a:lnTo>
                      <a:pt x="1554" y="1360"/>
                    </a:lnTo>
                    <a:lnTo>
                      <a:pt x="1558" y="1322"/>
                    </a:lnTo>
                    <a:lnTo>
                      <a:pt x="1561" y="1283"/>
                    </a:lnTo>
                    <a:lnTo>
                      <a:pt x="1565" y="1243"/>
                    </a:lnTo>
                    <a:lnTo>
                      <a:pt x="1567" y="1202"/>
                    </a:lnTo>
                    <a:lnTo>
                      <a:pt x="1569" y="1161"/>
                    </a:lnTo>
                    <a:lnTo>
                      <a:pt x="1567" y="1120"/>
                    </a:lnTo>
                    <a:lnTo>
                      <a:pt x="1566" y="1079"/>
                    </a:lnTo>
                    <a:lnTo>
                      <a:pt x="1564" y="1037"/>
                    </a:lnTo>
                    <a:lnTo>
                      <a:pt x="1558" y="996"/>
                    </a:lnTo>
                    <a:lnTo>
                      <a:pt x="1551" y="956"/>
                    </a:lnTo>
                    <a:lnTo>
                      <a:pt x="1542" y="918"/>
                    </a:lnTo>
                    <a:lnTo>
                      <a:pt x="1530" y="879"/>
                    </a:lnTo>
                    <a:lnTo>
                      <a:pt x="1516" y="843"/>
                    </a:lnTo>
                    <a:lnTo>
                      <a:pt x="1500" y="808"/>
                    </a:lnTo>
                    <a:lnTo>
                      <a:pt x="1479" y="775"/>
                    </a:lnTo>
                    <a:lnTo>
                      <a:pt x="1457" y="744"/>
                    </a:lnTo>
                    <a:lnTo>
                      <a:pt x="1431" y="714"/>
                    </a:lnTo>
                    <a:lnTo>
                      <a:pt x="1401" y="689"/>
                    </a:lnTo>
                    <a:lnTo>
                      <a:pt x="1368" y="665"/>
                    </a:lnTo>
                    <a:lnTo>
                      <a:pt x="1331" y="644"/>
                    </a:lnTo>
                    <a:lnTo>
                      <a:pt x="1290" y="628"/>
                    </a:lnTo>
                    <a:lnTo>
                      <a:pt x="1245" y="614"/>
                    </a:lnTo>
                    <a:lnTo>
                      <a:pt x="1196" y="604"/>
                    </a:lnTo>
                    <a:lnTo>
                      <a:pt x="1143" y="599"/>
                    </a:lnTo>
                    <a:lnTo>
                      <a:pt x="1083" y="596"/>
                    </a:lnTo>
                    <a:lnTo>
                      <a:pt x="1021" y="599"/>
                    </a:lnTo>
                    <a:lnTo>
                      <a:pt x="1018" y="599"/>
                    </a:lnTo>
                    <a:lnTo>
                      <a:pt x="1013" y="598"/>
                    </a:lnTo>
                    <a:lnTo>
                      <a:pt x="1005" y="595"/>
                    </a:lnTo>
                    <a:lnTo>
                      <a:pt x="994" y="593"/>
                    </a:lnTo>
                    <a:lnTo>
                      <a:pt x="979" y="590"/>
                    </a:lnTo>
                    <a:lnTo>
                      <a:pt x="962" y="588"/>
                    </a:lnTo>
                    <a:lnTo>
                      <a:pt x="943" y="585"/>
                    </a:lnTo>
                    <a:lnTo>
                      <a:pt x="921" y="582"/>
                    </a:lnTo>
                    <a:lnTo>
                      <a:pt x="898" y="580"/>
                    </a:lnTo>
                    <a:lnTo>
                      <a:pt x="872" y="579"/>
                    </a:lnTo>
                    <a:lnTo>
                      <a:pt x="845" y="578"/>
                    </a:lnTo>
                    <a:close/>
                    <a:moveTo>
                      <a:pt x="805" y="0"/>
                    </a:moveTo>
                    <a:lnTo>
                      <a:pt x="821" y="0"/>
                    </a:lnTo>
                    <a:lnTo>
                      <a:pt x="840" y="2"/>
                    </a:lnTo>
                    <a:lnTo>
                      <a:pt x="862" y="3"/>
                    </a:lnTo>
                    <a:lnTo>
                      <a:pt x="886" y="5"/>
                    </a:lnTo>
                    <a:lnTo>
                      <a:pt x="914" y="8"/>
                    </a:lnTo>
                    <a:lnTo>
                      <a:pt x="941" y="11"/>
                    </a:lnTo>
                    <a:lnTo>
                      <a:pt x="970" y="18"/>
                    </a:lnTo>
                    <a:lnTo>
                      <a:pt x="1000" y="24"/>
                    </a:lnTo>
                    <a:lnTo>
                      <a:pt x="1029" y="32"/>
                    </a:lnTo>
                    <a:lnTo>
                      <a:pt x="1058" y="42"/>
                    </a:lnTo>
                    <a:lnTo>
                      <a:pt x="1087" y="55"/>
                    </a:lnTo>
                    <a:lnTo>
                      <a:pt x="1113" y="69"/>
                    </a:lnTo>
                    <a:lnTo>
                      <a:pt x="1139" y="85"/>
                    </a:lnTo>
                    <a:lnTo>
                      <a:pt x="1162" y="104"/>
                    </a:lnTo>
                    <a:lnTo>
                      <a:pt x="1182" y="125"/>
                    </a:lnTo>
                    <a:lnTo>
                      <a:pt x="1199" y="149"/>
                    </a:lnTo>
                    <a:lnTo>
                      <a:pt x="1213" y="176"/>
                    </a:lnTo>
                    <a:lnTo>
                      <a:pt x="1221" y="206"/>
                    </a:lnTo>
                    <a:lnTo>
                      <a:pt x="1226" y="239"/>
                    </a:lnTo>
                    <a:lnTo>
                      <a:pt x="1225" y="276"/>
                    </a:lnTo>
                    <a:lnTo>
                      <a:pt x="1226" y="275"/>
                    </a:lnTo>
                    <a:lnTo>
                      <a:pt x="1231" y="274"/>
                    </a:lnTo>
                    <a:lnTo>
                      <a:pt x="1239" y="271"/>
                    </a:lnTo>
                    <a:lnTo>
                      <a:pt x="1248" y="268"/>
                    </a:lnTo>
                    <a:lnTo>
                      <a:pt x="1261" y="264"/>
                    </a:lnTo>
                    <a:lnTo>
                      <a:pt x="1276" y="260"/>
                    </a:lnTo>
                    <a:lnTo>
                      <a:pt x="1292" y="256"/>
                    </a:lnTo>
                    <a:lnTo>
                      <a:pt x="1310" y="253"/>
                    </a:lnTo>
                    <a:lnTo>
                      <a:pt x="1330" y="248"/>
                    </a:lnTo>
                    <a:lnTo>
                      <a:pt x="1351" y="245"/>
                    </a:lnTo>
                    <a:lnTo>
                      <a:pt x="1373" y="243"/>
                    </a:lnTo>
                    <a:lnTo>
                      <a:pt x="1396" y="240"/>
                    </a:lnTo>
                    <a:lnTo>
                      <a:pt x="1420" y="239"/>
                    </a:lnTo>
                    <a:lnTo>
                      <a:pt x="1444" y="239"/>
                    </a:lnTo>
                    <a:lnTo>
                      <a:pt x="1470" y="242"/>
                    </a:lnTo>
                    <a:lnTo>
                      <a:pt x="1495" y="244"/>
                    </a:lnTo>
                    <a:lnTo>
                      <a:pt x="1521" y="249"/>
                    </a:lnTo>
                    <a:lnTo>
                      <a:pt x="1545" y="256"/>
                    </a:lnTo>
                    <a:lnTo>
                      <a:pt x="1570" y="265"/>
                    </a:lnTo>
                    <a:lnTo>
                      <a:pt x="1593" y="277"/>
                    </a:lnTo>
                    <a:lnTo>
                      <a:pt x="1617" y="291"/>
                    </a:lnTo>
                    <a:lnTo>
                      <a:pt x="1639" y="307"/>
                    </a:lnTo>
                    <a:lnTo>
                      <a:pt x="1660" y="327"/>
                    </a:lnTo>
                    <a:lnTo>
                      <a:pt x="1678" y="349"/>
                    </a:lnTo>
                    <a:lnTo>
                      <a:pt x="1697" y="375"/>
                    </a:lnTo>
                    <a:lnTo>
                      <a:pt x="1713" y="404"/>
                    </a:lnTo>
                    <a:lnTo>
                      <a:pt x="1726" y="436"/>
                    </a:lnTo>
                    <a:lnTo>
                      <a:pt x="1737" y="473"/>
                    </a:lnTo>
                    <a:lnTo>
                      <a:pt x="1747" y="514"/>
                    </a:lnTo>
                    <a:lnTo>
                      <a:pt x="1753" y="558"/>
                    </a:lnTo>
                    <a:lnTo>
                      <a:pt x="1758" y="607"/>
                    </a:lnTo>
                    <a:lnTo>
                      <a:pt x="1758" y="662"/>
                    </a:lnTo>
                    <a:lnTo>
                      <a:pt x="1756" y="719"/>
                    </a:lnTo>
                    <a:lnTo>
                      <a:pt x="1751" y="783"/>
                    </a:lnTo>
                    <a:lnTo>
                      <a:pt x="1741" y="851"/>
                    </a:lnTo>
                    <a:lnTo>
                      <a:pt x="1727" y="925"/>
                    </a:lnTo>
                    <a:lnTo>
                      <a:pt x="1726" y="929"/>
                    </a:lnTo>
                    <a:lnTo>
                      <a:pt x="1724" y="939"/>
                    </a:lnTo>
                    <a:lnTo>
                      <a:pt x="1720" y="955"/>
                    </a:lnTo>
                    <a:lnTo>
                      <a:pt x="1714" y="976"/>
                    </a:lnTo>
                    <a:lnTo>
                      <a:pt x="1706" y="1003"/>
                    </a:lnTo>
                    <a:lnTo>
                      <a:pt x="1699" y="1033"/>
                    </a:lnTo>
                    <a:lnTo>
                      <a:pt x="1689" y="1068"/>
                    </a:lnTo>
                    <a:lnTo>
                      <a:pt x="1679" y="1107"/>
                    </a:lnTo>
                    <a:lnTo>
                      <a:pt x="1668" y="1149"/>
                    </a:lnTo>
                    <a:lnTo>
                      <a:pt x="1656" y="1193"/>
                    </a:lnTo>
                    <a:lnTo>
                      <a:pt x="1645" y="1240"/>
                    </a:lnTo>
                    <a:lnTo>
                      <a:pt x="1631" y="1288"/>
                    </a:lnTo>
                    <a:lnTo>
                      <a:pt x="1619" y="1339"/>
                    </a:lnTo>
                    <a:lnTo>
                      <a:pt x="1606" y="1389"/>
                    </a:lnTo>
                    <a:lnTo>
                      <a:pt x="1593" y="1441"/>
                    </a:lnTo>
                    <a:lnTo>
                      <a:pt x="1597" y="1441"/>
                    </a:lnTo>
                    <a:lnTo>
                      <a:pt x="1580" y="1512"/>
                    </a:lnTo>
                    <a:lnTo>
                      <a:pt x="1561" y="1585"/>
                    </a:lnTo>
                    <a:lnTo>
                      <a:pt x="1561" y="1587"/>
                    </a:lnTo>
                    <a:lnTo>
                      <a:pt x="1538" y="1661"/>
                    </a:lnTo>
                    <a:lnTo>
                      <a:pt x="1511" y="1733"/>
                    </a:lnTo>
                    <a:lnTo>
                      <a:pt x="1480" y="1804"/>
                    </a:lnTo>
                    <a:lnTo>
                      <a:pt x="1447" y="1872"/>
                    </a:lnTo>
                    <a:lnTo>
                      <a:pt x="1411" y="1937"/>
                    </a:lnTo>
                    <a:lnTo>
                      <a:pt x="1373" y="2000"/>
                    </a:lnTo>
                    <a:lnTo>
                      <a:pt x="1332" y="2058"/>
                    </a:lnTo>
                    <a:lnTo>
                      <a:pt x="1289" y="2113"/>
                    </a:lnTo>
                    <a:lnTo>
                      <a:pt x="1244" y="2162"/>
                    </a:lnTo>
                    <a:lnTo>
                      <a:pt x="1196" y="2208"/>
                    </a:lnTo>
                    <a:lnTo>
                      <a:pt x="1146" y="2247"/>
                    </a:lnTo>
                    <a:lnTo>
                      <a:pt x="1096" y="2281"/>
                    </a:lnTo>
                    <a:lnTo>
                      <a:pt x="1043" y="2307"/>
                    </a:lnTo>
                    <a:lnTo>
                      <a:pt x="989" y="2326"/>
                    </a:lnTo>
                    <a:lnTo>
                      <a:pt x="933" y="2339"/>
                    </a:lnTo>
                    <a:lnTo>
                      <a:pt x="875" y="2343"/>
                    </a:lnTo>
                    <a:lnTo>
                      <a:pt x="820" y="2339"/>
                    </a:lnTo>
                    <a:lnTo>
                      <a:pt x="765" y="2326"/>
                    </a:lnTo>
                    <a:lnTo>
                      <a:pt x="710" y="2307"/>
                    </a:lnTo>
                    <a:lnTo>
                      <a:pt x="657" y="2281"/>
                    </a:lnTo>
                    <a:lnTo>
                      <a:pt x="607" y="2247"/>
                    </a:lnTo>
                    <a:lnTo>
                      <a:pt x="558" y="2208"/>
                    </a:lnTo>
                    <a:lnTo>
                      <a:pt x="510" y="2162"/>
                    </a:lnTo>
                    <a:lnTo>
                      <a:pt x="464" y="2113"/>
                    </a:lnTo>
                    <a:lnTo>
                      <a:pt x="421" y="2058"/>
                    </a:lnTo>
                    <a:lnTo>
                      <a:pt x="380" y="2000"/>
                    </a:lnTo>
                    <a:lnTo>
                      <a:pt x="342" y="1937"/>
                    </a:lnTo>
                    <a:lnTo>
                      <a:pt x="307" y="1872"/>
                    </a:lnTo>
                    <a:lnTo>
                      <a:pt x="273" y="1804"/>
                    </a:lnTo>
                    <a:lnTo>
                      <a:pt x="243" y="1733"/>
                    </a:lnTo>
                    <a:lnTo>
                      <a:pt x="215" y="1661"/>
                    </a:lnTo>
                    <a:lnTo>
                      <a:pt x="192" y="1587"/>
                    </a:lnTo>
                    <a:lnTo>
                      <a:pt x="188" y="1579"/>
                    </a:lnTo>
                    <a:lnTo>
                      <a:pt x="182" y="1563"/>
                    </a:lnTo>
                    <a:lnTo>
                      <a:pt x="174" y="1542"/>
                    </a:lnTo>
                    <a:lnTo>
                      <a:pt x="165" y="1516"/>
                    </a:lnTo>
                    <a:lnTo>
                      <a:pt x="154" y="1485"/>
                    </a:lnTo>
                    <a:lnTo>
                      <a:pt x="142" y="1450"/>
                    </a:lnTo>
                    <a:lnTo>
                      <a:pt x="129" y="1411"/>
                    </a:lnTo>
                    <a:lnTo>
                      <a:pt x="117" y="1368"/>
                    </a:lnTo>
                    <a:lnTo>
                      <a:pt x="105" y="1323"/>
                    </a:lnTo>
                    <a:lnTo>
                      <a:pt x="92" y="1275"/>
                    </a:lnTo>
                    <a:lnTo>
                      <a:pt x="80" y="1224"/>
                    </a:lnTo>
                    <a:lnTo>
                      <a:pt x="70" y="1173"/>
                    </a:lnTo>
                    <a:lnTo>
                      <a:pt x="60" y="1118"/>
                    </a:lnTo>
                    <a:lnTo>
                      <a:pt x="54" y="1064"/>
                    </a:lnTo>
                    <a:lnTo>
                      <a:pt x="48" y="1009"/>
                    </a:lnTo>
                    <a:lnTo>
                      <a:pt x="46" y="955"/>
                    </a:lnTo>
                    <a:lnTo>
                      <a:pt x="46" y="899"/>
                    </a:lnTo>
                    <a:lnTo>
                      <a:pt x="48" y="846"/>
                    </a:lnTo>
                    <a:lnTo>
                      <a:pt x="54" y="793"/>
                    </a:lnTo>
                    <a:lnTo>
                      <a:pt x="64" y="743"/>
                    </a:lnTo>
                    <a:lnTo>
                      <a:pt x="78" y="694"/>
                    </a:lnTo>
                    <a:lnTo>
                      <a:pt x="96" y="647"/>
                    </a:lnTo>
                    <a:lnTo>
                      <a:pt x="0" y="763"/>
                    </a:lnTo>
                    <a:lnTo>
                      <a:pt x="0" y="760"/>
                    </a:lnTo>
                    <a:lnTo>
                      <a:pt x="1" y="751"/>
                    </a:lnTo>
                    <a:lnTo>
                      <a:pt x="4" y="739"/>
                    </a:lnTo>
                    <a:lnTo>
                      <a:pt x="7" y="723"/>
                    </a:lnTo>
                    <a:lnTo>
                      <a:pt x="11" y="702"/>
                    </a:lnTo>
                    <a:lnTo>
                      <a:pt x="17" y="678"/>
                    </a:lnTo>
                    <a:lnTo>
                      <a:pt x="25" y="650"/>
                    </a:lnTo>
                    <a:lnTo>
                      <a:pt x="34" y="621"/>
                    </a:lnTo>
                    <a:lnTo>
                      <a:pt x="46" y="588"/>
                    </a:lnTo>
                    <a:lnTo>
                      <a:pt x="60" y="553"/>
                    </a:lnTo>
                    <a:lnTo>
                      <a:pt x="75" y="516"/>
                    </a:lnTo>
                    <a:lnTo>
                      <a:pt x="94" y="478"/>
                    </a:lnTo>
                    <a:lnTo>
                      <a:pt x="116" y="440"/>
                    </a:lnTo>
                    <a:lnTo>
                      <a:pt x="139" y="401"/>
                    </a:lnTo>
                    <a:lnTo>
                      <a:pt x="166" y="361"/>
                    </a:lnTo>
                    <a:lnTo>
                      <a:pt x="196" y="320"/>
                    </a:lnTo>
                    <a:lnTo>
                      <a:pt x="229" y="282"/>
                    </a:lnTo>
                    <a:lnTo>
                      <a:pt x="266" y="244"/>
                    </a:lnTo>
                    <a:lnTo>
                      <a:pt x="307" y="207"/>
                    </a:lnTo>
                    <a:lnTo>
                      <a:pt x="351" y="171"/>
                    </a:lnTo>
                    <a:lnTo>
                      <a:pt x="400" y="138"/>
                    </a:lnTo>
                    <a:lnTo>
                      <a:pt x="452" y="107"/>
                    </a:lnTo>
                    <a:lnTo>
                      <a:pt x="510" y="79"/>
                    </a:lnTo>
                    <a:lnTo>
                      <a:pt x="571" y="55"/>
                    </a:lnTo>
                    <a:lnTo>
                      <a:pt x="637" y="32"/>
                    </a:lnTo>
                    <a:lnTo>
                      <a:pt x="708" y="15"/>
                    </a:lnTo>
                    <a:lnTo>
                      <a:pt x="784" y="0"/>
                    </a:lnTo>
                    <a:lnTo>
                      <a:pt x="787" y="0"/>
                    </a:lnTo>
                    <a:lnTo>
                      <a:pt x="794" y="0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000F4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0" name="Freeform 48">
                <a:extLst>
                  <a:ext uri="{FF2B5EF4-FFF2-40B4-BE49-F238E27FC236}">
                    <a16:creationId xmlns:a16="http://schemas.microsoft.com/office/drawing/2014/main" id="{6501D978-5BBB-AD5B-761C-B3C7E77326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063" y="-5329238"/>
                <a:ext cx="2790825" cy="3719513"/>
              </a:xfrm>
              <a:custGeom>
                <a:avLst/>
                <a:gdLst>
                  <a:gd name="T0" fmla="*/ 755 w 1758"/>
                  <a:gd name="T1" fmla="*/ 582 h 2343"/>
                  <a:gd name="T2" fmla="*/ 625 w 1758"/>
                  <a:gd name="T3" fmla="*/ 610 h 2343"/>
                  <a:gd name="T4" fmla="*/ 495 w 1758"/>
                  <a:gd name="T5" fmla="*/ 671 h 2343"/>
                  <a:gd name="T6" fmla="*/ 377 w 1758"/>
                  <a:gd name="T7" fmla="*/ 781 h 2343"/>
                  <a:gd name="T8" fmla="*/ 286 w 1758"/>
                  <a:gd name="T9" fmla="*/ 948 h 2343"/>
                  <a:gd name="T10" fmla="*/ 233 w 1758"/>
                  <a:gd name="T11" fmla="*/ 1186 h 2343"/>
                  <a:gd name="T12" fmla="*/ 230 w 1758"/>
                  <a:gd name="T13" fmla="*/ 1505 h 2343"/>
                  <a:gd name="T14" fmla="*/ 291 w 1758"/>
                  <a:gd name="T15" fmla="*/ 1693 h 2343"/>
                  <a:gd name="T16" fmla="*/ 453 w 1758"/>
                  <a:gd name="T17" fmla="*/ 1911 h 2343"/>
                  <a:gd name="T18" fmla="*/ 1151 w 1758"/>
                  <a:gd name="T19" fmla="*/ 1834 h 2343"/>
                  <a:gd name="T20" fmla="*/ 1341 w 1758"/>
                  <a:gd name="T21" fmla="*/ 1866 h 2343"/>
                  <a:gd name="T22" fmla="*/ 1492 w 1758"/>
                  <a:gd name="T23" fmla="*/ 1612 h 2343"/>
                  <a:gd name="T24" fmla="*/ 1554 w 1758"/>
                  <a:gd name="T25" fmla="*/ 1360 h 2343"/>
                  <a:gd name="T26" fmla="*/ 1567 w 1758"/>
                  <a:gd name="T27" fmla="*/ 1202 h 2343"/>
                  <a:gd name="T28" fmla="*/ 1564 w 1758"/>
                  <a:gd name="T29" fmla="*/ 1037 h 2343"/>
                  <a:gd name="T30" fmla="*/ 1530 w 1758"/>
                  <a:gd name="T31" fmla="*/ 879 h 2343"/>
                  <a:gd name="T32" fmla="*/ 1457 w 1758"/>
                  <a:gd name="T33" fmla="*/ 744 h 2343"/>
                  <a:gd name="T34" fmla="*/ 1331 w 1758"/>
                  <a:gd name="T35" fmla="*/ 644 h 2343"/>
                  <a:gd name="T36" fmla="*/ 1143 w 1758"/>
                  <a:gd name="T37" fmla="*/ 599 h 2343"/>
                  <a:gd name="T38" fmla="*/ 1013 w 1758"/>
                  <a:gd name="T39" fmla="*/ 598 h 2343"/>
                  <a:gd name="T40" fmla="*/ 962 w 1758"/>
                  <a:gd name="T41" fmla="*/ 588 h 2343"/>
                  <a:gd name="T42" fmla="*/ 872 w 1758"/>
                  <a:gd name="T43" fmla="*/ 579 h 2343"/>
                  <a:gd name="T44" fmla="*/ 840 w 1758"/>
                  <a:gd name="T45" fmla="*/ 2 h 2343"/>
                  <a:gd name="T46" fmla="*/ 941 w 1758"/>
                  <a:gd name="T47" fmla="*/ 11 h 2343"/>
                  <a:gd name="T48" fmla="*/ 1058 w 1758"/>
                  <a:gd name="T49" fmla="*/ 42 h 2343"/>
                  <a:gd name="T50" fmla="*/ 1162 w 1758"/>
                  <a:gd name="T51" fmla="*/ 104 h 2343"/>
                  <a:gd name="T52" fmla="*/ 1221 w 1758"/>
                  <a:gd name="T53" fmla="*/ 206 h 2343"/>
                  <a:gd name="T54" fmla="*/ 1231 w 1758"/>
                  <a:gd name="T55" fmla="*/ 274 h 2343"/>
                  <a:gd name="T56" fmla="*/ 1276 w 1758"/>
                  <a:gd name="T57" fmla="*/ 260 h 2343"/>
                  <a:gd name="T58" fmla="*/ 1351 w 1758"/>
                  <a:gd name="T59" fmla="*/ 245 h 2343"/>
                  <a:gd name="T60" fmla="*/ 1444 w 1758"/>
                  <a:gd name="T61" fmla="*/ 239 h 2343"/>
                  <a:gd name="T62" fmla="*/ 1545 w 1758"/>
                  <a:gd name="T63" fmla="*/ 256 h 2343"/>
                  <a:gd name="T64" fmla="*/ 1639 w 1758"/>
                  <a:gd name="T65" fmla="*/ 307 h 2343"/>
                  <a:gd name="T66" fmla="*/ 1713 w 1758"/>
                  <a:gd name="T67" fmla="*/ 404 h 2343"/>
                  <a:gd name="T68" fmla="*/ 1753 w 1758"/>
                  <a:gd name="T69" fmla="*/ 558 h 2343"/>
                  <a:gd name="T70" fmla="*/ 1751 w 1758"/>
                  <a:gd name="T71" fmla="*/ 783 h 2343"/>
                  <a:gd name="T72" fmla="*/ 1724 w 1758"/>
                  <a:gd name="T73" fmla="*/ 939 h 2343"/>
                  <a:gd name="T74" fmla="*/ 1699 w 1758"/>
                  <a:gd name="T75" fmla="*/ 1033 h 2343"/>
                  <a:gd name="T76" fmla="*/ 1656 w 1758"/>
                  <a:gd name="T77" fmla="*/ 1193 h 2343"/>
                  <a:gd name="T78" fmla="*/ 1606 w 1758"/>
                  <a:gd name="T79" fmla="*/ 1389 h 2343"/>
                  <a:gd name="T80" fmla="*/ 1561 w 1758"/>
                  <a:gd name="T81" fmla="*/ 1585 h 2343"/>
                  <a:gd name="T82" fmla="*/ 1480 w 1758"/>
                  <a:gd name="T83" fmla="*/ 1804 h 2343"/>
                  <a:gd name="T84" fmla="*/ 1332 w 1758"/>
                  <a:gd name="T85" fmla="*/ 2058 h 2343"/>
                  <a:gd name="T86" fmla="*/ 1146 w 1758"/>
                  <a:gd name="T87" fmla="*/ 2247 h 2343"/>
                  <a:gd name="T88" fmla="*/ 933 w 1758"/>
                  <a:gd name="T89" fmla="*/ 2339 h 2343"/>
                  <a:gd name="T90" fmla="*/ 710 w 1758"/>
                  <a:gd name="T91" fmla="*/ 2307 h 2343"/>
                  <a:gd name="T92" fmla="*/ 510 w 1758"/>
                  <a:gd name="T93" fmla="*/ 2162 h 2343"/>
                  <a:gd name="T94" fmla="*/ 342 w 1758"/>
                  <a:gd name="T95" fmla="*/ 1937 h 2343"/>
                  <a:gd name="T96" fmla="*/ 215 w 1758"/>
                  <a:gd name="T97" fmla="*/ 1661 h 2343"/>
                  <a:gd name="T98" fmla="*/ 174 w 1758"/>
                  <a:gd name="T99" fmla="*/ 1542 h 2343"/>
                  <a:gd name="T100" fmla="*/ 129 w 1758"/>
                  <a:gd name="T101" fmla="*/ 1411 h 2343"/>
                  <a:gd name="T102" fmla="*/ 80 w 1758"/>
                  <a:gd name="T103" fmla="*/ 1224 h 2343"/>
                  <a:gd name="T104" fmla="*/ 48 w 1758"/>
                  <a:gd name="T105" fmla="*/ 1009 h 2343"/>
                  <a:gd name="T106" fmla="*/ 54 w 1758"/>
                  <a:gd name="T107" fmla="*/ 793 h 2343"/>
                  <a:gd name="T108" fmla="*/ 0 w 1758"/>
                  <a:gd name="T109" fmla="*/ 763 h 2343"/>
                  <a:gd name="T110" fmla="*/ 7 w 1758"/>
                  <a:gd name="T111" fmla="*/ 723 h 2343"/>
                  <a:gd name="T112" fmla="*/ 34 w 1758"/>
                  <a:gd name="T113" fmla="*/ 621 h 2343"/>
                  <a:gd name="T114" fmla="*/ 94 w 1758"/>
                  <a:gd name="T115" fmla="*/ 478 h 2343"/>
                  <a:gd name="T116" fmla="*/ 196 w 1758"/>
                  <a:gd name="T117" fmla="*/ 320 h 2343"/>
                  <a:gd name="T118" fmla="*/ 351 w 1758"/>
                  <a:gd name="T119" fmla="*/ 171 h 2343"/>
                  <a:gd name="T120" fmla="*/ 571 w 1758"/>
                  <a:gd name="T121" fmla="*/ 55 h 2343"/>
                  <a:gd name="T122" fmla="*/ 787 w 1758"/>
                  <a:gd name="T123" fmla="*/ 0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58" h="2343">
                    <a:moveTo>
                      <a:pt x="845" y="578"/>
                    </a:moveTo>
                    <a:lnTo>
                      <a:pt x="815" y="578"/>
                    </a:lnTo>
                    <a:lnTo>
                      <a:pt x="786" y="579"/>
                    </a:lnTo>
                    <a:lnTo>
                      <a:pt x="755" y="582"/>
                    </a:lnTo>
                    <a:lnTo>
                      <a:pt x="723" y="586"/>
                    </a:lnTo>
                    <a:lnTo>
                      <a:pt x="691" y="591"/>
                    </a:lnTo>
                    <a:lnTo>
                      <a:pt x="657" y="600"/>
                    </a:lnTo>
                    <a:lnTo>
                      <a:pt x="625" y="610"/>
                    </a:lnTo>
                    <a:lnTo>
                      <a:pt x="592" y="621"/>
                    </a:lnTo>
                    <a:lnTo>
                      <a:pt x="559" y="636"/>
                    </a:lnTo>
                    <a:lnTo>
                      <a:pt x="527" y="653"/>
                    </a:lnTo>
                    <a:lnTo>
                      <a:pt x="495" y="671"/>
                    </a:lnTo>
                    <a:lnTo>
                      <a:pt x="464" y="695"/>
                    </a:lnTo>
                    <a:lnTo>
                      <a:pt x="433" y="721"/>
                    </a:lnTo>
                    <a:lnTo>
                      <a:pt x="405" y="749"/>
                    </a:lnTo>
                    <a:lnTo>
                      <a:pt x="377" y="781"/>
                    </a:lnTo>
                    <a:lnTo>
                      <a:pt x="351" y="818"/>
                    </a:lnTo>
                    <a:lnTo>
                      <a:pt x="327" y="857"/>
                    </a:lnTo>
                    <a:lnTo>
                      <a:pt x="305" y="900"/>
                    </a:lnTo>
                    <a:lnTo>
                      <a:pt x="286" y="948"/>
                    </a:lnTo>
                    <a:lnTo>
                      <a:pt x="268" y="1001"/>
                    </a:lnTo>
                    <a:lnTo>
                      <a:pt x="254" y="1058"/>
                    </a:lnTo>
                    <a:lnTo>
                      <a:pt x="241" y="1120"/>
                    </a:lnTo>
                    <a:lnTo>
                      <a:pt x="233" y="1186"/>
                    </a:lnTo>
                    <a:lnTo>
                      <a:pt x="226" y="1257"/>
                    </a:lnTo>
                    <a:lnTo>
                      <a:pt x="224" y="1335"/>
                    </a:lnTo>
                    <a:lnTo>
                      <a:pt x="225" y="1416"/>
                    </a:lnTo>
                    <a:lnTo>
                      <a:pt x="230" y="1505"/>
                    </a:lnTo>
                    <a:lnTo>
                      <a:pt x="239" y="1549"/>
                    </a:lnTo>
                    <a:lnTo>
                      <a:pt x="252" y="1596"/>
                    </a:lnTo>
                    <a:lnTo>
                      <a:pt x="270" y="1645"/>
                    </a:lnTo>
                    <a:lnTo>
                      <a:pt x="291" y="1693"/>
                    </a:lnTo>
                    <a:lnTo>
                      <a:pt x="327" y="1752"/>
                    </a:lnTo>
                    <a:lnTo>
                      <a:pt x="367" y="1809"/>
                    </a:lnTo>
                    <a:lnTo>
                      <a:pt x="409" y="1862"/>
                    </a:lnTo>
                    <a:lnTo>
                      <a:pt x="453" y="1911"/>
                    </a:lnTo>
                    <a:lnTo>
                      <a:pt x="500" y="1957"/>
                    </a:lnTo>
                    <a:lnTo>
                      <a:pt x="550" y="1997"/>
                    </a:lnTo>
                    <a:lnTo>
                      <a:pt x="602" y="1834"/>
                    </a:lnTo>
                    <a:lnTo>
                      <a:pt x="1151" y="1834"/>
                    </a:lnTo>
                    <a:lnTo>
                      <a:pt x="1203" y="1994"/>
                    </a:lnTo>
                    <a:lnTo>
                      <a:pt x="1246" y="1959"/>
                    </a:lnTo>
                    <a:lnTo>
                      <a:pt x="1289" y="1921"/>
                    </a:lnTo>
                    <a:lnTo>
                      <a:pt x="1341" y="1866"/>
                    </a:lnTo>
                    <a:lnTo>
                      <a:pt x="1386" y="1807"/>
                    </a:lnTo>
                    <a:lnTo>
                      <a:pt x="1427" y="1745"/>
                    </a:lnTo>
                    <a:lnTo>
                      <a:pt x="1463" y="1680"/>
                    </a:lnTo>
                    <a:lnTo>
                      <a:pt x="1492" y="1612"/>
                    </a:lnTo>
                    <a:lnTo>
                      <a:pt x="1516" y="1542"/>
                    </a:lnTo>
                    <a:lnTo>
                      <a:pt x="1535" y="1469"/>
                    </a:lnTo>
                    <a:lnTo>
                      <a:pt x="1549" y="1395"/>
                    </a:lnTo>
                    <a:lnTo>
                      <a:pt x="1554" y="1360"/>
                    </a:lnTo>
                    <a:lnTo>
                      <a:pt x="1558" y="1322"/>
                    </a:lnTo>
                    <a:lnTo>
                      <a:pt x="1561" y="1283"/>
                    </a:lnTo>
                    <a:lnTo>
                      <a:pt x="1565" y="1243"/>
                    </a:lnTo>
                    <a:lnTo>
                      <a:pt x="1567" y="1202"/>
                    </a:lnTo>
                    <a:lnTo>
                      <a:pt x="1569" y="1161"/>
                    </a:lnTo>
                    <a:lnTo>
                      <a:pt x="1567" y="1120"/>
                    </a:lnTo>
                    <a:lnTo>
                      <a:pt x="1566" y="1079"/>
                    </a:lnTo>
                    <a:lnTo>
                      <a:pt x="1564" y="1037"/>
                    </a:lnTo>
                    <a:lnTo>
                      <a:pt x="1558" y="996"/>
                    </a:lnTo>
                    <a:lnTo>
                      <a:pt x="1551" y="956"/>
                    </a:lnTo>
                    <a:lnTo>
                      <a:pt x="1542" y="918"/>
                    </a:lnTo>
                    <a:lnTo>
                      <a:pt x="1530" y="879"/>
                    </a:lnTo>
                    <a:lnTo>
                      <a:pt x="1516" y="843"/>
                    </a:lnTo>
                    <a:lnTo>
                      <a:pt x="1500" y="808"/>
                    </a:lnTo>
                    <a:lnTo>
                      <a:pt x="1479" y="775"/>
                    </a:lnTo>
                    <a:lnTo>
                      <a:pt x="1457" y="744"/>
                    </a:lnTo>
                    <a:lnTo>
                      <a:pt x="1431" y="714"/>
                    </a:lnTo>
                    <a:lnTo>
                      <a:pt x="1401" y="689"/>
                    </a:lnTo>
                    <a:lnTo>
                      <a:pt x="1368" y="665"/>
                    </a:lnTo>
                    <a:lnTo>
                      <a:pt x="1331" y="644"/>
                    </a:lnTo>
                    <a:lnTo>
                      <a:pt x="1290" y="628"/>
                    </a:lnTo>
                    <a:lnTo>
                      <a:pt x="1245" y="614"/>
                    </a:lnTo>
                    <a:lnTo>
                      <a:pt x="1196" y="604"/>
                    </a:lnTo>
                    <a:lnTo>
                      <a:pt x="1143" y="599"/>
                    </a:lnTo>
                    <a:lnTo>
                      <a:pt x="1083" y="596"/>
                    </a:lnTo>
                    <a:lnTo>
                      <a:pt x="1021" y="599"/>
                    </a:lnTo>
                    <a:lnTo>
                      <a:pt x="1018" y="599"/>
                    </a:lnTo>
                    <a:lnTo>
                      <a:pt x="1013" y="598"/>
                    </a:lnTo>
                    <a:lnTo>
                      <a:pt x="1005" y="595"/>
                    </a:lnTo>
                    <a:lnTo>
                      <a:pt x="994" y="593"/>
                    </a:lnTo>
                    <a:lnTo>
                      <a:pt x="979" y="590"/>
                    </a:lnTo>
                    <a:lnTo>
                      <a:pt x="962" y="588"/>
                    </a:lnTo>
                    <a:lnTo>
                      <a:pt x="943" y="585"/>
                    </a:lnTo>
                    <a:lnTo>
                      <a:pt x="921" y="582"/>
                    </a:lnTo>
                    <a:lnTo>
                      <a:pt x="898" y="580"/>
                    </a:lnTo>
                    <a:lnTo>
                      <a:pt x="872" y="579"/>
                    </a:lnTo>
                    <a:lnTo>
                      <a:pt x="845" y="578"/>
                    </a:lnTo>
                    <a:close/>
                    <a:moveTo>
                      <a:pt x="805" y="0"/>
                    </a:moveTo>
                    <a:lnTo>
                      <a:pt x="821" y="0"/>
                    </a:lnTo>
                    <a:lnTo>
                      <a:pt x="840" y="2"/>
                    </a:lnTo>
                    <a:lnTo>
                      <a:pt x="862" y="3"/>
                    </a:lnTo>
                    <a:lnTo>
                      <a:pt x="886" y="5"/>
                    </a:lnTo>
                    <a:lnTo>
                      <a:pt x="914" y="8"/>
                    </a:lnTo>
                    <a:lnTo>
                      <a:pt x="941" y="11"/>
                    </a:lnTo>
                    <a:lnTo>
                      <a:pt x="970" y="18"/>
                    </a:lnTo>
                    <a:lnTo>
                      <a:pt x="1000" y="24"/>
                    </a:lnTo>
                    <a:lnTo>
                      <a:pt x="1029" y="32"/>
                    </a:lnTo>
                    <a:lnTo>
                      <a:pt x="1058" y="42"/>
                    </a:lnTo>
                    <a:lnTo>
                      <a:pt x="1087" y="55"/>
                    </a:lnTo>
                    <a:lnTo>
                      <a:pt x="1113" y="69"/>
                    </a:lnTo>
                    <a:lnTo>
                      <a:pt x="1139" y="85"/>
                    </a:lnTo>
                    <a:lnTo>
                      <a:pt x="1162" y="104"/>
                    </a:lnTo>
                    <a:lnTo>
                      <a:pt x="1182" y="125"/>
                    </a:lnTo>
                    <a:lnTo>
                      <a:pt x="1199" y="149"/>
                    </a:lnTo>
                    <a:lnTo>
                      <a:pt x="1213" y="176"/>
                    </a:lnTo>
                    <a:lnTo>
                      <a:pt x="1221" y="206"/>
                    </a:lnTo>
                    <a:lnTo>
                      <a:pt x="1226" y="239"/>
                    </a:lnTo>
                    <a:lnTo>
                      <a:pt x="1225" y="276"/>
                    </a:lnTo>
                    <a:lnTo>
                      <a:pt x="1226" y="275"/>
                    </a:lnTo>
                    <a:lnTo>
                      <a:pt x="1231" y="274"/>
                    </a:lnTo>
                    <a:lnTo>
                      <a:pt x="1239" y="271"/>
                    </a:lnTo>
                    <a:lnTo>
                      <a:pt x="1248" y="268"/>
                    </a:lnTo>
                    <a:lnTo>
                      <a:pt x="1261" y="264"/>
                    </a:lnTo>
                    <a:lnTo>
                      <a:pt x="1276" y="260"/>
                    </a:lnTo>
                    <a:lnTo>
                      <a:pt x="1292" y="256"/>
                    </a:lnTo>
                    <a:lnTo>
                      <a:pt x="1310" y="253"/>
                    </a:lnTo>
                    <a:lnTo>
                      <a:pt x="1330" y="248"/>
                    </a:lnTo>
                    <a:lnTo>
                      <a:pt x="1351" y="245"/>
                    </a:lnTo>
                    <a:lnTo>
                      <a:pt x="1373" y="243"/>
                    </a:lnTo>
                    <a:lnTo>
                      <a:pt x="1396" y="240"/>
                    </a:lnTo>
                    <a:lnTo>
                      <a:pt x="1420" y="239"/>
                    </a:lnTo>
                    <a:lnTo>
                      <a:pt x="1444" y="239"/>
                    </a:lnTo>
                    <a:lnTo>
                      <a:pt x="1470" y="242"/>
                    </a:lnTo>
                    <a:lnTo>
                      <a:pt x="1495" y="244"/>
                    </a:lnTo>
                    <a:lnTo>
                      <a:pt x="1521" y="249"/>
                    </a:lnTo>
                    <a:lnTo>
                      <a:pt x="1545" y="256"/>
                    </a:lnTo>
                    <a:lnTo>
                      <a:pt x="1570" y="265"/>
                    </a:lnTo>
                    <a:lnTo>
                      <a:pt x="1593" y="277"/>
                    </a:lnTo>
                    <a:lnTo>
                      <a:pt x="1617" y="291"/>
                    </a:lnTo>
                    <a:lnTo>
                      <a:pt x="1639" y="307"/>
                    </a:lnTo>
                    <a:lnTo>
                      <a:pt x="1660" y="327"/>
                    </a:lnTo>
                    <a:lnTo>
                      <a:pt x="1678" y="349"/>
                    </a:lnTo>
                    <a:lnTo>
                      <a:pt x="1697" y="375"/>
                    </a:lnTo>
                    <a:lnTo>
                      <a:pt x="1713" y="404"/>
                    </a:lnTo>
                    <a:lnTo>
                      <a:pt x="1726" y="436"/>
                    </a:lnTo>
                    <a:lnTo>
                      <a:pt x="1737" y="473"/>
                    </a:lnTo>
                    <a:lnTo>
                      <a:pt x="1747" y="514"/>
                    </a:lnTo>
                    <a:lnTo>
                      <a:pt x="1753" y="558"/>
                    </a:lnTo>
                    <a:lnTo>
                      <a:pt x="1758" y="607"/>
                    </a:lnTo>
                    <a:lnTo>
                      <a:pt x="1758" y="662"/>
                    </a:lnTo>
                    <a:lnTo>
                      <a:pt x="1756" y="719"/>
                    </a:lnTo>
                    <a:lnTo>
                      <a:pt x="1751" y="783"/>
                    </a:lnTo>
                    <a:lnTo>
                      <a:pt x="1741" y="851"/>
                    </a:lnTo>
                    <a:lnTo>
                      <a:pt x="1727" y="925"/>
                    </a:lnTo>
                    <a:lnTo>
                      <a:pt x="1726" y="929"/>
                    </a:lnTo>
                    <a:lnTo>
                      <a:pt x="1724" y="939"/>
                    </a:lnTo>
                    <a:lnTo>
                      <a:pt x="1720" y="955"/>
                    </a:lnTo>
                    <a:lnTo>
                      <a:pt x="1714" y="976"/>
                    </a:lnTo>
                    <a:lnTo>
                      <a:pt x="1706" y="1003"/>
                    </a:lnTo>
                    <a:lnTo>
                      <a:pt x="1699" y="1033"/>
                    </a:lnTo>
                    <a:lnTo>
                      <a:pt x="1689" y="1068"/>
                    </a:lnTo>
                    <a:lnTo>
                      <a:pt x="1679" y="1107"/>
                    </a:lnTo>
                    <a:lnTo>
                      <a:pt x="1668" y="1149"/>
                    </a:lnTo>
                    <a:lnTo>
                      <a:pt x="1656" y="1193"/>
                    </a:lnTo>
                    <a:lnTo>
                      <a:pt x="1645" y="1240"/>
                    </a:lnTo>
                    <a:lnTo>
                      <a:pt x="1631" y="1288"/>
                    </a:lnTo>
                    <a:lnTo>
                      <a:pt x="1619" y="1339"/>
                    </a:lnTo>
                    <a:lnTo>
                      <a:pt x="1606" y="1389"/>
                    </a:lnTo>
                    <a:lnTo>
                      <a:pt x="1593" y="1441"/>
                    </a:lnTo>
                    <a:lnTo>
                      <a:pt x="1597" y="1441"/>
                    </a:lnTo>
                    <a:lnTo>
                      <a:pt x="1580" y="1512"/>
                    </a:lnTo>
                    <a:lnTo>
                      <a:pt x="1561" y="1585"/>
                    </a:lnTo>
                    <a:lnTo>
                      <a:pt x="1561" y="1587"/>
                    </a:lnTo>
                    <a:lnTo>
                      <a:pt x="1538" y="1661"/>
                    </a:lnTo>
                    <a:lnTo>
                      <a:pt x="1511" y="1733"/>
                    </a:lnTo>
                    <a:lnTo>
                      <a:pt x="1480" y="1804"/>
                    </a:lnTo>
                    <a:lnTo>
                      <a:pt x="1447" y="1872"/>
                    </a:lnTo>
                    <a:lnTo>
                      <a:pt x="1411" y="1937"/>
                    </a:lnTo>
                    <a:lnTo>
                      <a:pt x="1373" y="2000"/>
                    </a:lnTo>
                    <a:lnTo>
                      <a:pt x="1332" y="2058"/>
                    </a:lnTo>
                    <a:lnTo>
                      <a:pt x="1289" y="2113"/>
                    </a:lnTo>
                    <a:lnTo>
                      <a:pt x="1244" y="2162"/>
                    </a:lnTo>
                    <a:lnTo>
                      <a:pt x="1196" y="2208"/>
                    </a:lnTo>
                    <a:lnTo>
                      <a:pt x="1146" y="2247"/>
                    </a:lnTo>
                    <a:lnTo>
                      <a:pt x="1096" y="2281"/>
                    </a:lnTo>
                    <a:lnTo>
                      <a:pt x="1043" y="2307"/>
                    </a:lnTo>
                    <a:lnTo>
                      <a:pt x="989" y="2326"/>
                    </a:lnTo>
                    <a:lnTo>
                      <a:pt x="933" y="2339"/>
                    </a:lnTo>
                    <a:lnTo>
                      <a:pt x="875" y="2343"/>
                    </a:lnTo>
                    <a:lnTo>
                      <a:pt x="820" y="2339"/>
                    </a:lnTo>
                    <a:lnTo>
                      <a:pt x="765" y="2326"/>
                    </a:lnTo>
                    <a:lnTo>
                      <a:pt x="710" y="2307"/>
                    </a:lnTo>
                    <a:lnTo>
                      <a:pt x="657" y="2281"/>
                    </a:lnTo>
                    <a:lnTo>
                      <a:pt x="607" y="2247"/>
                    </a:lnTo>
                    <a:lnTo>
                      <a:pt x="558" y="2208"/>
                    </a:lnTo>
                    <a:lnTo>
                      <a:pt x="510" y="2162"/>
                    </a:lnTo>
                    <a:lnTo>
                      <a:pt x="464" y="2113"/>
                    </a:lnTo>
                    <a:lnTo>
                      <a:pt x="421" y="2058"/>
                    </a:lnTo>
                    <a:lnTo>
                      <a:pt x="380" y="2000"/>
                    </a:lnTo>
                    <a:lnTo>
                      <a:pt x="342" y="1937"/>
                    </a:lnTo>
                    <a:lnTo>
                      <a:pt x="307" y="1872"/>
                    </a:lnTo>
                    <a:lnTo>
                      <a:pt x="273" y="1804"/>
                    </a:lnTo>
                    <a:lnTo>
                      <a:pt x="243" y="1733"/>
                    </a:lnTo>
                    <a:lnTo>
                      <a:pt x="215" y="1661"/>
                    </a:lnTo>
                    <a:lnTo>
                      <a:pt x="192" y="1587"/>
                    </a:lnTo>
                    <a:lnTo>
                      <a:pt x="188" y="1579"/>
                    </a:lnTo>
                    <a:lnTo>
                      <a:pt x="182" y="1563"/>
                    </a:lnTo>
                    <a:lnTo>
                      <a:pt x="174" y="1542"/>
                    </a:lnTo>
                    <a:lnTo>
                      <a:pt x="165" y="1516"/>
                    </a:lnTo>
                    <a:lnTo>
                      <a:pt x="154" y="1485"/>
                    </a:lnTo>
                    <a:lnTo>
                      <a:pt x="142" y="1450"/>
                    </a:lnTo>
                    <a:lnTo>
                      <a:pt x="129" y="1411"/>
                    </a:lnTo>
                    <a:lnTo>
                      <a:pt x="117" y="1368"/>
                    </a:lnTo>
                    <a:lnTo>
                      <a:pt x="105" y="1323"/>
                    </a:lnTo>
                    <a:lnTo>
                      <a:pt x="92" y="1275"/>
                    </a:lnTo>
                    <a:lnTo>
                      <a:pt x="80" y="1224"/>
                    </a:lnTo>
                    <a:lnTo>
                      <a:pt x="70" y="1173"/>
                    </a:lnTo>
                    <a:lnTo>
                      <a:pt x="60" y="1118"/>
                    </a:lnTo>
                    <a:lnTo>
                      <a:pt x="54" y="1064"/>
                    </a:lnTo>
                    <a:lnTo>
                      <a:pt x="48" y="1009"/>
                    </a:lnTo>
                    <a:lnTo>
                      <a:pt x="46" y="955"/>
                    </a:lnTo>
                    <a:lnTo>
                      <a:pt x="46" y="899"/>
                    </a:lnTo>
                    <a:lnTo>
                      <a:pt x="48" y="846"/>
                    </a:lnTo>
                    <a:lnTo>
                      <a:pt x="54" y="793"/>
                    </a:lnTo>
                    <a:lnTo>
                      <a:pt x="64" y="743"/>
                    </a:lnTo>
                    <a:lnTo>
                      <a:pt x="78" y="694"/>
                    </a:lnTo>
                    <a:lnTo>
                      <a:pt x="96" y="647"/>
                    </a:lnTo>
                    <a:lnTo>
                      <a:pt x="0" y="763"/>
                    </a:lnTo>
                    <a:lnTo>
                      <a:pt x="0" y="760"/>
                    </a:lnTo>
                    <a:lnTo>
                      <a:pt x="1" y="751"/>
                    </a:lnTo>
                    <a:lnTo>
                      <a:pt x="4" y="739"/>
                    </a:lnTo>
                    <a:lnTo>
                      <a:pt x="7" y="723"/>
                    </a:lnTo>
                    <a:lnTo>
                      <a:pt x="11" y="702"/>
                    </a:lnTo>
                    <a:lnTo>
                      <a:pt x="17" y="678"/>
                    </a:lnTo>
                    <a:lnTo>
                      <a:pt x="25" y="650"/>
                    </a:lnTo>
                    <a:lnTo>
                      <a:pt x="34" y="621"/>
                    </a:lnTo>
                    <a:lnTo>
                      <a:pt x="46" y="588"/>
                    </a:lnTo>
                    <a:lnTo>
                      <a:pt x="60" y="553"/>
                    </a:lnTo>
                    <a:lnTo>
                      <a:pt x="75" y="516"/>
                    </a:lnTo>
                    <a:lnTo>
                      <a:pt x="94" y="478"/>
                    </a:lnTo>
                    <a:lnTo>
                      <a:pt x="116" y="440"/>
                    </a:lnTo>
                    <a:lnTo>
                      <a:pt x="139" y="401"/>
                    </a:lnTo>
                    <a:lnTo>
                      <a:pt x="166" y="361"/>
                    </a:lnTo>
                    <a:lnTo>
                      <a:pt x="196" y="320"/>
                    </a:lnTo>
                    <a:lnTo>
                      <a:pt x="229" y="282"/>
                    </a:lnTo>
                    <a:lnTo>
                      <a:pt x="266" y="244"/>
                    </a:lnTo>
                    <a:lnTo>
                      <a:pt x="307" y="207"/>
                    </a:lnTo>
                    <a:lnTo>
                      <a:pt x="351" y="171"/>
                    </a:lnTo>
                    <a:lnTo>
                      <a:pt x="400" y="138"/>
                    </a:lnTo>
                    <a:lnTo>
                      <a:pt x="452" y="107"/>
                    </a:lnTo>
                    <a:lnTo>
                      <a:pt x="510" y="79"/>
                    </a:lnTo>
                    <a:lnTo>
                      <a:pt x="571" y="55"/>
                    </a:lnTo>
                    <a:lnTo>
                      <a:pt x="637" y="32"/>
                    </a:lnTo>
                    <a:lnTo>
                      <a:pt x="708" y="15"/>
                    </a:lnTo>
                    <a:lnTo>
                      <a:pt x="784" y="0"/>
                    </a:lnTo>
                    <a:lnTo>
                      <a:pt x="787" y="0"/>
                    </a:lnTo>
                    <a:lnTo>
                      <a:pt x="794" y="0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000F4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1" name="Freeform 49">
                <a:extLst>
                  <a:ext uri="{FF2B5EF4-FFF2-40B4-BE49-F238E27FC236}">
                    <a16:creationId xmlns:a16="http://schemas.microsoft.com/office/drawing/2014/main" id="{475B6593-8ADA-6EED-DF1E-A36913B457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063" y="-5329238"/>
                <a:ext cx="2790825" cy="3719513"/>
              </a:xfrm>
              <a:custGeom>
                <a:avLst/>
                <a:gdLst>
                  <a:gd name="T0" fmla="*/ 755 w 1758"/>
                  <a:gd name="T1" fmla="*/ 582 h 2343"/>
                  <a:gd name="T2" fmla="*/ 625 w 1758"/>
                  <a:gd name="T3" fmla="*/ 610 h 2343"/>
                  <a:gd name="T4" fmla="*/ 495 w 1758"/>
                  <a:gd name="T5" fmla="*/ 671 h 2343"/>
                  <a:gd name="T6" fmla="*/ 377 w 1758"/>
                  <a:gd name="T7" fmla="*/ 781 h 2343"/>
                  <a:gd name="T8" fmla="*/ 286 w 1758"/>
                  <a:gd name="T9" fmla="*/ 948 h 2343"/>
                  <a:gd name="T10" fmla="*/ 233 w 1758"/>
                  <a:gd name="T11" fmla="*/ 1186 h 2343"/>
                  <a:gd name="T12" fmla="*/ 230 w 1758"/>
                  <a:gd name="T13" fmla="*/ 1505 h 2343"/>
                  <a:gd name="T14" fmla="*/ 284 w 1758"/>
                  <a:gd name="T15" fmla="*/ 1690 h 2343"/>
                  <a:gd name="T16" fmla="*/ 401 w 1758"/>
                  <a:gd name="T17" fmla="*/ 1856 h 2343"/>
                  <a:gd name="T18" fmla="*/ 524 w 1758"/>
                  <a:gd name="T19" fmla="*/ 1978 h 2343"/>
                  <a:gd name="T20" fmla="*/ 1203 w 1758"/>
                  <a:gd name="T21" fmla="*/ 1994 h 2343"/>
                  <a:gd name="T22" fmla="*/ 1386 w 1758"/>
                  <a:gd name="T23" fmla="*/ 1807 h 2343"/>
                  <a:gd name="T24" fmla="*/ 1516 w 1758"/>
                  <a:gd name="T25" fmla="*/ 1542 h 2343"/>
                  <a:gd name="T26" fmla="*/ 1558 w 1758"/>
                  <a:gd name="T27" fmla="*/ 1322 h 2343"/>
                  <a:gd name="T28" fmla="*/ 1569 w 1758"/>
                  <a:gd name="T29" fmla="*/ 1161 h 2343"/>
                  <a:gd name="T30" fmla="*/ 1558 w 1758"/>
                  <a:gd name="T31" fmla="*/ 996 h 2343"/>
                  <a:gd name="T32" fmla="*/ 1516 w 1758"/>
                  <a:gd name="T33" fmla="*/ 843 h 2343"/>
                  <a:gd name="T34" fmla="*/ 1431 w 1758"/>
                  <a:gd name="T35" fmla="*/ 714 h 2343"/>
                  <a:gd name="T36" fmla="*/ 1290 w 1758"/>
                  <a:gd name="T37" fmla="*/ 628 h 2343"/>
                  <a:gd name="T38" fmla="*/ 1083 w 1758"/>
                  <a:gd name="T39" fmla="*/ 596 h 2343"/>
                  <a:gd name="T40" fmla="*/ 1005 w 1758"/>
                  <a:gd name="T41" fmla="*/ 595 h 2343"/>
                  <a:gd name="T42" fmla="*/ 943 w 1758"/>
                  <a:gd name="T43" fmla="*/ 585 h 2343"/>
                  <a:gd name="T44" fmla="*/ 845 w 1758"/>
                  <a:gd name="T45" fmla="*/ 578 h 2343"/>
                  <a:gd name="T46" fmla="*/ 862 w 1758"/>
                  <a:gd name="T47" fmla="*/ 3 h 2343"/>
                  <a:gd name="T48" fmla="*/ 970 w 1758"/>
                  <a:gd name="T49" fmla="*/ 18 h 2343"/>
                  <a:gd name="T50" fmla="*/ 1087 w 1758"/>
                  <a:gd name="T51" fmla="*/ 55 h 2343"/>
                  <a:gd name="T52" fmla="*/ 1182 w 1758"/>
                  <a:gd name="T53" fmla="*/ 125 h 2343"/>
                  <a:gd name="T54" fmla="*/ 1226 w 1758"/>
                  <a:gd name="T55" fmla="*/ 239 h 2343"/>
                  <a:gd name="T56" fmla="*/ 1239 w 1758"/>
                  <a:gd name="T57" fmla="*/ 271 h 2343"/>
                  <a:gd name="T58" fmla="*/ 1292 w 1758"/>
                  <a:gd name="T59" fmla="*/ 256 h 2343"/>
                  <a:gd name="T60" fmla="*/ 1373 w 1758"/>
                  <a:gd name="T61" fmla="*/ 243 h 2343"/>
                  <a:gd name="T62" fmla="*/ 1470 w 1758"/>
                  <a:gd name="T63" fmla="*/ 242 h 2343"/>
                  <a:gd name="T64" fmla="*/ 1570 w 1758"/>
                  <a:gd name="T65" fmla="*/ 265 h 2343"/>
                  <a:gd name="T66" fmla="*/ 1660 w 1758"/>
                  <a:gd name="T67" fmla="*/ 327 h 2343"/>
                  <a:gd name="T68" fmla="*/ 1726 w 1758"/>
                  <a:gd name="T69" fmla="*/ 436 h 2343"/>
                  <a:gd name="T70" fmla="*/ 1758 w 1758"/>
                  <a:gd name="T71" fmla="*/ 607 h 2343"/>
                  <a:gd name="T72" fmla="*/ 1741 w 1758"/>
                  <a:gd name="T73" fmla="*/ 851 h 2343"/>
                  <a:gd name="T74" fmla="*/ 1720 w 1758"/>
                  <a:gd name="T75" fmla="*/ 955 h 2343"/>
                  <a:gd name="T76" fmla="*/ 1689 w 1758"/>
                  <a:gd name="T77" fmla="*/ 1068 h 2343"/>
                  <a:gd name="T78" fmla="*/ 1645 w 1758"/>
                  <a:gd name="T79" fmla="*/ 1240 h 2343"/>
                  <a:gd name="T80" fmla="*/ 1593 w 1758"/>
                  <a:gd name="T81" fmla="*/ 1441 h 2343"/>
                  <a:gd name="T82" fmla="*/ 1561 w 1758"/>
                  <a:gd name="T83" fmla="*/ 1587 h 2343"/>
                  <a:gd name="T84" fmla="*/ 1447 w 1758"/>
                  <a:gd name="T85" fmla="*/ 1872 h 2343"/>
                  <a:gd name="T86" fmla="*/ 1289 w 1758"/>
                  <a:gd name="T87" fmla="*/ 2113 h 2343"/>
                  <a:gd name="T88" fmla="*/ 1096 w 1758"/>
                  <a:gd name="T89" fmla="*/ 2281 h 2343"/>
                  <a:gd name="T90" fmla="*/ 875 w 1758"/>
                  <a:gd name="T91" fmla="*/ 2343 h 2343"/>
                  <a:gd name="T92" fmla="*/ 657 w 1758"/>
                  <a:gd name="T93" fmla="*/ 2281 h 2343"/>
                  <a:gd name="T94" fmla="*/ 464 w 1758"/>
                  <a:gd name="T95" fmla="*/ 2113 h 2343"/>
                  <a:gd name="T96" fmla="*/ 307 w 1758"/>
                  <a:gd name="T97" fmla="*/ 1872 h 2343"/>
                  <a:gd name="T98" fmla="*/ 192 w 1758"/>
                  <a:gd name="T99" fmla="*/ 1587 h 2343"/>
                  <a:gd name="T100" fmla="*/ 165 w 1758"/>
                  <a:gd name="T101" fmla="*/ 1516 h 2343"/>
                  <a:gd name="T102" fmla="*/ 117 w 1758"/>
                  <a:gd name="T103" fmla="*/ 1368 h 2343"/>
                  <a:gd name="T104" fmla="*/ 70 w 1758"/>
                  <a:gd name="T105" fmla="*/ 1173 h 2343"/>
                  <a:gd name="T106" fmla="*/ 46 w 1758"/>
                  <a:gd name="T107" fmla="*/ 955 h 2343"/>
                  <a:gd name="T108" fmla="*/ 64 w 1758"/>
                  <a:gd name="T109" fmla="*/ 743 h 2343"/>
                  <a:gd name="T110" fmla="*/ 0 w 1758"/>
                  <a:gd name="T111" fmla="*/ 760 h 2343"/>
                  <a:gd name="T112" fmla="*/ 11 w 1758"/>
                  <a:gd name="T113" fmla="*/ 702 h 2343"/>
                  <a:gd name="T114" fmla="*/ 46 w 1758"/>
                  <a:gd name="T115" fmla="*/ 588 h 2343"/>
                  <a:gd name="T116" fmla="*/ 116 w 1758"/>
                  <a:gd name="T117" fmla="*/ 440 h 2343"/>
                  <a:gd name="T118" fmla="*/ 229 w 1758"/>
                  <a:gd name="T119" fmla="*/ 282 h 2343"/>
                  <a:gd name="T120" fmla="*/ 400 w 1758"/>
                  <a:gd name="T121" fmla="*/ 138 h 2343"/>
                  <a:gd name="T122" fmla="*/ 637 w 1758"/>
                  <a:gd name="T123" fmla="*/ 32 h 2343"/>
                  <a:gd name="T124" fmla="*/ 794 w 1758"/>
                  <a:gd name="T125" fmla="*/ 0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8" h="2343">
                    <a:moveTo>
                      <a:pt x="845" y="578"/>
                    </a:moveTo>
                    <a:lnTo>
                      <a:pt x="815" y="578"/>
                    </a:lnTo>
                    <a:lnTo>
                      <a:pt x="786" y="579"/>
                    </a:lnTo>
                    <a:lnTo>
                      <a:pt x="755" y="582"/>
                    </a:lnTo>
                    <a:lnTo>
                      <a:pt x="723" y="586"/>
                    </a:lnTo>
                    <a:lnTo>
                      <a:pt x="691" y="591"/>
                    </a:lnTo>
                    <a:lnTo>
                      <a:pt x="657" y="600"/>
                    </a:lnTo>
                    <a:lnTo>
                      <a:pt x="625" y="610"/>
                    </a:lnTo>
                    <a:lnTo>
                      <a:pt x="592" y="621"/>
                    </a:lnTo>
                    <a:lnTo>
                      <a:pt x="559" y="636"/>
                    </a:lnTo>
                    <a:lnTo>
                      <a:pt x="527" y="653"/>
                    </a:lnTo>
                    <a:lnTo>
                      <a:pt x="495" y="671"/>
                    </a:lnTo>
                    <a:lnTo>
                      <a:pt x="464" y="695"/>
                    </a:lnTo>
                    <a:lnTo>
                      <a:pt x="433" y="721"/>
                    </a:lnTo>
                    <a:lnTo>
                      <a:pt x="405" y="749"/>
                    </a:lnTo>
                    <a:lnTo>
                      <a:pt x="377" y="781"/>
                    </a:lnTo>
                    <a:lnTo>
                      <a:pt x="351" y="818"/>
                    </a:lnTo>
                    <a:lnTo>
                      <a:pt x="327" y="857"/>
                    </a:lnTo>
                    <a:lnTo>
                      <a:pt x="305" y="900"/>
                    </a:lnTo>
                    <a:lnTo>
                      <a:pt x="286" y="948"/>
                    </a:lnTo>
                    <a:lnTo>
                      <a:pt x="268" y="1001"/>
                    </a:lnTo>
                    <a:lnTo>
                      <a:pt x="254" y="1058"/>
                    </a:lnTo>
                    <a:lnTo>
                      <a:pt x="241" y="1120"/>
                    </a:lnTo>
                    <a:lnTo>
                      <a:pt x="233" y="1186"/>
                    </a:lnTo>
                    <a:lnTo>
                      <a:pt x="226" y="1257"/>
                    </a:lnTo>
                    <a:lnTo>
                      <a:pt x="224" y="1335"/>
                    </a:lnTo>
                    <a:lnTo>
                      <a:pt x="225" y="1416"/>
                    </a:lnTo>
                    <a:lnTo>
                      <a:pt x="230" y="1505"/>
                    </a:lnTo>
                    <a:lnTo>
                      <a:pt x="235" y="1552"/>
                    </a:lnTo>
                    <a:lnTo>
                      <a:pt x="246" y="1599"/>
                    </a:lnTo>
                    <a:lnTo>
                      <a:pt x="262" y="1644"/>
                    </a:lnTo>
                    <a:lnTo>
                      <a:pt x="284" y="1690"/>
                    </a:lnTo>
                    <a:lnTo>
                      <a:pt x="309" y="1734"/>
                    </a:lnTo>
                    <a:lnTo>
                      <a:pt x="339" y="1777"/>
                    </a:lnTo>
                    <a:lnTo>
                      <a:pt x="369" y="1818"/>
                    </a:lnTo>
                    <a:lnTo>
                      <a:pt x="401" y="1856"/>
                    </a:lnTo>
                    <a:lnTo>
                      <a:pt x="433" y="1892"/>
                    </a:lnTo>
                    <a:lnTo>
                      <a:pt x="465" y="1924"/>
                    </a:lnTo>
                    <a:lnTo>
                      <a:pt x="496" y="1953"/>
                    </a:lnTo>
                    <a:lnTo>
                      <a:pt x="524" y="1978"/>
                    </a:lnTo>
                    <a:lnTo>
                      <a:pt x="550" y="1997"/>
                    </a:lnTo>
                    <a:lnTo>
                      <a:pt x="602" y="1834"/>
                    </a:lnTo>
                    <a:lnTo>
                      <a:pt x="1151" y="1834"/>
                    </a:lnTo>
                    <a:lnTo>
                      <a:pt x="1203" y="1994"/>
                    </a:lnTo>
                    <a:lnTo>
                      <a:pt x="1246" y="1959"/>
                    </a:lnTo>
                    <a:lnTo>
                      <a:pt x="1289" y="1921"/>
                    </a:lnTo>
                    <a:lnTo>
                      <a:pt x="1341" y="1866"/>
                    </a:lnTo>
                    <a:lnTo>
                      <a:pt x="1386" y="1807"/>
                    </a:lnTo>
                    <a:lnTo>
                      <a:pt x="1427" y="1745"/>
                    </a:lnTo>
                    <a:lnTo>
                      <a:pt x="1463" y="1680"/>
                    </a:lnTo>
                    <a:lnTo>
                      <a:pt x="1492" y="1612"/>
                    </a:lnTo>
                    <a:lnTo>
                      <a:pt x="1516" y="1542"/>
                    </a:lnTo>
                    <a:lnTo>
                      <a:pt x="1535" y="1469"/>
                    </a:lnTo>
                    <a:lnTo>
                      <a:pt x="1549" y="1395"/>
                    </a:lnTo>
                    <a:lnTo>
                      <a:pt x="1554" y="1360"/>
                    </a:lnTo>
                    <a:lnTo>
                      <a:pt x="1558" y="1322"/>
                    </a:lnTo>
                    <a:lnTo>
                      <a:pt x="1561" y="1283"/>
                    </a:lnTo>
                    <a:lnTo>
                      <a:pt x="1565" y="1243"/>
                    </a:lnTo>
                    <a:lnTo>
                      <a:pt x="1567" y="1202"/>
                    </a:lnTo>
                    <a:lnTo>
                      <a:pt x="1569" y="1161"/>
                    </a:lnTo>
                    <a:lnTo>
                      <a:pt x="1567" y="1120"/>
                    </a:lnTo>
                    <a:lnTo>
                      <a:pt x="1566" y="1079"/>
                    </a:lnTo>
                    <a:lnTo>
                      <a:pt x="1564" y="1037"/>
                    </a:lnTo>
                    <a:lnTo>
                      <a:pt x="1558" y="996"/>
                    </a:lnTo>
                    <a:lnTo>
                      <a:pt x="1551" y="956"/>
                    </a:lnTo>
                    <a:lnTo>
                      <a:pt x="1542" y="918"/>
                    </a:lnTo>
                    <a:lnTo>
                      <a:pt x="1530" y="879"/>
                    </a:lnTo>
                    <a:lnTo>
                      <a:pt x="1516" y="843"/>
                    </a:lnTo>
                    <a:lnTo>
                      <a:pt x="1500" y="808"/>
                    </a:lnTo>
                    <a:lnTo>
                      <a:pt x="1479" y="775"/>
                    </a:lnTo>
                    <a:lnTo>
                      <a:pt x="1457" y="744"/>
                    </a:lnTo>
                    <a:lnTo>
                      <a:pt x="1431" y="714"/>
                    </a:lnTo>
                    <a:lnTo>
                      <a:pt x="1401" y="689"/>
                    </a:lnTo>
                    <a:lnTo>
                      <a:pt x="1368" y="665"/>
                    </a:lnTo>
                    <a:lnTo>
                      <a:pt x="1331" y="644"/>
                    </a:lnTo>
                    <a:lnTo>
                      <a:pt x="1290" y="628"/>
                    </a:lnTo>
                    <a:lnTo>
                      <a:pt x="1245" y="614"/>
                    </a:lnTo>
                    <a:lnTo>
                      <a:pt x="1196" y="604"/>
                    </a:lnTo>
                    <a:lnTo>
                      <a:pt x="1143" y="599"/>
                    </a:lnTo>
                    <a:lnTo>
                      <a:pt x="1083" y="596"/>
                    </a:lnTo>
                    <a:lnTo>
                      <a:pt x="1021" y="599"/>
                    </a:lnTo>
                    <a:lnTo>
                      <a:pt x="1018" y="599"/>
                    </a:lnTo>
                    <a:lnTo>
                      <a:pt x="1013" y="598"/>
                    </a:lnTo>
                    <a:lnTo>
                      <a:pt x="1005" y="595"/>
                    </a:lnTo>
                    <a:lnTo>
                      <a:pt x="994" y="593"/>
                    </a:lnTo>
                    <a:lnTo>
                      <a:pt x="979" y="590"/>
                    </a:lnTo>
                    <a:lnTo>
                      <a:pt x="962" y="588"/>
                    </a:lnTo>
                    <a:lnTo>
                      <a:pt x="943" y="585"/>
                    </a:lnTo>
                    <a:lnTo>
                      <a:pt x="921" y="582"/>
                    </a:lnTo>
                    <a:lnTo>
                      <a:pt x="898" y="580"/>
                    </a:lnTo>
                    <a:lnTo>
                      <a:pt x="872" y="579"/>
                    </a:lnTo>
                    <a:lnTo>
                      <a:pt x="845" y="578"/>
                    </a:lnTo>
                    <a:close/>
                    <a:moveTo>
                      <a:pt x="805" y="0"/>
                    </a:moveTo>
                    <a:lnTo>
                      <a:pt x="821" y="0"/>
                    </a:lnTo>
                    <a:lnTo>
                      <a:pt x="840" y="2"/>
                    </a:lnTo>
                    <a:lnTo>
                      <a:pt x="862" y="3"/>
                    </a:lnTo>
                    <a:lnTo>
                      <a:pt x="886" y="5"/>
                    </a:lnTo>
                    <a:lnTo>
                      <a:pt x="914" y="8"/>
                    </a:lnTo>
                    <a:lnTo>
                      <a:pt x="941" y="11"/>
                    </a:lnTo>
                    <a:lnTo>
                      <a:pt x="970" y="18"/>
                    </a:lnTo>
                    <a:lnTo>
                      <a:pt x="1000" y="24"/>
                    </a:lnTo>
                    <a:lnTo>
                      <a:pt x="1029" y="32"/>
                    </a:lnTo>
                    <a:lnTo>
                      <a:pt x="1058" y="42"/>
                    </a:lnTo>
                    <a:lnTo>
                      <a:pt x="1087" y="55"/>
                    </a:lnTo>
                    <a:lnTo>
                      <a:pt x="1113" y="69"/>
                    </a:lnTo>
                    <a:lnTo>
                      <a:pt x="1139" y="85"/>
                    </a:lnTo>
                    <a:lnTo>
                      <a:pt x="1162" y="104"/>
                    </a:lnTo>
                    <a:lnTo>
                      <a:pt x="1182" y="125"/>
                    </a:lnTo>
                    <a:lnTo>
                      <a:pt x="1199" y="149"/>
                    </a:lnTo>
                    <a:lnTo>
                      <a:pt x="1213" y="176"/>
                    </a:lnTo>
                    <a:lnTo>
                      <a:pt x="1221" y="206"/>
                    </a:lnTo>
                    <a:lnTo>
                      <a:pt x="1226" y="239"/>
                    </a:lnTo>
                    <a:lnTo>
                      <a:pt x="1225" y="276"/>
                    </a:lnTo>
                    <a:lnTo>
                      <a:pt x="1226" y="275"/>
                    </a:lnTo>
                    <a:lnTo>
                      <a:pt x="1231" y="274"/>
                    </a:lnTo>
                    <a:lnTo>
                      <a:pt x="1239" y="271"/>
                    </a:lnTo>
                    <a:lnTo>
                      <a:pt x="1248" y="268"/>
                    </a:lnTo>
                    <a:lnTo>
                      <a:pt x="1261" y="264"/>
                    </a:lnTo>
                    <a:lnTo>
                      <a:pt x="1276" y="260"/>
                    </a:lnTo>
                    <a:lnTo>
                      <a:pt x="1292" y="256"/>
                    </a:lnTo>
                    <a:lnTo>
                      <a:pt x="1310" y="253"/>
                    </a:lnTo>
                    <a:lnTo>
                      <a:pt x="1330" y="248"/>
                    </a:lnTo>
                    <a:lnTo>
                      <a:pt x="1351" y="245"/>
                    </a:lnTo>
                    <a:lnTo>
                      <a:pt x="1373" y="243"/>
                    </a:lnTo>
                    <a:lnTo>
                      <a:pt x="1396" y="240"/>
                    </a:lnTo>
                    <a:lnTo>
                      <a:pt x="1420" y="239"/>
                    </a:lnTo>
                    <a:lnTo>
                      <a:pt x="1444" y="239"/>
                    </a:lnTo>
                    <a:lnTo>
                      <a:pt x="1470" y="242"/>
                    </a:lnTo>
                    <a:lnTo>
                      <a:pt x="1495" y="244"/>
                    </a:lnTo>
                    <a:lnTo>
                      <a:pt x="1521" y="249"/>
                    </a:lnTo>
                    <a:lnTo>
                      <a:pt x="1545" y="256"/>
                    </a:lnTo>
                    <a:lnTo>
                      <a:pt x="1570" y="265"/>
                    </a:lnTo>
                    <a:lnTo>
                      <a:pt x="1593" y="277"/>
                    </a:lnTo>
                    <a:lnTo>
                      <a:pt x="1617" y="291"/>
                    </a:lnTo>
                    <a:lnTo>
                      <a:pt x="1639" y="307"/>
                    </a:lnTo>
                    <a:lnTo>
                      <a:pt x="1660" y="327"/>
                    </a:lnTo>
                    <a:lnTo>
                      <a:pt x="1678" y="349"/>
                    </a:lnTo>
                    <a:lnTo>
                      <a:pt x="1697" y="375"/>
                    </a:lnTo>
                    <a:lnTo>
                      <a:pt x="1713" y="404"/>
                    </a:lnTo>
                    <a:lnTo>
                      <a:pt x="1726" y="436"/>
                    </a:lnTo>
                    <a:lnTo>
                      <a:pt x="1737" y="473"/>
                    </a:lnTo>
                    <a:lnTo>
                      <a:pt x="1747" y="514"/>
                    </a:lnTo>
                    <a:lnTo>
                      <a:pt x="1753" y="558"/>
                    </a:lnTo>
                    <a:lnTo>
                      <a:pt x="1758" y="607"/>
                    </a:lnTo>
                    <a:lnTo>
                      <a:pt x="1758" y="662"/>
                    </a:lnTo>
                    <a:lnTo>
                      <a:pt x="1756" y="719"/>
                    </a:lnTo>
                    <a:lnTo>
                      <a:pt x="1751" y="783"/>
                    </a:lnTo>
                    <a:lnTo>
                      <a:pt x="1741" y="851"/>
                    </a:lnTo>
                    <a:lnTo>
                      <a:pt x="1727" y="925"/>
                    </a:lnTo>
                    <a:lnTo>
                      <a:pt x="1726" y="929"/>
                    </a:lnTo>
                    <a:lnTo>
                      <a:pt x="1724" y="939"/>
                    </a:lnTo>
                    <a:lnTo>
                      <a:pt x="1720" y="955"/>
                    </a:lnTo>
                    <a:lnTo>
                      <a:pt x="1714" y="976"/>
                    </a:lnTo>
                    <a:lnTo>
                      <a:pt x="1706" y="1003"/>
                    </a:lnTo>
                    <a:lnTo>
                      <a:pt x="1699" y="1033"/>
                    </a:lnTo>
                    <a:lnTo>
                      <a:pt x="1689" y="1068"/>
                    </a:lnTo>
                    <a:lnTo>
                      <a:pt x="1679" y="1107"/>
                    </a:lnTo>
                    <a:lnTo>
                      <a:pt x="1668" y="1149"/>
                    </a:lnTo>
                    <a:lnTo>
                      <a:pt x="1656" y="1193"/>
                    </a:lnTo>
                    <a:lnTo>
                      <a:pt x="1645" y="1240"/>
                    </a:lnTo>
                    <a:lnTo>
                      <a:pt x="1631" y="1288"/>
                    </a:lnTo>
                    <a:lnTo>
                      <a:pt x="1619" y="1339"/>
                    </a:lnTo>
                    <a:lnTo>
                      <a:pt x="1606" y="1389"/>
                    </a:lnTo>
                    <a:lnTo>
                      <a:pt x="1593" y="1441"/>
                    </a:lnTo>
                    <a:lnTo>
                      <a:pt x="1597" y="1441"/>
                    </a:lnTo>
                    <a:lnTo>
                      <a:pt x="1580" y="1512"/>
                    </a:lnTo>
                    <a:lnTo>
                      <a:pt x="1561" y="1585"/>
                    </a:lnTo>
                    <a:lnTo>
                      <a:pt x="1561" y="1587"/>
                    </a:lnTo>
                    <a:lnTo>
                      <a:pt x="1538" y="1661"/>
                    </a:lnTo>
                    <a:lnTo>
                      <a:pt x="1511" y="1733"/>
                    </a:lnTo>
                    <a:lnTo>
                      <a:pt x="1480" y="1804"/>
                    </a:lnTo>
                    <a:lnTo>
                      <a:pt x="1447" y="1872"/>
                    </a:lnTo>
                    <a:lnTo>
                      <a:pt x="1411" y="1937"/>
                    </a:lnTo>
                    <a:lnTo>
                      <a:pt x="1373" y="2000"/>
                    </a:lnTo>
                    <a:lnTo>
                      <a:pt x="1332" y="2058"/>
                    </a:lnTo>
                    <a:lnTo>
                      <a:pt x="1289" y="2113"/>
                    </a:lnTo>
                    <a:lnTo>
                      <a:pt x="1244" y="2162"/>
                    </a:lnTo>
                    <a:lnTo>
                      <a:pt x="1196" y="2208"/>
                    </a:lnTo>
                    <a:lnTo>
                      <a:pt x="1146" y="2247"/>
                    </a:lnTo>
                    <a:lnTo>
                      <a:pt x="1096" y="2281"/>
                    </a:lnTo>
                    <a:lnTo>
                      <a:pt x="1043" y="2307"/>
                    </a:lnTo>
                    <a:lnTo>
                      <a:pt x="989" y="2326"/>
                    </a:lnTo>
                    <a:lnTo>
                      <a:pt x="933" y="2339"/>
                    </a:lnTo>
                    <a:lnTo>
                      <a:pt x="875" y="2343"/>
                    </a:lnTo>
                    <a:lnTo>
                      <a:pt x="820" y="2339"/>
                    </a:lnTo>
                    <a:lnTo>
                      <a:pt x="765" y="2326"/>
                    </a:lnTo>
                    <a:lnTo>
                      <a:pt x="710" y="2307"/>
                    </a:lnTo>
                    <a:lnTo>
                      <a:pt x="657" y="2281"/>
                    </a:lnTo>
                    <a:lnTo>
                      <a:pt x="607" y="2247"/>
                    </a:lnTo>
                    <a:lnTo>
                      <a:pt x="558" y="2208"/>
                    </a:lnTo>
                    <a:lnTo>
                      <a:pt x="510" y="2162"/>
                    </a:lnTo>
                    <a:lnTo>
                      <a:pt x="464" y="2113"/>
                    </a:lnTo>
                    <a:lnTo>
                      <a:pt x="421" y="2058"/>
                    </a:lnTo>
                    <a:lnTo>
                      <a:pt x="380" y="2000"/>
                    </a:lnTo>
                    <a:lnTo>
                      <a:pt x="342" y="1937"/>
                    </a:lnTo>
                    <a:lnTo>
                      <a:pt x="307" y="1872"/>
                    </a:lnTo>
                    <a:lnTo>
                      <a:pt x="273" y="1804"/>
                    </a:lnTo>
                    <a:lnTo>
                      <a:pt x="243" y="1733"/>
                    </a:lnTo>
                    <a:lnTo>
                      <a:pt x="215" y="1661"/>
                    </a:lnTo>
                    <a:lnTo>
                      <a:pt x="192" y="1587"/>
                    </a:lnTo>
                    <a:lnTo>
                      <a:pt x="188" y="1579"/>
                    </a:lnTo>
                    <a:lnTo>
                      <a:pt x="182" y="1563"/>
                    </a:lnTo>
                    <a:lnTo>
                      <a:pt x="174" y="1542"/>
                    </a:lnTo>
                    <a:lnTo>
                      <a:pt x="165" y="1516"/>
                    </a:lnTo>
                    <a:lnTo>
                      <a:pt x="154" y="1485"/>
                    </a:lnTo>
                    <a:lnTo>
                      <a:pt x="142" y="1450"/>
                    </a:lnTo>
                    <a:lnTo>
                      <a:pt x="129" y="1411"/>
                    </a:lnTo>
                    <a:lnTo>
                      <a:pt x="117" y="1368"/>
                    </a:lnTo>
                    <a:lnTo>
                      <a:pt x="105" y="1323"/>
                    </a:lnTo>
                    <a:lnTo>
                      <a:pt x="92" y="1275"/>
                    </a:lnTo>
                    <a:lnTo>
                      <a:pt x="80" y="1224"/>
                    </a:lnTo>
                    <a:lnTo>
                      <a:pt x="70" y="1173"/>
                    </a:lnTo>
                    <a:lnTo>
                      <a:pt x="60" y="1118"/>
                    </a:lnTo>
                    <a:lnTo>
                      <a:pt x="54" y="1064"/>
                    </a:lnTo>
                    <a:lnTo>
                      <a:pt x="48" y="1009"/>
                    </a:lnTo>
                    <a:lnTo>
                      <a:pt x="46" y="955"/>
                    </a:lnTo>
                    <a:lnTo>
                      <a:pt x="46" y="899"/>
                    </a:lnTo>
                    <a:lnTo>
                      <a:pt x="48" y="846"/>
                    </a:lnTo>
                    <a:lnTo>
                      <a:pt x="54" y="793"/>
                    </a:lnTo>
                    <a:lnTo>
                      <a:pt x="64" y="743"/>
                    </a:lnTo>
                    <a:lnTo>
                      <a:pt x="78" y="694"/>
                    </a:lnTo>
                    <a:lnTo>
                      <a:pt x="96" y="647"/>
                    </a:lnTo>
                    <a:lnTo>
                      <a:pt x="0" y="763"/>
                    </a:lnTo>
                    <a:lnTo>
                      <a:pt x="0" y="760"/>
                    </a:lnTo>
                    <a:lnTo>
                      <a:pt x="1" y="751"/>
                    </a:lnTo>
                    <a:lnTo>
                      <a:pt x="4" y="739"/>
                    </a:lnTo>
                    <a:lnTo>
                      <a:pt x="7" y="723"/>
                    </a:lnTo>
                    <a:lnTo>
                      <a:pt x="11" y="702"/>
                    </a:lnTo>
                    <a:lnTo>
                      <a:pt x="17" y="678"/>
                    </a:lnTo>
                    <a:lnTo>
                      <a:pt x="25" y="650"/>
                    </a:lnTo>
                    <a:lnTo>
                      <a:pt x="34" y="621"/>
                    </a:lnTo>
                    <a:lnTo>
                      <a:pt x="46" y="588"/>
                    </a:lnTo>
                    <a:lnTo>
                      <a:pt x="60" y="553"/>
                    </a:lnTo>
                    <a:lnTo>
                      <a:pt x="75" y="516"/>
                    </a:lnTo>
                    <a:lnTo>
                      <a:pt x="94" y="478"/>
                    </a:lnTo>
                    <a:lnTo>
                      <a:pt x="116" y="440"/>
                    </a:lnTo>
                    <a:lnTo>
                      <a:pt x="139" y="401"/>
                    </a:lnTo>
                    <a:lnTo>
                      <a:pt x="166" y="361"/>
                    </a:lnTo>
                    <a:lnTo>
                      <a:pt x="196" y="320"/>
                    </a:lnTo>
                    <a:lnTo>
                      <a:pt x="229" y="282"/>
                    </a:lnTo>
                    <a:lnTo>
                      <a:pt x="266" y="244"/>
                    </a:lnTo>
                    <a:lnTo>
                      <a:pt x="307" y="207"/>
                    </a:lnTo>
                    <a:lnTo>
                      <a:pt x="351" y="171"/>
                    </a:lnTo>
                    <a:lnTo>
                      <a:pt x="400" y="138"/>
                    </a:lnTo>
                    <a:lnTo>
                      <a:pt x="452" y="107"/>
                    </a:lnTo>
                    <a:lnTo>
                      <a:pt x="510" y="79"/>
                    </a:lnTo>
                    <a:lnTo>
                      <a:pt x="571" y="55"/>
                    </a:lnTo>
                    <a:lnTo>
                      <a:pt x="637" y="32"/>
                    </a:lnTo>
                    <a:lnTo>
                      <a:pt x="708" y="15"/>
                    </a:lnTo>
                    <a:lnTo>
                      <a:pt x="784" y="0"/>
                    </a:lnTo>
                    <a:lnTo>
                      <a:pt x="787" y="0"/>
                    </a:lnTo>
                    <a:lnTo>
                      <a:pt x="794" y="0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2" name="Freeform 50">
                <a:extLst>
                  <a:ext uri="{FF2B5EF4-FFF2-40B4-BE49-F238E27FC236}">
                    <a16:creationId xmlns:a16="http://schemas.microsoft.com/office/drawing/2014/main" id="{9B2BA923-4963-492D-2E51-D960402E4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575" y="-2244725"/>
                <a:ext cx="711200" cy="163513"/>
              </a:xfrm>
              <a:custGeom>
                <a:avLst/>
                <a:gdLst>
                  <a:gd name="T0" fmla="*/ 0 w 448"/>
                  <a:gd name="T1" fmla="*/ 0 h 103"/>
                  <a:gd name="T2" fmla="*/ 448 w 448"/>
                  <a:gd name="T3" fmla="*/ 0 h 103"/>
                  <a:gd name="T4" fmla="*/ 418 w 448"/>
                  <a:gd name="T5" fmla="*/ 30 h 103"/>
                  <a:gd name="T6" fmla="*/ 385 w 448"/>
                  <a:gd name="T7" fmla="*/ 54 h 103"/>
                  <a:gd name="T8" fmla="*/ 349 w 448"/>
                  <a:gd name="T9" fmla="*/ 75 h 103"/>
                  <a:gd name="T10" fmla="*/ 310 w 448"/>
                  <a:gd name="T11" fmla="*/ 90 h 103"/>
                  <a:gd name="T12" fmla="*/ 268 w 448"/>
                  <a:gd name="T13" fmla="*/ 99 h 103"/>
                  <a:gd name="T14" fmla="*/ 222 w 448"/>
                  <a:gd name="T15" fmla="*/ 103 h 103"/>
                  <a:gd name="T16" fmla="*/ 179 w 448"/>
                  <a:gd name="T17" fmla="*/ 99 h 103"/>
                  <a:gd name="T18" fmla="*/ 137 w 448"/>
                  <a:gd name="T19" fmla="*/ 89 h 103"/>
                  <a:gd name="T20" fmla="*/ 98 w 448"/>
                  <a:gd name="T21" fmla="*/ 74 h 103"/>
                  <a:gd name="T22" fmla="*/ 62 w 448"/>
                  <a:gd name="T23" fmla="*/ 53 h 103"/>
                  <a:gd name="T24" fmla="*/ 29 w 448"/>
                  <a:gd name="T25" fmla="*/ 29 h 103"/>
                  <a:gd name="T26" fmla="*/ 0 w 448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8" h="103">
                    <a:moveTo>
                      <a:pt x="0" y="0"/>
                    </a:moveTo>
                    <a:lnTo>
                      <a:pt x="448" y="0"/>
                    </a:lnTo>
                    <a:lnTo>
                      <a:pt x="418" y="30"/>
                    </a:lnTo>
                    <a:lnTo>
                      <a:pt x="385" y="54"/>
                    </a:lnTo>
                    <a:lnTo>
                      <a:pt x="349" y="75"/>
                    </a:lnTo>
                    <a:lnTo>
                      <a:pt x="310" y="90"/>
                    </a:lnTo>
                    <a:lnTo>
                      <a:pt x="268" y="99"/>
                    </a:lnTo>
                    <a:lnTo>
                      <a:pt x="222" y="103"/>
                    </a:lnTo>
                    <a:lnTo>
                      <a:pt x="179" y="99"/>
                    </a:lnTo>
                    <a:lnTo>
                      <a:pt x="137" y="89"/>
                    </a:lnTo>
                    <a:lnTo>
                      <a:pt x="98" y="74"/>
                    </a:lnTo>
                    <a:lnTo>
                      <a:pt x="62" y="53"/>
                    </a:lnTo>
                    <a:lnTo>
                      <a:pt x="29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205" name="Agrupar 204">
            <a:extLst>
              <a:ext uri="{FF2B5EF4-FFF2-40B4-BE49-F238E27FC236}">
                <a16:creationId xmlns:a16="http://schemas.microsoft.com/office/drawing/2014/main" id="{1F2D5641-FAB2-F73F-E6A5-36ABB73C42EC}"/>
              </a:ext>
            </a:extLst>
          </p:cNvPr>
          <p:cNvGrpSpPr/>
          <p:nvPr/>
        </p:nvGrpSpPr>
        <p:grpSpPr>
          <a:xfrm>
            <a:off x="9100377" y="4739484"/>
            <a:ext cx="1177418" cy="1177418"/>
            <a:chOff x="9464613" y="4267806"/>
            <a:chExt cx="1177418" cy="1177418"/>
          </a:xfrm>
        </p:grpSpPr>
        <p:sp>
          <p:nvSpPr>
            <p:cNvPr id="190" name="Oval 344">
              <a:extLst>
                <a:ext uri="{FF2B5EF4-FFF2-40B4-BE49-F238E27FC236}">
                  <a16:creationId xmlns:a16="http://schemas.microsoft.com/office/drawing/2014/main" id="{55F03866-9B78-2D45-0E1C-7CE0BB925801}"/>
                </a:ext>
              </a:extLst>
            </p:cNvPr>
            <p:cNvSpPr/>
            <p:nvPr/>
          </p:nvSpPr>
          <p:spPr>
            <a:xfrm>
              <a:off x="9464613" y="4267806"/>
              <a:ext cx="1177418" cy="11774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B6E911F6-D245-5807-DAD5-E82D3066F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2395" y="4354819"/>
              <a:ext cx="1001855" cy="1002043"/>
            </a:xfrm>
            <a:custGeom>
              <a:avLst/>
              <a:gdLst>
                <a:gd name="T0" fmla="*/ 2804 w 5285"/>
                <a:gd name="T1" fmla="*/ 5 h 5286"/>
                <a:gd name="T2" fmla="*/ 3118 w 5285"/>
                <a:gd name="T3" fmla="*/ 44 h 5286"/>
                <a:gd name="T4" fmla="*/ 3419 w 5285"/>
                <a:gd name="T5" fmla="*/ 116 h 5286"/>
                <a:gd name="T6" fmla="*/ 3706 w 5285"/>
                <a:gd name="T7" fmla="*/ 223 h 5286"/>
                <a:gd name="T8" fmla="*/ 3976 w 5285"/>
                <a:gd name="T9" fmla="*/ 361 h 5286"/>
                <a:gd name="T10" fmla="*/ 4228 w 5285"/>
                <a:gd name="T11" fmla="*/ 529 h 5286"/>
                <a:gd name="T12" fmla="*/ 4457 w 5285"/>
                <a:gd name="T13" fmla="*/ 723 h 5286"/>
                <a:gd name="T14" fmla="*/ 4663 w 5285"/>
                <a:gd name="T15" fmla="*/ 941 h 5286"/>
                <a:gd name="T16" fmla="*/ 4844 w 5285"/>
                <a:gd name="T17" fmla="*/ 1181 h 5286"/>
                <a:gd name="T18" fmla="*/ 4996 w 5285"/>
                <a:gd name="T19" fmla="*/ 1442 h 5286"/>
                <a:gd name="T20" fmla="*/ 5120 w 5285"/>
                <a:gd name="T21" fmla="*/ 1721 h 5286"/>
                <a:gd name="T22" fmla="*/ 5209 w 5285"/>
                <a:gd name="T23" fmla="*/ 2015 h 5286"/>
                <a:gd name="T24" fmla="*/ 5265 w 5285"/>
                <a:gd name="T25" fmla="*/ 2324 h 5286"/>
                <a:gd name="T26" fmla="*/ 5285 w 5285"/>
                <a:gd name="T27" fmla="*/ 2643 h 5286"/>
                <a:gd name="T28" fmla="*/ 5265 w 5285"/>
                <a:gd name="T29" fmla="*/ 2962 h 5286"/>
                <a:gd name="T30" fmla="*/ 5209 w 5285"/>
                <a:gd name="T31" fmla="*/ 3271 h 5286"/>
                <a:gd name="T32" fmla="*/ 5120 w 5285"/>
                <a:gd name="T33" fmla="*/ 3566 h 5286"/>
                <a:gd name="T34" fmla="*/ 4996 w 5285"/>
                <a:gd name="T35" fmla="*/ 3844 h 5286"/>
                <a:gd name="T36" fmla="*/ 4844 w 5285"/>
                <a:gd name="T37" fmla="*/ 4106 h 5286"/>
                <a:gd name="T38" fmla="*/ 4663 w 5285"/>
                <a:gd name="T39" fmla="*/ 4346 h 5286"/>
                <a:gd name="T40" fmla="*/ 4457 w 5285"/>
                <a:gd name="T41" fmla="*/ 4564 h 5286"/>
                <a:gd name="T42" fmla="*/ 4228 w 5285"/>
                <a:gd name="T43" fmla="*/ 4757 h 5286"/>
                <a:gd name="T44" fmla="*/ 3976 w 5285"/>
                <a:gd name="T45" fmla="*/ 4926 h 5286"/>
                <a:gd name="T46" fmla="*/ 3706 w 5285"/>
                <a:gd name="T47" fmla="*/ 5063 h 5286"/>
                <a:gd name="T48" fmla="*/ 3419 w 5285"/>
                <a:gd name="T49" fmla="*/ 5171 h 5286"/>
                <a:gd name="T50" fmla="*/ 3118 w 5285"/>
                <a:gd name="T51" fmla="*/ 5243 h 5286"/>
                <a:gd name="T52" fmla="*/ 2804 w 5285"/>
                <a:gd name="T53" fmla="*/ 5281 h 5286"/>
                <a:gd name="T54" fmla="*/ 2481 w 5285"/>
                <a:gd name="T55" fmla="*/ 5281 h 5286"/>
                <a:gd name="T56" fmla="*/ 2167 w 5285"/>
                <a:gd name="T57" fmla="*/ 5243 h 5286"/>
                <a:gd name="T58" fmla="*/ 1866 w 5285"/>
                <a:gd name="T59" fmla="*/ 5171 h 5286"/>
                <a:gd name="T60" fmla="*/ 1579 w 5285"/>
                <a:gd name="T61" fmla="*/ 5063 h 5286"/>
                <a:gd name="T62" fmla="*/ 1308 w 5285"/>
                <a:gd name="T63" fmla="*/ 4926 h 5286"/>
                <a:gd name="T64" fmla="*/ 1057 w 5285"/>
                <a:gd name="T65" fmla="*/ 4757 h 5286"/>
                <a:gd name="T66" fmla="*/ 828 w 5285"/>
                <a:gd name="T67" fmla="*/ 4564 h 5286"/>
                <a:gd name="T68" fmla="*/ 621 w 5285"/>
                <a:gd name="T69" fmla="*/ 4346 h 5286"/>
                <a:gd name="T70" fmla="*/ 440 w 5285"/>
                <a:gd name="T71" fmla="*/ 4106 h 5286"/>
                <a:gd name="T72" fmla="*/ 288 w 5285"/>
                <a:gd name="T73" fmla="*/ 3844 h 5286"/>
                <a:gd name="T74" fmla="*/ 165 w 5285"/>
                <a:gd name="T75" fmla="*/ 3566 h 5286"/>
                <a:gd name="T76" fmla="*/ 75 w 5285"/>
                <a:gd name="T77" fmla="*/ 3271 h 5286"/>
                <a:gd name="T78" fmla="*/ 19 w 5285"/>
                <a:gd name="T79" fmla="*/ 2962 h 5286"/>
                <a:gd name="T80" fmla="*/ 0 w 5285"/>
                <a:gd name="T81" fmla="*/ 2643 h 5286"/>
                <a:gd name="T82" fmla="*/ 19 w 5285"/>
                <a:gd name="T83" fmla="*/ 2324 h 5286"/>
                <a:gd name="T84" fmla="*/ 75 w 5285"/>
                <a:gd name="T85" fmla="*/ 2015 h 5286"/>
                <a:gd name="T86" fmla="*/ 165 w 5285"/>
                <a:gd name="T87" fmla="*/ 1721 h 5286"/>
                <a:gd name="T88" fmla="*/ 288 w 5285"/>
                <a:gd name="T89" fmla="*/ 1442 h 5286"/>
                <a:gd name="T90" fmla="*/ 440 w 5285"/>
                <a:gd name="T91" fmla="*/ 1181 h 5286"/>
                <a:gd name="T92" fmla="*/ 621 w 5285"/>
                <a:gd name="T93" fmla="*/ 941 h 5286"/>
                <a:gd name="T94" fmla="*/ 828 w 5285"/>
                <a:gd name="T95" fmla="*/ 723 h 5286"/>
                <a:gd name="T96" fmla="*/ 1057 w 5285"/>
                <a:gd name="T97" fmla="*/ 529 h 5286"/>
                <a:gd name="T98" fmla="*/ 1308 w 5285"/>
                <a:gd name="T99" fmla="*/ 361 h 5286"/>
                <a:gd name="T100" fmla="*/ 1579 w 5285"/>
                <a:gd name="T101" fmla="*/ 223 h 5286"/>
                <a:gd name="T102" fmla="*/ 1866 w 5285"/>
                <a:gd name="T103" fmla="*/ 116 h 5286"/>
                <a:gd name="T104" fmla="*/ 2167 w 5285"/>
                <a:gd name="T105" fmla="*/ 44 h 5286"/>
                <a:gd name="T106" fmla="*/ 2481 w 5285"/>
                <a:gd name="T107" fmla="*/ 5 h 5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85" h="5286">
                  <a:moveTo>
                    <a:pt x="2641" y="0"/>
                  </a:moveTo>
                  <a:lnTo>
                    <a:pt x="2804" y="5"/>
                  </a:lnTo>
                  <a:lnTo>
                    <a:pt x="2961" y="20"/>
                  </a:lnTo>
                  <a:lnTo>
                    <a:pt x="3118" y="44"/>
                  </a:lnTo>
                  <a:lnTo>
                    <a:pt x="3270" y="76"/>
                  </a:lnTo>
                  <a:lnTo>
                    <a:pt x="3419" y="116"/>
                  </a:lnTo>
                  <a:lnTo>
                    <a:pt x="3565" y="165"/>
                  </a:lnTo>
                  <a:lnTo>
                    <a:pt x="3706" y="223"/>
                  </a:lnTo>
                  <a:lnTo>
                    <a:pt x="3843" y="289"/>
                  </a:lnTo>
                  <a:lnTo>
                    <a:pt x="3976" y="361"/>
                  </a:lnTo>
                  <a:lnTo>
                    <a:pt x="4104" y="441"/>
                  </a:lnTo>
                  <a:lnTo>
                    <a:pt x="4228" y="529"/>
                  </a:lnTo>
                  <a:lnTo>
                    <a:pt x="4345" y="622"/>
                  </a:lnTo>
                  <a:lnTo>
                    <a:pt x="4457" y="723"/>
                  </a:lnTo>
                  <a:lnTo>
                    <a:pt x="4562" y="828"/>
                  </a:lnTo>
                  <a:lnTo>
                    <a:pt x="4663" y="941"/>
                  </a:lnTo>
                  <a:lnTo>
                    <a:pt x="4756" y="1058"/>
                  </a:lnTo>
                  <a:lnTo>
                    <a:pt x="4844" y="1181"/>
                  </a:lnTo>
                  <a:lnTo>
                    <a:pt x="4924" y="1309"/>
                  </a:lnTo>
                  <a:lnTo>
                    <a:pt x="4996" y="1442"/>
                  </a:lnTo>
                  <a:lnTo>
                    <a:pt x="5062" y="1580"/>
                  </a:lnTo>
                  <a:lnTo>
                    <a:pt x="5120" y="1721"/>
                  </a:lnTo>
                  <a:lnTo>
                    <a:pt x="5169" y="1866"/>
                  </a:lnTo>
                  <a:lnTo>
                    <a:pt x="5209" y="2015"/>
                  </a:lnTo>
                  <a:lnTo>
                    <a:pt x="5241" y="2167"/>
                  </a:lnTo>
                  <a:lnTo>
                    <a:pt x="5265" y="2324"/>
                  </a:lnTo>
                  <a:lnTo>
                    <a:pt x="5280" y="2481"/>
                  </a:lnTo>
                  <a:lnTo>
                    <a:pt x="5285" y="2643"/>
                  </a:lnTo>
                  <a:lnTo>
                    <a:pt x="5280" y="2805"/>
                  </a:lnTo>
                  <a:lnTo>
                    <a:pt x="5265" y="2962"/>
                  </a:lnTo>
                  <a:lnTo>
                    <a:pt x="5241" y="3119"/>
                  </a:lnTo>
                  <a:lnTo>
                    <a:pt x="5209" y="3271"/>
                  </a:lnTo>
                  <a:lnTo>
                    <a:pt x="5169" y="3420"/>
                  </a:lnTo>
                  <a:lnTo>
                    <a:pt x="5120" y="3566"/>
                  </a:lnTo>
                  <a:lnTo>
                    <a:pt x="5062" y="3707"/>
                  </a:lnTo>
                  <a:lnTo>
                    <a:pt x="4996" y="3844"/>
                  </a:lnTo>
                  <a:lnTo>
                    <a:pt x="4924" y="3977"/>
                  </a:lnTo>
                  <a:lnTo>
                    <a:pt x="4844" y="4106"/>
                  </a:lnTo>
                  <a:lnTo>
                    <a:pt x="4756" y="4229"/>
                  </a:lnTo>
                  <a:lnTo>
                    <a:pt x="4663" y="4346"/>
                  </a:lnTo>
                  <a:lnTo>
                    <a:pt x="4562" y="4458"/>
                  </a:lnTo>
                  <a:lnTo>
                    <a:pt x="4457" y="4564"/>
                  </a:lnTo>
                  <a:lnTo>
                    <a:pt x="4345" y="4665"/>
                  </a:lnTo>
                  <a:lnTo>
                    <a:pt x="4228" y="4757"/>
                  </a:lnTo>
                  <a:lnTo>
                    <a:pt x="4104" y="4846"/>
                  </a:lnTo>
                  <a:lnTo>
                    <a:pt x="3976" y="4926"/>
                  </a:lnTo>
                  <a:lnTo>
                    <a:pt x="3843" y="4998"/>
                  </a:lnTo>
                  <a:lnTo>
                    <a:pt x="3706" y="5063"/>
                  </a:lnTo>
                  <a:lnTo>
                    <a:pt x="3565" y="5121"/>
                  </a:lnTo>
                  <a:lnTo>
                    <a:pt x="3419" y="5171"/>
                  </a:lnTo>
                  <a:lnTo>
                    <a:pt x="3270" y="5211"/>
                  </a:lnTo>
                  <a:lnTo>
                    <a:pt x="3118" y="5243"/>
                  </a:lnTo>
                  <a:lnTo>
                    <a:pt x="2961" y="5267"/>
                  </a:lnTo>
                  <a:lnTo>
                    <a:pt x="2804" y="5281"/>
                  </a:lnTo>
                  <a:lnTo>
                    <a:pt x="2641" y="5286"/>
                  </a:lnTo>
                  <a:lnTo>
                    <a:pt x="2481" y="5281"/>
                  </a:lnTo>
                  <a:lnTo>
                    <a:pt x="2324" y="5267"/>
                  </a:lnTo>
                  <a:lnTo>
                    <a:pt x="2167" y="5243"/>
                  </a:lnTo>
                  <a:lnTo>
                    <a:pt x="2015" y="5211"/>
                  </a:lnTo>
                  <a:lnTo>
                    <a:pt x="1866" y="5171"/>
                  </a:lnTo>
                  <a:lnTo>
                    <a:pt x="1720" y="5121"/>
                  </a:lnTo>
                  <a:lnTo>
                    <a:pt x="1579" y="5063"/>
                  </a:lnTo>
                  <a:lnTo>
                    <a:pt x="1441" y="4998"/>
                  </a:lnTo>
                  <a:lnTo>
                    <a:pt x="1308" y="4926"/>
                  </a:lnTo>
                  <a:lnTo>
                    <a:pt x="1180" y="4846"/>
                  </a:lnTo>
                  <a:lnTo>
                    <a:pt x="1057" y="4757"/>
                  </a:lnTo>
                  <a:lnTo>
                    <a:pt x="940" y="4665"/>
                  </a:lnTo>
                  <a:lnTo>
                    <a:pt x="828" y="4564"/>
                  </a:lnTo>
                  <a:lnTo>
                    <a:pt x="722" y="4458"/>
                  </a:lnTo>
                  <a:lnTo>
                    <a:pt x="621" y="4346"/>
                  </a:lnTo>
                  <a:lnTo>
                    <a:pt x="528" y="4229"/>
                  </a:lnTo>
                  <a:lnTo>
                    <a:pt x="440" y="4106"/>
                  </a:lnTo>
                  <a:lnTo>
                    <a:pt x="360" y="3977"/>
                  </a:lnTo>
                  <a:lnTo>
                    <a:pt x="288" y="3844"/>
                  </a:lnTo>
                  <a:lnTo>
                    <a:pt x="223" y="3707"/>
                  </a:lnTo>
                  <a:lnTo>
                    <a:pt x="165" y="3566"/>
                  </a:lnTo>
                  <a:lnTo>
                    <a:pt x="115" y="3420"/>
                  </a:lnTo>
                  <a:lnTo>
                    <a:pt x="75" y="3271"/>
                  </a:lnTo>
                  <a:lnTo>
                    <a:pt x="43" y="3119"/>
                  </a:lnTo>
                  <a:lnTo>
                    <a:pt x="19" y="2962"/>
                  </a:lnTo>
                  <a:lnTo>
                    <a:pt x="5" y="2805"/>
                  </a:lnTo>
                  <a:lnTo>
                    <a:pt x="0" y="2643"/>
                  </a:lnTo>
                  <a:lnTo>
                    <a:pt x="5" y="2481"/>
                  </a:lnTo>
                  <a:lnTo>
                    <a:pt x="19" y="2324"/>
                  </a:lnTo>
                  <a:lnTo>
                    <a:pt x="43" y="2167"/>
                  </a:lnTo>
                  <a:lnTo>
                    <a:pt x="75" y="2015"/>
                  </a:lnTo>
                  <a:lnTo>
                    <a:pt x="115" y="1866"/>
                  </a:lnTo>
                  <a:lnTo>
                    <a:pt x="165" y="1721"/>
                  </a:lnTo>
                  <a:lnTo>
                    <a:pt x="223" y="1580"/>
                  </a:lnTo>
                  <a:lnTo>
                    <a:pt x="288" y="1442"/>
                  </a:lnTo>
                  <a:lnTo>
                    <a:pt x="360" y="1309"/>
                  </a:lnTo>
                  <a:lnTo>
                    <a:pt x="440" y="1181"/>
                  </a:lnTo>
                  <a:lnTo>
                    <a:pt x="528" y="1058"/>
                  </a:lnTo>
                  <a:lnTo>
                    <a:pt x="621" y="941"/>
                  </a:lnTo>
                  <a:lnTo>
                    <a:pt x="722" y="828"/>
                  </a:lnTo>
                  <a:lnTo>
                    <a:pt x="828" y="723"/>
                  </a:lnTo>
                  <a:lnTo>
                    <a:pt x="940" y="622"/>
                  </a:lnTo>
                  <a:lnTo>
                    <a:pt x="1057" y="529"/>
                  </a:lnTo>
                  <a:lnTo>
                    <a:pt x="1180" y="441"/>
                  </a:lnTo>
                  <a:lnTo>
                    <a:pt x="1308" y="361"/>
                  </a:lnTo>
                  <a:lnTo>
                    <a:pt x="1441" y="289"/>
                  </a:lnTo>
                  <a:lnTo>
                    <a:pt x="1579" y="223"/>
                  </a:lnTo>
                  <a:lnTo>
                    <a:pt x="1720" y="165"/>
                  </a:lnTo>
                  <a:lnTo>
                    <a:pt x="1866" y="116"/>
                  </a:lnTo>
                  <a:lnTo>
                    <a:pt x="2015" y="76"/>
                  </a:lnTo>
                  <a:lnTo>
                    <a:pt x="2167" y="44"/>
                  </a:lnTo>
                  <a:lnTo>
                    <a:pt x="2324" y="20"/>
                  </a:lnTo>
                  <a:lnTo>
                    <a:pt x="2481" y="5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3B492305-E184-21B6-B3AD-A0E1EEC80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9247" y="5073883"/>
              <a:ext cx="6445" cy="948"/>
            </a:xfrm>
            <a:custGeom>
              <a:avLst/>
              <a:gdLst>
                <a:gd name="T0" fmla="*/ 0 w 34"/>
                <a:gd name="T1" fmla="*/ 0 h 5"/>
                <a:gd name="T2" fmla="*/ 34 w 34"/>
                <a:gd name="T3" fmla="*/ 0 h 5"/>
                <a:gd name="T4" fmla="*/ 31 w 34"/>
                <a:gd name="T5" fmla="*/ 1 h 5"/>
                <a:gd name="T6" fmla="*/ 28 w 34"/>
                <a:gd name="T7" fmla="*/ 3 h 5"/>
                <a:gd name="T8" fmla="*/ 23 w 34"/>
                <a:gd name="T9" fmla="*/ 5 h 5"/>
                <a:gd name="T10" fmla="*/ 16 w 34"/>
                <a:gd name="T11" fmla="*/ 5 h 5"/>
                <a:gd name="T12" fmla="*/ 13 w 34"/>
                <a:gd name="T13" fmla="*/ 5 h 5"/>
                <a:gd name="T14" fmla="*/ 10 w 34"/>
                <a:gd name="T15" fmla="*/ 3 h 5"/>
                <a:gd name="T16" fmla="*/ 5 w 34"/>
                <a:gd name="T17" fmla="*/ 1 h 5"/>
                <a:gd name="T18" fmla="*/ 0 w 3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">
                  <a:moveTo>
                    <a:pt x="0" y="0"/>
                  </a:moveTo>
                  <a:lnTo>
                    <a:pt x="34" y="0"/>
                  </a:lnTo>
                  <a:lnTo>
                    <a:pt x="31" y="1"/>
                  </a:lnTo>
                  <a:lnTo>
                    <a:pt x="28" y="3"/>
                  </a:lnTo>
                  <a:lnTo>
                    <a:pt x="23" y="5"/>
                  </a:lnTo>
                  <a:lnTo>
                    <a:pt x="16" y="5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F2F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0500991D-128B-FB78-0C13-2BB9B81BA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694" y="5016613"/>
              <a:ext cx="807740" cy="341597"/>
            </a:xfrm>
            <a:custGeom>
              <a:avLst/>
              <a:gdLst>
                <a:gd name="T0" fmla="*/ 1300 w 4261"/>
                <a:gd name="T1" fmla="*/ 111 h 1802"/>
                <a:gd name="T2" fmla="*/ 1314 w 4261"/>
                <a:gd name="T3" fmla="*/ 282 h 1802"/>
                <a:gd name="T4" fmla="*/ 1346 w 4261"/>
                <a:gd name="T5" fmla="*/ 444 h 1802"/>
                <a:gd name="T6" fmla="*/ 1385 w 4261"/>
                <a:gd name="T7" fmla="*/ 578 h 1802"/>
                <a:gd name="T8" fmla="*/ 1417 w 4261"/>
                <a:gd name="T9" fmla="*/ 670 h 1802"/>
                <a:gd name="T10" fmla="*/ 1431 w 4261"/>
                <a:gd name="T11" fmla="*/ 698 h 1802"/>
                <a:gd name="T12" fmla="*/ 1531 w 4261"/>
                <a:gd name="T13" fmla="*/ 549 h 1802"/>
                <a:gd name="T14" fmla="*/ 1665 w 4261"/>
                <a:gd name="T15" fmla="*/ 442 h 1802"/>
                <a:gd name="T16" fmla="*/ 1814 w 4261"/>
                <a:gd name="T17" fmla="*/ 372 h 1802"/>
                <a:gd name="T18" fmla="*/ 1953 w 4261"/>
                <a:gd name="T19" fmla="*/ 328 h 1802"/>
                <a:gd name="T20" fmla="*/ 2064 w 4261"/>
                <a:gd name="T21" fmla="*/ 306 h 1802"/>
                <a:gd name="T22" fmla="*/ 2121 w 4261"/>
                <a:gd name="T23" fmla="*/ 300 h 1802"/>
                <a:gd name="T24" fmla="*/ 2142 w 4261"/>
                <a:gd name="T25" fmla="*/ 301 h 1802"/>
                <a:gd name="T26" fmla="*/ 2221 w 4261"/>
                <a:gd name="T27" fmla="*/ 311 h 1802"/>
                <a:gd name="T28" fmla="*/ 2344 w 4261"/>
                <a:gd name="T29" fmla="*/ 338 h 1802"/>
                <a:gd name="T30" fmla="*/ 2488 w 4261"/>
                <a:gd name="T31" fmla="*/ 389 h 1802"/>
                <a:gd name="T32" fmla="*/ 2636 w 4261"/>
                <a:gd name="T33" fmla="*/ 473 h 1802"/>
                <a:gd name="T34" fmla="*/ 2762 w 4261"/>
                <a:gd name="T35" fmla="*/ 593 h 1802"/>
                <a:gd name="T36" fmla="*/ 2828 w 4261"/>
                <a:gd name="T37" fmla="*/ 697 h 1802"/>
                <a:gd name="T38" fmla="*/ 2849 w 4261"/>
                <a:gd name="T39" fmla="*/ 644 h 1802"/>
                <a:gd name="T40" fmla="*/ 2884 w 4261"/>
                <a:gd name="T41" fmla="*/ 535 h 1802"/>
                <a:gd name="T42" fmla="*/ 2921 w 4261"/>
                <a:gd name="T43" fmla="*/ 391 h 1802"/>
                <a:gd name="T44" fmla="*/ 2948 w 4261"/>
                <a:gd name="T45" fmla="*/ 224 h 1802"/>
                <a:gd name="T46" fmla="*/ 2954 w 4261"/>
                <a:gd name="T47" fmla="*/ 55 h 1802"/>
                <a:gd name="T48" fmla="*/ 3153 w 4261"/>
                <a:gd name="T49" fmla="*/ 58 h 1802"/>
                <a:gd name="T50" fmla="*/ 3467 w 4261"/>
                <a:gd name="T51" fmla="*/ 176 h 1802"/>
                <a:gd name="T52" fmla="*/ 3782 w 4261"/>
                <a:gd name="T53" fmla="*/ 338 h 1802"/>
                <a:gd name="T54" fmla="*/ 4078 w 4261"/>
                <a:gd name="T55" fmla="*/ 548 h 1802"/>
                <a:gd name="T56" fmla="*/ 4168 w 4261"/>
                <a:gd name="T57" fmla="*/ 839 h 1802"/>
                <a:gd name="T58" fmla="*/ 3849 w 4261"/>
                <a:gd name="T59" fmla="*/ 1165 h 1802"/>
                <a:gd name="T60" fmla="*/ 3478 w 4261"/>
                <a:gd name="T61" fmla="*/ 1432 h 1802"/>
                <a:gd name="T62" fmla="*/ 3062 w 4261"/>
                <a:gd name="T63" fmla="*/ 1632 h 1802"/>
                <a:gd name="T64" fmla="*/ 2610 w 4261"/>
                <a:gd name="T65" fmla="*/ 1759 h 1802"/>
                <a:gd name="T66" fmla="*/ 2129 w 4261"/>
                <a:gd name="T67" fmla="*/ 1802 h 1802"/>
                <a:gd name="T68" fmla="*/ 1651 w 4261"/>
                <a:gd name="T69" fmla="*/ 1759 h 1802"/>
                <a:gd name="T70" fmla="*/ 1199 w 4261"/>
                <a:gd name="T71" fmla="*/ 1632 h 1802"/>
                <a:gd name="T72" fmla="*/ 784 w 4261"/>
                <a:gd name="T73" fmla="*/ 1434 h 1802"/>
                <a:gd name="T74" fmla="*/ 413 w 4261"/>
                <a:gd name="T75" fmla="*/ 1166 h 1802"/>
                <a:gd name="T76" fmla="*/ 94 w 4261"/>
                <a:gd name="T77" fmla="*/ 841 h 1802"/>
                <a:gd name="T78" fmla="*/ 181 w 4261"/>
                <a:gd name="T79" fmla="*/ 548 h 1802"/>
                <a:gd name="T80" fmla="*/ 478 w 4261"/>
                <a:gd name="T81" fmla="*/ 338 h 1802"/>
                <a:gd name="T82" fmla="*/ 792 w 4261"/>
                <a:gd name="T83" fmla="*/ 176 h 1802"/>
                <a:gd name="T84" fmla="*/ 1105 w 4261"/>
                <a:gd name="T85" fmla="*/ 58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61" h="1802">
                  <a:moveTo>
                    <a:pt x="1306" y="0"/>
                  </a:moveTo>
                  <a:lnTo>
                    <a:pt x="1302" y="55"/>
                  </a:lnTo>
                  <a:lnTo>
                    <a:pt x="1300" y="111"/>
                  </a:lnTo>
                  <a:lnTo>
                    <a:pt x="1303" y="168"/>
                  </a:lnTo>
                  <a:lnTo>
                    <a:pt x="1308" y="224"/>
                  </a:lnTo>
                  <a:lnTo>
                    <a:pt x="1314" y="282"/>
                  </a:lnTo>
                  <a:lnTo>
                    <a:pt x="1324" y="338"/>
                  </a:lnTo>
                  <a:lnTo>
                    <a:pt x="1335" y="391"/>
                  </a:lnTo>
                  <a:lnTo>
                    <a:pt x="1346" y="444"/>
                  </a:lnTo>
                  <a:lnTo>
                    <a:pt x="1359" y="492"/>
                  </a:lnTo>
                  <a:lnTo>
                    <a:pt x="1372" y="537"/>
                  </a:lnTo>
                  <a:lnTo>
                    <a:pt x="1385" y="578"/>
                  </a:lnTo>
                  <a:lnTo>
                    <a:pt x="1396" y="615"/>
                  </a:lnTo>
                  <a:lnTo>
                    <a:pt x="1407" y="646"/>
                  </a:lnTo>
                  <a:lnTo>
                    <a:pt x="1417" y="670"/>
                  </a:lnTo>
                  <a:lnTo>
                    <a:pt x="1423" y="687"/>
                  </a:lnTo>
                  <a:lnTo>
                    <a:pt x="1428" y="697"/>
                  </a:lnTo>
                  <a:lnTo>
                    <a:pt x="1431" y="698"/>
                  </a:lnTo>
                  <a:lnTo>
                    <a:pt x="1459" y="644"/>
                  </a:lnTo>
                  <a:lnTo>
                    <a:pt x="1492" y="594"/>
                  </a:lnTo>
                  <a:lnTo>
                    <a:pt x="1531" y="549"/>
                  </a:lnTo>
                  <a:lnTo>
                    <a:pt x="1572" y="509"/>
                  </a:lnTo>
                  <a:lnTo>
                    <a:pt x="1619" y="474"/>
                  </a:lnTo>
                  <a:lnTo>
                    <a:pt x="1665" y="442"/>
                  </a:lnTo>
                  <a:lnTo>
                    <a:pt x="1715" y="415"/>
                  </a:lnTo>
                  <a:lnTo>
                    <a:pt x="1764" y="391"/>
                  </a:lnTo>
                  <a:lnTo>
                    <a:pt x="1814" y="372"/>
                  </a:lnTo>
                  <a:lnTo>
                    <a:pt x="1862" y="354"/>
                  </a:lnTo>
                  <a:lnTo>
                    <a:pt x="1909" y="340"/>
                  </a:lnTo>
                  <a:lnTo>
                    <a:pt x="1953" y="328"/>
                  </a:lnTo>
                  <a:lnTo>
                    <a:pt x="1995" y="319"/>
                  </a:lnTo>
                  <a:lnTo>
                    <a:pt x="2032" y="312"/>
                  </a:lnTo>
                  <a:lnTo>
                    <a:pt x="2064" y="306"/>
                  </a:lnTo>
                  <a:lnTo>
                    <a:pt x="2089" y="303"/>
                  </a:lnTo>
                  <a:lnTo>
                    <a:pt x="2109" y="301"/>
                  </a:lnTo>
                  <a:lnTo>
                    <a:pt x="2121" y="300"/>
                  </a:lnTo>
                  <a:lnTo>
                    <a:pt x="2126" y="300"/>
                  </a:lnTo>
                  <a:lnTo>
                    <a:pt x="2131" y="300"/>
                  </a:lnTo>
                  <a:lnTo>
                    <a:pt x="2142" y="301"/>
                  </a:lnTo>
                  <a:lnTo>
                    <a:pt x="2163" y="303"/>
                  </a:lnTo>
                  <a:lnTo>
                    <a:pt x="2189" y="306"/>
                  </a:lnTo>
                  <a:lnTo>
                    <a:pt x="2221" y="311"/>
                  </a:lnTo>
                  <a:lnTo>
                    <a:pt x="2258" y="319"/>
                  </a:lnTo>
                  <a:lnTo>
                    <a:pt x="2299" y="327"/>
                  </a:lnTo>
                  <a:lnTo>
                    <a:pt x="2344" y="338"/>
                  </a:lnTo>
                  <a:lnTo>
                    <a:pt x="2391" y="352"/>
                  </a:lnTo>
                  <a:lnTo>
                    <a:pt x="2439" y="368"/>
                  </a:lnTo>
                  <a:lnTo>
                    <a:pt x="2488" y="389"/>
                  </a:lnTo>
                  <a:lnTo>
                    <a:pt x="2539" y="413"/>
                  </a:lnTo>
                  <a:lnTo>
                    <a:pt x="2587" y="441"/>
                  </a:lnTo>
                  <a:lnTo>
                    <a:pt x="2636" y="473"/>
                  </a:lnTo>
                  <a:lnTo>
                    <a:pt x="2682" y="508"/>
                  </a:lnTo>
                  <a:lnTo>
                    <a:pt x="2724" y="548"/>
                  </a:lnTo>
                  <a:lnTo>
                    <a:pt x="2762" y="593"/>
                  </a:lnTo>
                  <a:lnTo>
                    <a:pt x="2796" y="644"/>
                  </a:lnTo>
                  <a:lnTo>
                    <a:pt x="2825" y="698"/>
                  </a:lnTo>
                  <a:lnTo>
                    <a:pt x="2828" y="697"/>
                  </a:lnTo>
                  <a:lnTo>
                    <a:pt x="2833" y="686"/>
                  </a:lnTo>
                  <a:lnTo>
                    <a:pt x="2839" y="668"/>
                  </a:lnTo>
                  <a:lnTo>
                    <a:pt x="2849" y="644"/>
                  </a:lnTo>
                  <a:lnTo>
                    <a:pt x="2860" y="612"/>
                  </a:lnTo>
                  <a:lnTo>
                    <a:pt x="2871" y="577"/>
                  </a:lnTo>
                  <a:lnTo>
                    <a:pt x="2884" y="535"/>
                  </a:lnTo>
                  <a:lnTo>
                    <a:pt x="2897" y="490"/>
                  </a:lnTo>
                  <a:lnTo>
                    <a:pt x="2909" y="442"/>
                  </a:lnTo>
                  <a:lnTo>
                    <a:pt x="2921" y="391"/>
                  </a:lnTo>
                  <a:lnTo>
                    <a:pt x="2932" y="336"/>
                  </a:lnTo>
                  <a:lnTo>
                    <a:pt x="2941" y="280"/>
                  </a:lnTo>
                  <a:lnTo>
                    <a:pt x="2948" y="224"/>
                  </a:lnTo>
                  <a:lnTo>
                    <a:pt x="2953" y="167"/>
                  </a:lnTo>
                  <a:lnTo>
                    <a:pt x="2956" y="111"/>
                  </a:lnTo>
                  <a:lnTo>
                    <a:pt x="2954" y="55"/>
                  </a:lnTo>
                  <a:lnTo>
                    <a:pt x="2949" y="0"/>
                  </a:lnTo>
                  <a:lnTo>
                    <a:pt x="3050" y="27"/>
                  </a:lnTo>
                  <a:lnTo>
                    <a:pt x="3153" y="58"/>
                  </a:lnTo>
                  <a:lnTo>
                    <a:pt x="3257" y="93"/>
                  </a:lnTo>
                  <a:lnTo>
                    <a:pt x="3363" y="131"/>
                  </a:lnTo>
                  <a:lnTo>
                    <a:pt x="3467" y="176"/>
                  </a:lnTo>
                  <a:lnTo>
                    <a:pt x="3572" y="224"/>
                  </a:lnTo>
                  <a:lnTo>
                    <a:pt x="3678" y="279"/>
                  </a:lnTo>
                  <a:lnTo>
                    <a:pt x="3782" y="338"/>
                  </a:lnTo>
                  <a:lnTo>
                    <a:pt x="3883" y="402"/>
                  </a:lnTo>
                  <a:lnTo>
                    <a:pt x="3982" y="473"/>
                  </a:lnTo>
                  <a:lnTo>
                    <a:pt x="4078" y="548"/>
                  </a:lnTo>
                  <a:lnTo>
                    <a:pt x="4171" y="631"/>
                  </a:lnTo>
                  <a:lnTo>
                    <a:pt x="4261" y="719"/>
                  </a:lnTo>
                  <a:lnTo>
                    <a:pt x="4168" y="839"/>
                  </a:lnTo>
                  <a:lnTo>
                    <a:pt x="4067" y="955"/>
                  </a:lnTo>
                  <a:lnTo>
                    <a:pt x="3961" y="1062"/>
                  </a:lnTo>
                  <a:lnTo>
                    <a:pt x="3849" y="1165"/>
                  </a:lnTo>
                  <a:lnTo>
                    <a:pt x="3731" y="1261"/>
                  </a:lnTo>
                  <a:lnTo>
                    <a:pt x="3606" y="1349"/>
                  </a:lnTo>
                  <a:lnTo>
                    <a:pt x="3478" y="1432"/>
                  </a:lnTo>
                  <a:lnTo>
                    <a:pt x="3343" y="1506"/>
                  </a:lnTo>
                  <a:lnTo>
                    <a:pt x="3206" y="1573"/>
                  </a:lnTo>
                  <a:lnTo>
                    <a:pt x="3062" y="1632"/>
                  </a:lnTo>
                  <a:lnTo>
                    <a:pt x="2916" y="1682"/>
                  </a:lnTo>
                  <a:lnTo>
                    <a:pt x="2764" y="1725"/>
                  </a:lnTo>
                  <a:lnTo>
                    <a:pt x="2610" y="1759"/>
                  </a:lnTo>
                  <a:lnTo>
                    <a:pt x="2453" y="1783"/>
                  </a:lnTo>
                  <a:lnTo>
                    <a:pt x="2293" y="1797"/>
                  </a:lnTo>
                  <a:lnTo>
                    <a:pt x="2129" y="1802"/>
                  </a:lnTo>
                  <a:lnTo>
                    <a:pt x="1968" y="1797"/>
                  </a:lnTo>
                  <a:lnTo>
                    <a:pt x="1808" y="1783"/>
                  </a:lnTo>
                  <a:lnTo>
                    <a:pt x="1651" y="1759"/>
                  </a:lnTo>
                  <a:lnTo>
                    <a:pt x="1497" y="1725"/>
                  </a:lnTo>
                  <a:lnTo>
                    <a:pt x="1346" y="1683"/>
                  </a:lnTo>
                  <a:lnTo>
                    <a:pt x="1199" y="1632"/>
                  </a:lnTo>
                  <a:lnTo>
                    <a:pt x="1057" y="1575"/>
                  </a:lnTo>
                  <a:lnTo>
                    <a:pt x="919" y="1507"/>
                  </a:lnTo>
                  <a:lnTo>
                    <a:pt x="784" y="1434"/>
                  </a:lnTo>
                  <a:lnTo>
                    <a:pt x="656" y="1352"/>
                  </a:lnTo>
                  <a:lnTo>
                    <a:pt x="531" y="1262"/>
                  </a:lnTo>
                  <a:lnTo>
                    <a:pt x="413" y="1166"/>
                  </a:lnTo>
                  <a:lnTo>
                    <a:pt x="301" y="1064"/>
                  </a:lnTo>
                  <a:lnTo>
                    <a:pt x="193" y="955"/>
                  </a:lnTo>
                  <a:lnTo>
                    <a:pt x="94" y="841"/>
                  </a:lnTo>
                  <a:lnTo>
                    <a:pt x="0" y="719"/>
                  </a:lnTo>
                  <a:lnTo>
                    <a:pt x="88" y="631"/>
                  </a:lnTo>
                  <a:lnTo>
                    <a:pt x="181" y="548"/>
                  </a:lnTo>
                  <a:lnTo>
                    <a:pt x="278" y="473"/>
                  </a:lnTo>
                  <a:lnTo>
                    <a:pt x="378" y="402"/>
                  </a:lnTo>
                  <a:lnTo>
                    <a:pt x="478" y="338"/>
                  </a:lnTo>
                  <a:lnTo>
                    <a:pt x="583" y="279"/>
                  </a:lnTo>
                  <a:lnTo>
                    <a:pt x="687" y="224"/>
                  </a:lnTo>
                  <a:lnTo>
                    <a:pt x="792" y="176"/>
                  </a:lnTo>
                  <a:lnTo>
                    <a:pt x="896" y="131"/>
                  </a:lnTo>
                  <a:lnTo>
                    <a:pt x="1002" y="93"/>
                  </a:lnTo>
                  <a:lnTo>
                    <a:pt x="1105" y="58"/>
                  </a:lnTo>
                  <a:lnTo>
                    <a:pt x="1207" y="27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36A7E1FA-B961-720D-58AE-862BAB95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7925" y="4904980"/>
              <a:ext cx="249279" cy="168903"/>
            </a:xfrm>
            <a:custGeom>
              <a:avLst/>
              <a:gdLst>
                <a:gd name="T0" fmla="*/ 75 w 1315"/>
                <a:gd name="T1" fmla="*/ 0 h 891"/>
                <a:gd name="T2" fmla="*/ 131 w 1315"/>
                <a:gd name="T3" fmla="*/ 61 h 891"/>
                <a:gd name="T4" fmla="*/ 190 w 1315"/>
                <a:gd name="T5" fmla="*/ 116 h 891"/>
                <a:gd name="T6" fmla="*/ 251 w 1315"/>
                <a:gd name="T7" fmla="*/ 165 h 891"/>
                <a:gd name="T8" fmla="*/ 315 w 1315"/>
                <a:gd name="T9" fmla="*/ 208 h 891"/>
                <a:gd name="T10" fmla="*/ 379 w 1315"/>
                <a:gd name="T11" fmla="*/ 244 h 891"/>
                <a:gd name="T12" fmla="*/ 447 w 1315"/>
                <a:gd name="T13" fmla="*/ 274 h 891"/>
                <a:gd name="T14" fmla="*/ 516 w 1315"/>
                <a:gd name="T15" fmla="*/ 295 h 891"/>
                <a:gd name="T16" fmla="*/ 586 w 1315"/>
                <a:gd name="T17" fmla="*/ 308 h 891"/>
                <a:gd name="T18" fmla="*/ 656 w 1315"/>
                <a:gd name="T19" fmla="*/ 313 h 891"/>
                <a:gd name="T20" fmla="*/ 737 w 1315"/>
                <a:gd name="T21" fmla="*/ 308 h 891"/>
                <a:gd name="T22" fmla="*/ 815 w 1315"/>
                <a:gd name="T23" fmla="*/ 292 h 891"/>
                <a:gd name="T24" fmla="*/ 890 w 1315"/>
                <a:gd name="T25" fmla="*/ 265 h 891"/>
                <a:gd name="T26" fmla="*/ 966 w 1315"/>
                <a:gd name="T27" fmla="*/ 229 h 891"/>
                <a:gd name="T28" fmla="*/ 1038 w 1315"/>
                <a:gd name="T29" fmla="*/ 183 h 891"/>
                <a:gd name="T30" fmla="*/ 1108 w 1315"/>
                <a:gd name="T31" fmla="*/ 130 h 891"/>
                <a:gd name="T32" fmla="*/ 1175 w 1315"/>
                <a:gd name="T33" fmla="*/ 69 h 891"/>
                <a:gd name="T34" fmla="*/ 1239 w 1315"/>
                <a:gd name="T35" fmla="*/ 0 h 891"/>
                <a:gd name="T36" fmla="*/ 1271 w 1315"/>
                <a:gd name="T37" fmla="*/ 77 h 891"/>
                <a:gd name="T38" fmla="*/ 1294 w 1315"/>
                <a:gd name="T39" fmla="*/ 156 h 891"/>
                <a:gd name="T40" fmla="*/ 1310 w 1315"/>
                <a:gd name="T41" fmla="*/ 236 h 891"/>
                <a:gd name="T42" fmla="*/ 1315 w 1315"/>
                <a:gd name="T43" fmla="*/ 317 h 891"/>
                <a:gd name="T44" fmla="*/ 1315 w 1315"/>
                <a:gd name="T45" fmla="*/ 329 h 891"/>
                <a:gd name="T46" fmla="*/ 1313 w 1315"/>
                <a:gd name="T47" fmla="*/ 343 h 891"/>
                <a:gd name="T48" fmla="*/ 1310 w 1315"/>
                <a:gd name="T49" fmla="*/ 362 h 891"/>
                <a:gd name="T50" fmla="*/ 1303 w 1315"/>
                <a:gd name="T51" fmla="*/ 385 h 891"/>
                <a:gd name="T52" fmla="*/ 1295 w 1315"/>
                <a:gd name="T53" fmla="*/ 410 h 891"/>
                <a:gd name="T54" fmla="*/ 1284 w 1315"/>
                <a:gd name="T55" fmla="*/ 438 h 891"/>
                <a:gd name="T56" fmla="*/ 1268 w 1315"/>
                <a:gd name="T57" fmla="*/ 470 h 891"/>
                <a:gd name="T58" fmla="*/ 1247 w 1315"/>
                <a:gd name="T59" fmla="*/ 502 h 891"/>
                <a:gd name="T60" fmla="*/ 1222 w 1315"/>
                <a:gd name="T61" fmla="*/ 537 h 891"/>
                <a:gd name="T62" fmla="*/ 1191 w 1315"/>
                <a:gd name="T63" fmla="*/ 574 h 891"/>
                <a:gd name="T64" fmla="*/ 1155 w 1315"/>
                <a:gd name="T65" fmla="*/ 612 h 891"/>
                <a:gd name="T66" fmla="*/ 1110 w 1315"/>
                <a:gd name="T67" fmla="*/ 651 h 891"/>
                <a:gd name="T68" fmla="*/ 1058 w 1315"/>
                <a:gd name="T69" fmla="*/ 691 h 891"/>
                <a:gd name="T70" fmla="*/ 999 w 1315"/>
                <a:gd name="T71" fmla="*/ 731 h 891"/>
                <a:gd name="T72" fmla="*/ 932 w 1315"/>
                <a:gd name="T73" fmla="*/ 772 h 891"/>
                <a:gd name="T74" fmla="*/ 855 w 1315"/>
                <a:gd name="T75" fmla="*/ 812 h 891"/>
                <a:gd name="T76" fmla="*/ 770 w 1315"/>
                <a:gd name="T77" fmla="*/ 852 h 891"/>
                <a:gd name="T78" fmla="*/ 674 w 1315"/>
                <a:gd name="T79" fmla="*/ 891 h 891"/>
                <a:gd name="T80" fmla="*/ 640 w 1315"/>
                <a:gd name="T81" fmla="*/ 891 h 891"/>
                <a:gd name="T82" fmla="*/ 544 w 1315"/>
                <a:gd name="T83" fmla="*/ 852 h 891"/>
                <a:gd name="T84" fmla="*/ 458 w 1315"/>
                <a:gd name="T85" fmla="*/ 812 h 891"/>
                <a:gd name="T86" fmla="*/ 383 w 1315"/>
                <a:gd name="T87" fmla="*/ 772 h 891"/>
                <a:gd name="T88" fmla="*/ 315 w 1315"/>
                <a:gd name="T89" fmla="*/ 731 h 891"/>
                <a:gd name="T90" fmla="*/ 256 w 1315"/>
                <a:gd name="T91" fmla="*/ 691 h 891"/>
                <a:gd name="T92" fmla="*/ 205 w 1315"/>
                <a:gd name="T93" fmla="*/ 651 h 891"/>
                <a:gd name="T94" fmla="*/ 160 w 1315"/>
                <a:gd name="T95" fmla="*/ 612 h 891"/>
                <a:gd name="T96" fmla="*/ 123 w 1315"/>
                <a:gd name="T97" fmla="*/ 574 h 891"/>
                <a:gd name="T98" fmla="*/ 93 w 1315"/>
                <a:gd name="T99" fmla="*/ 537 h 891"/>
                <a:gd name="T100" fmla="*/ 67 w 1315"/>
                <a:gd name="T101" fmla="*/ 502 h 891"/>
                <a:gd name="T102" fmla="*/ 46 w 1315"/>
                <a:gd name="T103" fmla="*/ 470 h 891"/>
                <a:gd name="T104" fmla="*/ 30 w 1315"/>
                <a:gd name="T105" fmla="*/ 438 h 891"/>
                <a:gd name="T106" fmla="*/ 19 w 1315"/>
                <a:gd name="T107" fmla="*/ 410 h 891"/>
                <a:gd name="T108" fmla="*/ 11 w 1315"/>
                <a:gd name="T109" fmla="*/ 385 h 891"/>
                <a:gd name="T110" fmla="*/ 5 w 1315"/>
                <a:gd name="T111" fmla="*/ 362 h 891"/>
                <a:gd name="T112" fmla="*/ 2 w 1315"/>
                <a:gd name="T113" fmla="*/ 343 h 891"/>
                <a:gd name="T114" fmla="*/ 0 w 1315"/>
                <a:gd name="T115" fmla="*/ 329 h 891"/>
                <a:gd name="T116" fmla="*/ 0 w 1315"/>
                <a:gd name="T117" fmla="*/ 317 h 891"/>
                <a:gd name="T118" fmla="*/ 6 w 1315"/>
                <a:gd name="T119" fmla="*/ 236 h 891"/>
                <a:gd name="T120" fmla="*/ 21 w 1315"/>
                <a:gd name="T121" fmla="*/ 156 h 891"/>
                <a:gd name="T122" fmla="*/ 45 w 1315"/>
                <a:gd name="T123" fmla="*/ 77 h 891"/>
                <a:gd name="T124" fmla="*/ 75 w 1315"/>
                <a:gd name="T125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5" h="891">
                  <a:moveTo>
                    <a:pt x="75" y="0"/>
                  </a:moveTo>
                  <a:lnTo>
                    <a:pt x="131" y="61"/>
                  </a:lnTo>
                  <a:lnTo>
                    <a:pt x="190" y="116"/>
                  </a:lnTo>
                  <a:lnTo>
                    <a:pt x="251" y="165"/>
                  </a:lnTo>
                  <a:lnTo>
                    <a:pt x="315" y="208"/>
                  </a:lnTo>
                  <a:lnTo>
                    <a:pt x="379" y="244"/>
                  </a:lnTo>
                  <a:lnTo>
                    <a:pt x="447" y="274"/>
                  </a:lnTo>
                  <a:lnTo>
                    <a:pt x="516" y="295"/>
                  </a:lnTo>
                  <a:lnTo>
                    <a:pt x="586" y="308"/>
                  </a:lnTo>
                  <a:lnTo>
                    <a:pt x="656" y="313"/>
                  </a:lnTo>
                  <a:lnTo>
                    <a:pt x="737" y="308"/>
                  </a:lnTo>
                  <a:lnTo>
                    <a:pt x="815" y="292"/>
                  </a:lnTo>
                  <a:lnTo>
                    <a:pt x="890" y="265"/>
                  </a:lnTo>
                  <a:lnTo>
                    <a:pt x="966" y="229"/>
                  </a:lnTo>
                  <a:lnTo>
                    <a:pt x="1038" y="183"/>
                  </a:lnTo>
                  <a:lnTo>
                    <a:pt x="1108" y="130"/>
                  </a:lnTo>
                  <a:lnTo>
                    <a:pt x="1175" y="69"/>
                  </a:lnTo>
                  <a:lnTo>
                    <a:pt x="1239" y="0"/>
                  </a:lnTo>
                  <a:lnTo>
                    <a:pt x="1271" y="77"/>
                  </a:lnTo>
                  <a:lnTo>
                    <a:pt x="1294" y="156"/>
                  </a:lnTo>
                  <a:lnTo>
                    <a:pt x="1310" y="236"/>
                  </a:lnTo>
                  <a:lnTo>
                    <a:pt x="1315" y="317"/>
                  </a:lnTo>
                  <a:lnTo>
                    <a:pt x="1315" y="329"/>
                  </a:lnTo>
                  <a:lnTo>
                    <a:pt x="1313" y="343"/>
                  </a:lnTo>
                  <a:lnTo>
                    <a:pt x="1310" y="362"/>
                  </a:lnTo>
                  <a:lnTo>
                    <a:pt x="1303" y="385"/>
                  </a:lnTo>
                  <a:lnTo>
                    <a:pt x="1295" y="410"/>
                  </a:lnTo>
                  <a:lnTo>
                    <a:pt x="1284" y="438"/>
                  </a:lnTo>
                  <a:lnTo>
                    <a:pt x="1268" y="470"/>
                  </a:lnTo>
                  <a:lnTo>
                    <a:pt x="1247" y="502"/>
                  </a:lnTo>
                  <a:lnTo>
                    <a:pt x="1222" y="537"/>
                  </a:lnTo>
                  <a:lnTo>
                    <a:pt x="1191" y="574"/>
                  </a:lnTo>
                  <a:lnTo>
                    <a:pt x="1155" y="612"/>
                  </a:lnTo>
                  <a:lnTo>
                    <a:pt x="1110" y="651"/>
                  </a:lnTo>
                  <a:lnTo>
                    <a:pt x="1058" y="691"/>
                  </a:lnTo>
                  <a:lnTo>
                    <a:pt x="999" y="731"/>
                  </a:lnTo>
                  <a:lnTo>
                    <a:pt x="932" y="772"/>
                  </a:lnTo>
                  <a:lnTo>
                    <a:pt x="855" y="812"/>
                  </a:lnTo>
                  <a:lnTo>
                    <a:pt x="770" y="852"/>
                  </a:lnTo>
                  <a:lnTo>
                    <a:pt x="674" y="891"/>
                  </a:lnTo>
                  <a:lnTo>
                    <a:pt x="640" y="891"/>
                  </a:lnTo>
                  <a:lnTo>
                    <a:pt x="544" y="852"/>
                  </a:lnTo>
                  <a:lnTo>
                    <a:pt x="458" y="812"/>
                  </a:lnTo>
                  <a:lnTo>
                    <a:pt x="383" y="772"/>
                  </a:lnTo>
                  <a:lnTo>
                    <a:pt x="315" y="731"/>
                  </a:lnTo>
                  <a:lnTo>
                    <a:pt x="256" y="691"/>
                  </a:lnTo>
                  <a:lnTo>
                    <a:pt x="205" y="651"/>
                  </a:lnTo>
                  <a:lnTo>
                    <a:pt x="160" y="612"/>
                  </a:lnTo>
                  <a:lnTo>
                    <a:pt x="123" y="574"/>
                  </a:lnTo>
                  <a:lnTo>
                    <a:pt x="93" y="537"/>
                  </a:lnTo>
                  <a:lnTo>
                    <a:pt x="67" y="502"/>
                  </a:lnTo>
                  <a:lnTo>
                    <a:pt x="46" y="470"/>
                  </a:lnTo>
                  <a:lnTo>
                    <a:pt x="30" y="438"/>
                  </a:lnTo>
                  <a:lnTo>
                    <a:pt x="19" y="410"/>
                  </a:lnTo>
                  <a:lnTo>
                    <a:pt x="11" y="385"/>
                  </a:lnTo>
                  <a:lnTo>
                    <a:pt x="5" y="362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7"/>
                  </a:lnTo>
                  <a:lnTo>
                    <a:pt x="6" y="236"/>
                  </a:lnTo>
                  <a:lnTo>
                    <a:pt x="21" y="156"/>
                  </a:lnTo>
                  <a:lnTo>
                    <a:pt x="45" y="7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AD8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B3A7EF16-240B-272F-B2D6-37866E898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3847" y="5074831"/>
              <a:ext cx="137056" cy="67675"/>
            </a:xfrm>
            <a:custGeom>
              <a:avLst/>
              <a:gdLst>
                <a:gd name="T0" fmla="*/ 361 w 723"/>
                <a:gd name="T1" fmla="*/ 0 h 357"/>
                <a:gd name="T2" fmla="*/ 368 w 723"/>
                <a:gd name="T3" fmla="*/ 0 h 357"/>
                <a:gd name="T4" fmla="*/ 382 w 723"/>
                <a:gd name="T5" fmla="*/ 1 h 357"/>
                <a:gd name="T6" fmla="*/ 406 w 723"/>
                <a:gd name="T7" fmla="*/ 4 h 357"/>
                <a:gd name="T8" fmla="*/ 438 w 723"/>
                <a:gd name="T9" fmla="*/ 9 h 357"/>
                <a:gd name="T10" fmla="*/ 477 w 723"/>
                <a:gd name="T11" fmla="*/ 16 h 357"/>
                <a:gd name="T12" fmla="*/ 520 w 723"/>
                <a:gd name="T13" fmla="*/ 25 h 357"/>
                <a:gd name="T14" fmla="*/ 566 w 723"/>
                <a:gd name="T15" fmla="*/ 36 h 357"/>
                <a:gd name="T16" fmla="*/ 618 w 723"/>
                <a:gd name="T17" fmla="*/ 51 h 357"/>
                <a:gd name="T18" fmla="*/ 671 w 723"/>
                <a:gd name="T19" fmla="*/ 70 h 357"/>
                <a:gd name="T20" fmla="*/ 723 w 723"/>
                <a:gd name="T21" fmla="*/ 91 h 357"/>
                <a:gd name="T22" fmla="*/ 590 w 723"/>
                <a:gd name="T23" fmla="*/ 357 h 357"/>
                <a:gd name="T24" fmla="*/ 132 w 723"/>
                <a:gd name="T25" fmla="*/ 357 h 357"/>
                <a:gd name="T26" fmla="*/ 0 w 723"/>
                <a:gd name="T27" fmla="*/ 91 h 357"/>
                <a:gd name="T28" fmla="*/ 54 w 723"/>
                <a:gd name="T29" fmla="*/ 70 h 357"/>
                <a:gd name="T30" fmla="*/ 108 w 723"/>
                <a:gd name="T31" fmla="*/ 51 h 357"/>
                <a:gd name="T32" fmla="*/ 160 w 723"/>
                <a:gd name="T33" fmla="*/ 36 h 357"/>
                <a:gd name="T34" fmla="*/ 206 w 723"/>
                <a:gd name="T35" fmla="*/ 25 h 357"/>
                <a:gd name="T36" fmla="*/ 249 w 723"/>
                <a:gd name="T37" fmla="*/ 16 h 357"/>
                <a:gd name="T38" fmla="*/ 288 w 723"/>
                <a:gd name="T39" fmla="*/ 9 h 357"/>
                <a:gd name="T40" fmla="*/ 318 w 723"/>
                <a:gd name="T41" fmla="*/ 4 h 357"/>
                <a:gd name="T42" fmla="*/ 342 w 723"/>
                <a:gd name="T43" fmla="*/ 1 h 357"/>
                <a:gd name="T44" fmla="*/ 357 w 723"/>
                <a:gd name="T45" fmla="*/ 0 h 357"/>
                <a:gd name="T46" fmla="*/ 361 w 723"/>
                <a:gd name="T4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3" h="357">
                  <a:moveTo>
                    <a:pt x="361" y="0"/>
                  </a:moveTo>
                  <a:lnTo>
                    <a:pt x="368" y="0"/>
                  </a:lnTo>
                  <a:lnTo>
                    <a:pt x="382" y="1"/>
                  </a:lnTo>
                  <a:lnTo>
                    <a:pt x="406" y="4"/>
                  </a:lnTo>
                  <a:lnTo>
                    <a:pt x="438" y="9"/>
                  </a:lnTo>
                  <a:lnTo>
                    <a:pt x="477" y="16"/>
                  </a:lnTo>
                  <a:lnTo>
                    <a:pt x="520" y="25"/>
                  </a:lnTo>
                  <a:lnTo>
                    <a:pt x="566" y="36"/>
                  </a:lnTo>
                  <a:lnTo>
                    <a:pt x="618" y="51"/>
                  </a:lnTo>
                  <a:lnTo>
                    <a:pt x="671" y="70"/>
                  </a:lnTo>
                  <a:lnTo>
                    <a:pt x="723" y="91"/>
                  </a:lnTo>
                  <a:lnTo>
                    <a:pt x="590" y="357"/>
                  </a:lnTo>
                  <a:lnTo>
                    <a:pt x="132" y="357"/>
                  </a:lnTo>
                  <a:lnTo>
                    <a:pt x="0" y="91"/>
                  </a:lnTo>
                  <a:lnTo>
                    <a:pt x="54" y="70"/>
                  </a:lnTo>
                  <a:lnTo>
                    <a:pt x="108" y="51"/>
                  </a:lnTo>
                  <a:lnTo>
                    <a:pt x="160" y="36"/>
                  </a:lnTo>
                  <a:lnTo>
                    <a:pt x="206" y="25"/>
                  </a:lnTo>
                  <a:lnTo>
                    <a:pt x="249" y="16"/>
                  </a:lnTo>
                  <a:lnTo>
                    <a:pt x="288" y="9"/>
                  </a:lnTo>
                  <a:lnTo>
                    <a:pt x="318" y="4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D8BA15BE-A108-BB88-444C-A8A03AA7C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2280" y="4963556"/>
              <a:ext cx="157340" cy="186722"/>
            </a:xfrm>
            <a:custGeom>
              <a:avLst/>
              <a:gdLst>
                <a:gd name="T0" fmla="*/ 699 w 830"/>
                <a:gd name="T1" fmla="*/ 26 h 985"/>
                <a:gd name="T2" fmla="*/ 760 w 830"/>
                <a:gd name="T3" fmla="*/ 95 h 985"/>
                <a:gd name="T4" fmla="*/ 801 w 830"/>
                <a:gd name="T5" fmla="*/ 180 h 985"/>
                <a:gd name="T6" fmla="*/ 824 w 830"/>
                <a:gd name="T7" fmla="*/ 276 h 985"/>
                <a:gd name="T8" fmla="*/ 830 w 830"/>
                <a:gd name="T9" fmla="*/ 382 h 985"/>
                <a:gd name="T10" fmla="*/ 825 w 830"/>
                <a:gd name="T11" fmla="*/ 491 h 985"/>
                <a:gd name="T12" fmla="*/ 811 w 830"/>
                <a:gd name="T13" fmla="*/ 599 h 985"/>
                <a:gd name="T14" fmla="*/ 790 w 830"/>
                <a:gd name="T15" fmla="*/ 702 h 985"/>
                <a:gd name="T16" fmla="*/ 766 w 830"/>
                <a:gd name="T17" fmla="*/ 796 h 985"/>
                <a:gd name="T18" fmla="*/ 744 w 830"/>
                <a:gd name="T19" fmla="*/ 875 h 985"/>
                <a:gd name="T20" fmla="*/ 721 w 830"/>
                <a:gd name="T21" fmla="*/ 937 h 985"/>
                <a:gd name="T22" fmla="*/ 707 w 830"/>
                <a:gd name="T23" fmla="*/ 974 h 985"/>
                <a:gd name="T24" fmla="*/ 700 w 830"/>
                <a:gd name="T25" fmla="*/ 985 h 985"/>
                <a:gd name="T26" fmla="*/ 638 w 830"/>
                <a:gd name="T27" fmla="*/ 880 h 985"/>
                <a:gd name="T28" fmla="*/ 556 w 830"/>
                <a:gd name="T29" fmla="*/ 795 h 985"/>
                <a:gd name="T30" fmla="*/ 463 w 830"/>
                <a:gd name="T31" fmla="*/ 728 h 985"/>
                <a:gd name="T32" fmla="*/ 364 w 830"/>
                <a:gd name="T33" fmla="*/ 676 h 985"/>
                <a:gd name="T34" fmla="*/ 266 w 830"/>
                <a:gd name="T35" fmla="*/ 639 h 985"/>
                <a:gd name="T36" fmla="*/ 173 w 830"/>
                <a:gd name="T37" fmla="*/ 614 h 985"/>
                <a:gd name="T38" fmla="*/ 97 w 830"/>
                <a:gd name="T39" fmla="*/ 598 h 985"/>
                <a:gd name="T40" fmla="*/ 37 w 830"/>
                <a:gd name="T41" fmla="*/ 590 h 985"/>
                <a:gd name="T42" fmla="*/ 5 w 830"/>
                <a:gd name="T43" fmla="*/ 587 h 985"/>
                <a:gd name="T44" fmla="*/ 98 w 830"/>
                <a:gd name="T45" fmla="*/ 548 h 985"/>
                <a:gd name="T46" fmla="*/ 265 w 830"/>
                <a:gd name="T47" fmla="*/ 468 h 985"/>
                <a:gd name="T48" fmla="*/ 393 w 830"/>
                <a:gd name="T49" fmla="*/ 388 h 985"/>
                <a:gd name="T50" fmla="*/ 491 w 830"/>
                <a:gd name="T51" fmla="*/ 308 h 985"/>
                <a:gd name="T52" fmla="*/ 561 w 830"/>
                <a:gd name="T53" fmla="*/ 233 h 985"/>
                <a:gd name="T54" fmla="*/ 609 w 830"/>
                <a:gd name="T55" fmla="*/ 164 h 985"/>
                <a:gd name="T56" fmla="*/ 638 w 830"/>
                <a:gd name="T57" fmla="*/ 104 h 985"/>
                <a:gd name="T58" fmla="*/ 652 w 830"/>
                <a:gd name="T59" fmla="*/ 56 h 985"/>
                <a:gd name="T60" fmla="*/ 659 w 830"/>
                <a:gd name="T61" fmla="*/ 21 h 985"/>
                <a:gd name="T62" fmla="*/ 659 w 830"/>
                <a:gd name="T63" fmla="*/ 2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985">
                  <a:moveTo>
                    <a:pt x="659" y="0"/>
                  </a:moveTo>
                  <a:lnTo>
                    <a:pt x="699" y="26"/>
                  </a:lnTo>
                  <a:lnTo>
                    <a:pt x="732" y="58"/>
                  </a:lnTo>
                  <a:lnTo>
                    <a:pt x="760" y="95"/>
                  </a:lnTo>
                  <a:lnTo>
                    <a:pt x="784" y="135"/>
                  </a:lnTo>
                  <a:lnTo>
                    <a:pt x="801" y="180"/>
                  </a:lnTo>
                  <a:lnTo>
                    <a:pt x="814" y="226"/>
                  </a:lnTo>
                  <a:lnTo>
                    <a:pt x="824" y="276"/>
                  </a:lnTo>
                  <a:lnTo>
                    <a:pt x="828" y="329"/>
                  </a:lnTo>
                  <a:lnTo>
                    <a:pt x="830" y="382"/>
                  </a:lnTo>
                  <a:lnTo>
                    <a:pt x="828" y="436"/>
                  </a:lnTo>
                  <a:lnTo>
                    <a:pt x="825" y="491"/>
                  </a:lnTo>
                  <a:lnTo>
                    <a:pt x="819" y="545"/>
                  </a:lnTo>
                  <a:lnTo>
                    <a:pt x="811" y="599"/>
                  </a:lnTo>
                  <a:lnTo>
                    <a:pt x="801" y="652"/>
                  </a:lnTo>
                  <a:lnTo>
                    <a:pt x="790" y="702"/>
                  </a:lnTo>
                  <a:lnTo>
                    <a:pt x="779" y="750"/>
                  </a:lnTo>
                  <a:lnTo>
                    <a:pt x="766" y="796"/>
                  </a:lnTo>
                  <a:lnTo>
                    <a:pt x="755" y="838"/>
                  </a:lnTo>
                  <a:lnTo>
                    <a:pt x="744" y="875"/>
                  </a:lnTo>
                  <a:lnTo>
                    <a:pt x="732" y="909"/>
                  </a:lnTo>
                  <a:lnTo>
                    <a:pt x="721" y="937"/>
                  </a:lnTo>
                  <a:lnTo>
                    <a:pt x="713" y="958"/>
                  </a:lnTo>
                  <a:lnTo>
                    <a:pt x="707" y="974"/>
                  </a:lnTo>
                  <a:lnTo>
                    <a:pt x="702" y="984"/>
                  </a:lnTo>
                  <a:lnTo>
                    <a:pt x="700" y="985"/>
                  </a:lnTo>
                  <a:lnTo>
                    <a:pt x="671" y="931"/>
                  </a:lnTo>
                  <a:lnTo>
                    <a:pt x="638" y="880"/>
                  </a:lnTo>
                  <a:lnTo>
                    <a:pt x="599" y="835"/>
                  </a:lnTo>
                  <a:lnTo>
                    <a:pt x="556" y="795"/>
                  </a:lnTo>
                  <a:lnTo>
                    <a:pt x="511" y="760"/>
                  </a:lnTo>
                  <a:lnTo>
                    <a:pt x="463" y="728"/>
                  </a:lnTo>
                  <a:lnTo>
                    <a:pt x="414" y="700"/>
                  </a:lnTo>
                  <a:lnTo>
                    <a:pt x="364" y="676"/>
                  </a:lnTo>
                  <a:lnTo>
                    <a:pt x="314" y="655"/>
                  </a:lnTo>
                  <a:lnTo>
                    <a:pt x="266" y="639"/>
                  </a:lnTo>
                  <a:lnTo>
                    <a:pt x="218" y="625"/>
                  </a:lnTo>
                  <a:lnTo>
                    <a:pt x="173" y="614"/>
                  </a:lnTo>
                  <a:lnTo>
                    <a:pt x="133" y="606"/>
                  </a:lnTo>
                  <a:lnTo>
                    <a:pt x="97" y="598"/>
                  </a:lnTo>
                  <a:lnTo>
                    <a:pt x="65" y="593"/>
                  </a:lnTo>
                  <a:lnTo>
                    <a:pt x="37" y="590"/>
                  </a:lnTo>
                  <a:lnTo>
                    <a:pt x="18" y="588"/>
                  </a:lnTo>
                  <a:lnTo>
                    <a:pt x="5" y="587"/>
                  </a:lnTo>
                  <a:lnTo>
                    <a:pt x="0" y="587"/>
                  </a:lnTo>
                  <a:lnTo>
                    <a:pt x="98" y="548"/>
                  </a:lnTo>
                  <a:lnTo>
                    <a:pt x="186" y="508"/>
                  </a:lnTo>
                  <a:lnTo>
                    <a:pt x="265" y="468"/>
                  </a:lnTo>
                  <a:lnTo>
                    <a:pt x="334" y="428"/>
                  </a:lnTo>
                  <a:lnTo>
                    <a:pt x="393" y="388"/>
                  </a:lnTo>
                  <a:lnTo>
                    <a:pt x="446" y="348"/>
                  </a:lnTo>
                  <a:lnTo>
                    <a:pt x="491" y="308"/>
                  </a:lnTo>
                  <a:lnTo>
                    <a:pt x="529" y="271"/>
                  </a:lnTo>
                  <a:lnTo>
                    <a:pt x="561" y="233"/>
                  </a:lnTo>
                  <a:lnTo>
                    <a:pt x="587" y="197"/>
                  </a:lnTo>
                  <a:lnTo>
                    <a:pt x="609" y="164"/>
                  </a:lnTo>
                  <a:lnTo>
                    <a:pt x="625" y="133"/>
                  </a:lnTo>
                  <a:lnTo>
                    <a:pt x="638" y="104"/>
                  </a:lnTo>
                  <a:lnTo>
                    <a:pt x="646" y="79"/>
                  </a:lnTo>
                  <a:lnTo>
                    <a:pt x="652" y="56"/>
                  </a:lnTo>
                  <a:lnTo>
                    <a:pt x="655" y="36"/>
                  </a:lnTo>
                  <a:lnTo>
                    <a:pt x="659" y="21"/>
                  </a:lnTo>
                  <a:lnTo>
                    <a:pt x="659" y="10"/>
                  </a:lnTo>
                  <a:lnTo>
                    <a:pt x="659" y="2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16A92CF6-38BD-63AB-3BAE-B7B155F0F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5699" y="4963556"/>
              <a:ext cx="157340" cy="186722"/>
            </a:xfrm>
            <a:custGeom>
              <a:avLst/>
              <a:gdLst>
                <a:gd name="T0" fmla="*/ 170 w 830"/>
                <a:gd name="T1" fmla="*/ 2 h 985"/>
                <a:gd name="T2" fmla="*/ 170 w 830"/>
                <a:gd name="T3" fmla="*/ 21 h 985"/>
                <a:gd name="T4" fmla="*/ 176 w 830"/>
                <a:gd name="T5" fmla="*/ 56 h 985"/>
                <a:gd name="T6" fmla="*/ 191 w 830"/>
                <a:gd name="T7" fmla="*/ 104 h 985"/>
                <a:gd name="T8" fmla="*/ 220 w 830"/>
                <a:gd name="T9" fmla="*/ 164 h 985"/>
                <a:gd name="T10" fmla="*/ 268 w 830"/>
                <a:gd name="T11" fmla="*/ 233 h 985"/>
                <a:gd name="T12" fmla="*/ 338 w 830"/>
                <a:gd name="T13" fmla="*/ 308 h 985"/>
                <a:gd name="T14" fmla="*/ 436 w 830"/>
                <a:gd name="T15" fmla="*/ 388 h 985"/>
                <a:gd name="T16" fmla="*/ 567 w 830"/>
                <a:gd name="T17" fmla="*/ 468 h 985"/>
                <a:gd name="T18" fmla="*/ 734 w 830"/>
                <a:gd name="T19" fmla="*/ 548 h 985"/>
                <a:gd name="T20" fmla="*/ 826 w 830"/>
                <a:gd name="T21" fmla="*/ 587 h 985"/>
                <a:gd name="T22" fmla="*/ 794 w 830"/>
                <a:gd name="T23" fmla="*/ 590 h 985"/>
                <a:gd name="T24" fmla="*/ 735 w 830"/>
                <a:gd name="T25" fmla="*/ 599 h 985"/>
                <a:gd name="T26" fmla="*/ 657 w 830"/>
                <a:gd name="T27" fmla="*/ 615 h 985"/>
                <a:gd name="T28" fmla="*/ 565 w 830"/>
                <a:gd name="T29" fmla="*/ 641 h 985"/>
                <a:gd name="T30" fmla="*/ 466 w 830"/>
                <a:gd name="T31" fmla="*/ 678 h 985"/>
                <a:gd name="T32" fmla="*/ 367 w 830"/>
                <a:gd name="T33" fmla="*/ 729 h 985"/>
                <a:gd name="T34" fmla="*/ 274 w 830"/>
                <a:gd name="T35" fmla="*/ 796 h 985"/>
                <a:gd name="T36" fmla="*/ 194 w 830"/>
                <a:gd name="T37" fmla="*/ 881 h 985"/>
                <a:gd name="T38" fmla="*/ 131 w 830"/>
                <a:gd name="T39" fmla="*/ 985 h 985"/>
                <a:gd name="T40" fmla="*/ 125 w 830"/>
                <a:gd name="T41" fmla="*/ 974 h 985"/>
                <a:gd name="T42" fmla="*/ 109 w 830"/>
                <a:gd name="T43" fmla="*/ 936 h 985"/>
                <a:gd name="T44" fmla="*/ 88 w 830"/>
                <a:gd name="T45" fmla="*/ 873 h 985"/>
                <a:gd name="T46" fmla="*/ 64 w 830"/>
                <a:gd name="T47" fmla="*/ 795 h 985"/>
                <a:gd name="T48" fmla="*/ 40 w 830"/>
                <a:gd name="T49" fmla="*/ 700 h 985"/>
                <a:gd name="T50" fmla="*/ 19 w 830"/>
                <a:gd name="T51" fmla="*/ 598 h 985"/>
                <a:gd name="T52" fmla="*/ 5 w 830"/>
                <a:gd name="T53" fmla="*/ 489 h 985"/>
                <a:gd name="T54" fmla="*/ 0 w 830"/>
                <a:gd name="T55" fmla="*/ 382 h 985"/>
                <a:gd name="T56" fmla="*/ 7 w 830"/>
                <a:gd name="T57" fmla="*/ 276 h 985"/>
                <a:gd name="T58" fmla="*/ 29 w 830"/>
                <a:gd name="T59" fmla="*/ 178 h 985"/>
                <a:gd name="T60" fmla="*/ 69 w 830"/>
                <a:gd name="T61" fmla="*/ 93 h 985"/>
                <a:gd name="T62" fmla="*/ 130 w 830"/>
                <a:gd name="T63" fmla="*/ 2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985">
                  <a:moveTo>
                    <a:pt x="170" y="0"/>
                  </a:moveTo>
                  <a:lnTo>
                    <a:pt x="170" y="2"/>
                  </a:lnTo>
                  <a:lnTo>
                    <a:pt x="170" y="10"/>
                  </a:lnTo>
                  <a:lnTo>
                    <a:pt x="170" y="21"/>
                  </a:lnTo>
                  <a:lnTo>
                    <a:pt x="172" y="36"/>
                  </a:lnTo>
                  <a:lnTo>
                    <a:pt x="176" y="56"/>
                  </a:lnTo>
                  <a:lnTo>
                    <a:pt x="183" y="79"/>
                  </a:lnTo>
                  <a:lnTo>
                    <a:pt x="191" y="104"/>
                  </a:lnTo>
                  <a:lnTo>
                    <a:pt x="204" y="133"/>
                  </a:lnTo>
                  <a:lnTo>
                    <a:pt x="220" y="164"/>
                  </a:lnTo>
                  <a:lnTo>
                    <a:pt x="242" y="197"/>
                  </a:lnTo>
                  <a:lnTo>
                    <a:pt x="268" y="233"/>
                  </a:lnTo>
                  <a:lnTo>
                    <a:pt x="300" y="271"/>
                  </a:lnTo>
                  <a:lnTo>
                    <a:pt x="338" y="308"/>
                  </a:lnTo>
                  <a:lnTo>
                    <a:pt x="385" y="348"/>
                  </a:lnTo>
                  <a:lnTo>
                    <a:pt x="436" y="388"/>
                  </a:lnTo>
                  <a:lnTo>
                    <a:pt x="497" y="428"/>
                  </a:lnTo>
                  <a:lnTo>
                    <a:pt x="567" y="468"/>
                  </a:lnTo>
                  <a:lnTo>
                    <a:pt x="646" y="508"/>
                  </a:lnTo>
                  <a:lnTo>
                    <a:pt x="734" y="548"/>
                  </a:lnTo>
                  <a:lnTo>
                    <a:pt x="830" y="587"/>
                  </a:lnTo>
                  <a:lnTo>
                    <a:pt x="826" y="587"/>
                  </a:lnTo>
                  <a:lnTo>
                    <a:pt x="814" y="588"/>
                  </a:lnTo>
                  <a:lnTo>
                    <a:pt x="794" y="590"/>
                  </a:lnTo>
                  <a:lnTo>
                    <a:pt x="767" y="593"/>
                  </a:lnTo>
                  <a:lnTo>
                    <a:pt x="735" y="599"/>
                  </a:lnTo>
                  <a:lnTo>
                    <a:pt x="698" y="606"/>
                  </a:lnTo>
                  <a:lnTo>
                    <a:pt x="657" y="615"/>
                  </a:lnTo>
                  <a:lnTo>
                    <a:pt x="612" y="627"/>
                  </a:lnTo>
                  <a:lnTo>
                    <a:pt x="565" y="641"/>
                  </a:lnTo>
                  <a:lnTo>
                    <a:pt x="516" y="659"/>
                  </a:lnTo>
                  <a:lnTo>
                    <a:pt x="466" y="678"/>
                  </a:lnTo>
                  <a:lnTo>
                    <a:pt x="417" y="702"/>
                  </a:lnTo>
                  <a:lnTo>
                    <a:pt x="367" y="729"/>
                  </a:lnTo>
                  <a:lnTo>
                    <a:pt x="320" y="761"/>
                  </a:lnTo>
                  <a:lnTo>
                    <a:pt x="274" y="796"/>
                  </a:lnTo>
                  <a:lnTo>
                    <a:pt x="232" y="836"/>
                  </a:lnTo>
                  <a:lnTo>
                    <a:pt x="194" y="881"/>
                  </a:lnTo>
                  <a:lnTo>
                    <a:pt x="160" y="931"/>
                  </a:lnTo>
                  <a:lnTo>
                    <a:pt x="131" y="985"/>
                  </a:lnTo>
                  <a:lnTo>
                    <a:pt x="130" y="984"/>
                  </a:lnTo>
                  <a:lnTo>
                    <a:pt x="125" y="974"/>
                  </a:lnTo>
                  <a:lnTo>
                    <a:pt x="119" y="958"/>
                  </a:lnTo>
                  <a:lnTo>
                    <a:pt x="109" y="936"/>
                  </a:lnTo>
                  <a:lnTo>
                    <a:pt x="99" y="907"/>
                  </a:lnTo>
                  <a:lnTo>
                    <a:pt x="88" y="873"/>
                  </a:lnTo>
                  <a:lnTo>
                    <a:pt x="75" y="836"/>
                  </a:lnTo>
                  <a:lnTo>
                    <a:pt x="64" y="795"/>
                  </a:lnTo>
                  <a:lnTo>
                    <a:pt x="51" y="748"/>
                  </a:lnTo>
                  <a:lnTo>
                    <a:pt x="40" y="700"/>
                  </a:lnTo>
                  <a:lnTo>
                    <a:pt x="29" y="651"/>
                  </a:lnTo>
                  <a:lnTo>
                    <a:pt x="19" y="598"/>
                  </a:lnTo>
                  <a:lnTo>
                    <a:pt x="11" y="543"/>
                  </a:lnTo>
                  <a:lnTo>
                    <a:pt x="5" y="489"/>
                  </a:lnTo>
                  <a:lnTo>
                    <a:pt x="2" y="434"/>
                  </a:lnTo>
                  <a:lnTo>
                    <a:pt x="0" y="382"/>
                  </a:lnTo>
                  <a:lnTo>
                    <a:pt x="2" y="327"/>
                  </a:lnTo>
                  <a:lnTo>
                    <a:pt x="7" y="276"/>
                  </a:lnTo>
                  <a:lnTo>
                    <a:pt x="16" y="226"/>
                  </a:lnTo>
                  <a:lnTo>
                    <a:pt x="29" y="178"/>
                  </a:lnTo>
                  <a:lnTo>
                    <a:pt x="47" y="135"/>
                  </a:lnTo>
                  <a:lnTo>
                    <a:pt x="69" y="93"/>
                  </a:lnTo>
                  <a:lnTo>
                    <a:pt x="96" y="58"/>
                  </a:lnTo>
                  <a:lnTo>
                    <a:pt x="130" y="2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6CEC3299-5DA5-F396-4C5F-B3A5B0D0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5886" y="4904980"/>
              <a:ext cx="233355" cy="74499"/>
            </a:xfrm>
            <a:custGeom>
              <a:avLst/>
              <a:gdLst>
                <a:gd name="T0" fmla="*/ 33 w 1231"/>
                <a:gd name="T1" fmla="*/ 0 h 393"/>
                <a:gd name="T2" fmla="*/ 89 w 1231"/>
                <a:gd name="T3" fmla="*/ 61 h 393"/>
                <a:gd name="T4" fmla="*/ 148 w 1231"/>
                <a:gd name="T5" fmla="*/ 116 h 393"/>
                <a:gd name="T6" fmla="*/ 209 w 1231"/>
                <a:gd name="T7" fmla="*/ 165 h 393"/>
                <a:gd name="T8" fmla="*/ 273 w 1231"/>
                <a:gd name="T9" fmla="*/ 208 h 393"/>
                <a:gd name="T10" fmla="*/ 337 w 1231"/>
                <a:gd name="T11" fmla="*/ 244 h 393"/>
                <a:gd name="T12" fmla="*/ 405 w 1231"/>
                <a:gd name="T13" fmla="*/ 274 h 393"/>
                <a:gd name="T14" fmla="*/ 474 w 1231"/>
                <a:gd name="T15" fmla="*/ 295 h 393"/>
                <a:gd name="T16" fmla="*/ 544 w 1231"/>
                <a:gd name="T17" fmla="*/ 308 h 393"/>
                <a:gd name="T18" fmla="*/ 614 w 1231"/>
                <a:gd name="T19" fmla="*/ 313 h 393"/>
                <a:gd name="T20" fmla="*/ 687 w 1231"/>
                <a:gd name="T21" fmla="*/ 308 h 393"/>
                <a:gd name="T22" fmla="*/ 757 w 1231"/>
                <a:gd name="T23" fmla="*/ 295 h 393"/>
                <a:gd name="T24" fmla="*/ 826 w 1231"/>
                <a:gd name="T25" fmla="*/ 274 h 393"/>
                <a:gd name="T26" fmla="*/ 892 w 1231"/>
                <a:gd name="T27" fmla="*/ 245 h 393"/>
                <a:gd name="T28" fmla="*/ 957 w 1231"/>
                <a:gd name="T29" fmla="*/ 210 h 393"/>
                <a:gd name="T30" fmla="*/ 1021 w 1231"/>
                <a:gd name="T31" fmla="*/ 167 h 393"/>
                <a:gd name="T32" fmla="*/ 1082 w 1231"/>
                <a:gd name="T33" fmla="*/ 117 h 393"/>
                <a:gd name="T34" fmla="*/ 1141 w 1231"/>
                <a:gd name="T35" fmla="*/ 61 h 393"/>
                <a:gd name="T36" fmla="*/ 1197 w 1231"/>
                <a:gd name="T37" fmla="*/ 0 h 393"/>
                <a:gd name="T38" fmla="*/ 1217 w 1231"/>
                <a:gd name="T39" fmla="*/ 40 h 393"/>
                <a:gd name="T40" fmla="*/ 1231 w 1231"/>
                <a:gd name="T41" fmla="*/ 84 h 393"/>
                <a:gd name="T42" fmla="*/ 1172 w 1231"/>
                <a:gd name="T43" fmla="*/ 144 h 393"/>
                <a:gd name="T44" fmla="*/ 1109 w 1231"/>
                <a:gd name="T45" fmla="*/ 199 h 393"/>
                <a:gd name="T46" fmla="*/ 1045 w 1231"/>
                <a:gd name="T47" fmla="*/ 247 h 393"/>
                <a:gd name="T48" fmla="*/ 980 w 1231"/>
                <a:gd name="T49" fmla="*/ 290 h 393"/>
                <a:gd name="T50" fmla="*/ 911 w 1231"/>
                <a:gd name="T51" fmla="*/ 325 h 393"/>
                <a:gd name="T52" fmla="*/ 840 w 1231"/>
                <a:gd name="T53" fmla="*/ 354 h 393"/>
                <a:gd name="T54" fmla="*/ 767 w 1231"/>
                <a:gd name="T55" fmla="*/ 375 h 393"/>
                <a:gd name="T56" fmla="*/ 691 w 1231"/>
                <a:gd name="T57" fmla="*/ 388 h 393"/>
                <a:gd name="T58" fmla="*/ 614 w 1231"/>
                <a:gd name="T59" fmla="*/ 393 h 393"/>
                <a:gd name="T60" fmla="*/ 538 w 1231"/>
                <a:gd name="T61" fmla="*/ 388 h 393"/>
                <a:gd name="T62" fmla="*/ 464 w 1231"/>
                <a:gd name="T63" fmla="*/ 375 h 393"/>
                <a:gd name="T64" fmla="*/ 390 w 1231"/>
                <a:gd name="T65" fmla="*/ 354 h 393"/>
                <a:gd name="T66" fmla="*/ 320 w 1231"/>
                <a:gd name="T67" fmla="*/ 325 h 393"/>
                <a:gd name="T68" fmla="*/ 251 w 1231"/>
                <a:gd name="T69" fmla="*/ 290 h 393"/>
                <a:gd name="T70" fmla="*/ 185 w 1231"/>
                <a:gd name="T71" fmla="*/ 247 h 393"/>
                <a:gd name="T72" fmla="*/ 121 w 1231"/>
                <a:gd name="T73" fmla="*/ 199 h 393"/>
                <a:gd name="T74" fmla="*/ 59 w 1231"/>
                <a:gd name="T75" fmla="*/ 144 h 393"/>
                <a:gd name="T76" fmla="*/ 0 w 1231"/>
                <a:gd name="T77" fmla="*/ 84 h 393"/>
                <a:gd name="T78" fmla="*/ 14 w 1231"/>
                <a:gd name="T79" fmla="*/ 40 h 393"/>
                <a:gd name="T80" fmla="*/ 33 w 1231"/>
                <a:gd name="T8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1" h="393">
                  <a:moveTo>
                    <a:pt x="33" y="0"/>
                  </a:moveTo>
                  <a:lnTo>
                    <a:pt x="89" y="61"/>
                  </a:lnTo>
                  <a:lnTo>
                    <a:pt x="148" y="116"/>
                  </a:lnTo>
                  <a:lnTo>
                    <a:pt x="209" y="165"/>
                  </a:lnTo>
                  <a:lnTo>
                    <a:pt x="273" y="208"/>
                  </a:lnTo>
                  <a:lnTo>
                    <a:pt x="337" y="244"/>
                  </a:lnTo>
                  <a:lnTo>
                    <a:pt x="405" y="274"/>
                  </a:lnTo>
                  <a:lnTo>
                    <a:pt x="474" y="295"/>
                  </a:lnTo>
                  <a:lnTo>
                    <a:pt x="544" y="308"/>
                  </a:lnTo>
                  <a:lnTo>
                    <a:pt x="614" y="313"/>
                  </a:lnTo>
                  <a:lnTo>
                    <a:pt x="687" y="308"/>
                  </a:lnTo>
                  <a:lnTo>
                    <a:pt x="757" y="295"/>
                  </a:lnTo>
                  <a:lnTo>
                    <a:pt x="826" y="274"/>
                  </a:lnTo>
                  <a:lnTo>
                    <a:pt x="892" y="245"/>
                  </a:lnTo>
                  <a:lnTo>
                    <a:pt x="957" y="210"/>
                  </a:lnTo>
                  <a:lnTo>
                    <a:pt x="1021" y="167"/>
                  </a:lnTo>
                  <a:lnTo>
                    <a:pt x="1082" y="117"/>
                  </a:lnTo>
                  <a:lnTo>
                    <a:pt x="1141" y="61"/>
                  </a:lnTo>
                  <a:lnTo>
                    <a:pt x="1197" y="0"/>
                  </a:lnTo>
                  <a:lnTo>
                    <a:pt x="1217" y="40"/>
                  </a:lnTo>
                  <a:lnTo>
                    <a:pt x="1231" y="84"/>
                  </a:lnTo>
                  <a:lnTo>
                    <a:pt x="1172" y="144"/>
                  </a:lnTo>
                  <a:lnTo>
                    <a:pt x="1109" y="199"/>
                  </a:lnTo>
                  <a:lnTo>
                    <a:pt x="1045" y="247"/>
                  </a:lnTo>
                  <a:lnTo>
                    <a:pt x="980" y="290"/>
                  </a:lnTo>
                  <a:lnTo>
                    <a:pt x="911" y="325"/>
                  </a:lnTo>
                  <a:lnTo>
                    <a:pt x="840" y="354"/>
                  </a:lnTo>
                  <a:lnTo>
                    <a:pt x="767" y="375"/>
                  </a:lnTo>
                  <a:lnTo>
                    <a:pt x="691" y="388"/>
                  </a:lnTo>
                  <a:lnTo>
                    <a:pt x="614" y="393"/>
                  </a:lnTo>
                  <a:lnTo>
                    <a:pt x="538" y="388"/>
                  </a:lnTo>
                  <a:lnTo>
                    <a:pt x="464" y="375"/>
                  </a:lnTo>
                  <a:lnTo>
                    <a:pt x="390" y="354"/>
                  </a:lnTo>
                  <a:lnTo>
                    <a:pt x="320" y="325"/>
                  </a:lnTo>
                  <a:lnTo>
                    <a:pt x="251" y="290"/>
                  </a:lnTo>
                  <a:lnTo>
                    <a:pt x="185" y="247"/>
                  </a:lnTo>
                  <a:lnTo>
                    <a:pt x="121" y="199"/>
                  </a:lnTo>
                  <a:lnTo>
                    <a:pt x="59" y="144"/>
                  </a:lnTo>
                  <a:lnTo>
                    <a:pt x="0" y="84"/>
                  </a:lnTo>
                  <a:lnTo>
                    <a:pt x="14" y="4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D1A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E22CADAC-A0A5-8258-B8A9-62297D5C4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958" y="4561867"/>
              <a:ext cx="460834" cy="401689"/>
            </a:xfrm>
            <a:custGeom>
              <a:avLst/>
              <a:gdLst>
                <a:gd name="T0" fmla="*/ 543 w 2431"/>
                <a:gd name="T1" fmla="*/ 10 h 2119"/>
                <a:gd name="T2" fmla="*/ 567 w 2431"/>
                <a:gd name="T3" fmla="*/ 50 h 2119"/>
                <a:gd name="T4" fmla="*/ 613 w 2431"/>
                <a:gd name="T5" fmla="*/ 112 h 2119"/>
                <a:gd name="T6" fmla="*/ 685 w 2431"/>
                <a:gd name="T7" fmla="*/ 181 h 2119"/>
                <a:gd name="T8" fmla="*/ 785 w 2431"/>
                <a:gd name="T9" fmla="*/ 244 h 2119"/>
                <a:gd name="T10" fmla="*/ 913 w 2431"/>
                <a:gd name="T11" fmla="*/ 287 h 2119"/>
                <a:gd name="T12" fmla="*/ 1070 w 2431"/>
                <a:gd name="T13" fmla="*/ 298 h 2119"/>
                <a:gd name="T14" fmla="*/ 1262 w 2431"/>
                <a:gd name="T15" fmla="*/ 260 h 2119"/>
                <a:gd name="T16" fmla="*/ 1486 w 2431"/>
                <a:gd name="T17" fmla="*/ 162 h 2119"/>
                <a:gd name="T18" fmla="*/ 1584 w 2431"/>
                <a:gd name="T19" fmla="*/ 242 h 2119"/>
                <a:gd name="T20" fmla="*/ 1770 w 2431"/>
                <a:gd name="T21" fmla="*/ 247 h 2119"/>
                <a:gd name="T22" fmla="*/ 1911 w 2431"/>
                <a:gd name="T23" fmla="*/ 297 h 2119"/>
                <a:gd name="T24" fmla="*/ 2011 w 2431"/>
                <a:gd name="T25" fmla="*/ 378 h 2119"/>
                <a:gd name="T26" fmla="*/ 2080 w 2431"/>
                <a:gd name="T27" fmla="*/ 487 h 2119"/>
                <a:gd name="T28" fmla="*/ 2119 w 2431"/>
                <a:gd name="T29" fmla="*/ 612 h 2119"/>
                <a:gd name="T30" fmla="*/ 2135 w 2431"/>
                <a:gd name="T31" fmla="*/ 745 h 2119"/>
                <a:gd name="T32" fmla="*/ 2135 w 2431"/>
                <a:gd name="T33" fmla="*/ 878 h 2119"/>
                <a:gd name="T34" fmla="*/ 2123 w 2431"/>
                <a:gd name="T35" fmla="*/ 1000 h 2119"/>
                <a:gd name="T36" fmla="*/ 2107 w 2431"/>
                <a:gd name="T37" fmla="*/ 1106 h 2119"/>
                <a:gd name="T38" fmla="*/ 2090 w 2431"/>
                <a:gd name="T39" fmla="*/ 1184 h 2119"/>
                <a:gd name="T40" fmla="*/ 2079 w 2431"/>
                <a:gd name="T41" fmla="*/ 1227 h 2119"/>
                <a:gd name="T42" fmla="*/ 2192 w 2431"/>
                <a:gd name="T43" fmla="*/ 1064 h 2119"/>
                <a:gd name="T44" fmla="*/ 2303 w 2431"/>
                <a:gd name="T45" fmla="*/ 820 h 2119"/>
                <a:gd name="T46" fmla="*/ 2352 w 2431"/>
                <a:gd name="T47" fmla="*/ 836 h 2119"/>
                <a:gd name="T48" fmla="*/ 2417 w 2431"/>
                <a:gd name="T49" fmla="*/ 912 h 2119"/>
                <a:gd name="T50" fmla="*/ 2431 w 2431"/>
                <a:gd name="T51" fmla="*/ 1025 h 2119"/>
                <a:gd name="T52" fmla="*/ 2399 w 2431"/>
                <a:gd name="T53" fmla="*/ 1163 h 2119"/>
                <a:gd name="T54" fmla="*/ 2322 w 2431"/>
                <a:gd name="T55" fmla="*/ 1304 h 2119"/>
                <a:gd name="T56" fmla="*/ 2215 w 2431"/>
                <a:gd name="T57" fmla="*/ 1413 h 2119"/>
                <a:gd name="T58" fmla="*/ 2103 w 2431"/>
                <a:gd name="T59" fmla="*/ 1469 h 2119"/>
                <a:gd name="T60" fmla="*/ 1984 w 2431"/>
                <a:gd name="T61" fmla="*/ 1557 h 2119"/>
                <a:gd name="T62" fmla="*/ 1822 w 2431"/>
                <a:gd name="T63" fmla="*/ 1783 h 2119"/>
                <a:gd name="T64" fmla="*/ 1638 w 2431"/>
                <a:gd name="T65" fmla="*/ 1961 h 2119"/>
                <a:gd name="T66" fmla="*/ 1435 w 2431"/>
                <a:gd name="T67" fmla="*/ 2078 h 2119"/>
                <a:gd name="T68" fmla="*/ 1215 w 2431"/>
                <a:gd name="T69" fmla="*/ 2119 h 2119"/>
                <a:gd name="T70" fmla="*/ 998 w 2431"/>
                <a:gd name="T71" fmla="*/ 2076 h 2119"/>
                <a:gd name="T72" fmla="*/ 794 w 2431"/>
                <a:gd name="T73" fmla="*/ 1959 h 2119"/>
                <a:gd name="T74" fmla="*/ 609 w 2431"/>
                <a:gd name="T75" fmla="*/ 1781 h 2119"/>
                <a:gd name="T76" fmla="*/ 448 w 2431"/>
                <a:gd name="T77" fmla="*/ 1557 h 2119"/>
                <a:gd name="T78" fmla="*/ 320 w 2431"/>
                <a:gd name="T79" fmla="*/ 1466 h 2119"/>
                <a:gd name="T80" fmla="*/ 194 w 2431"/>
                <a:gd name="T81" fmla="*/ 1392 h 2119"/>
                <a:gd name="T82" fmla="*/ 80 w 2431"/>
                <a:gd name="T83" fmla="*/ 1258 h 2119"/>
                <a:gd name="T84" fmla="*/ 18 w 2431"/>
                <a:gd name="T85" fmla="*/ 1117 h 2119"/>
                <a:gd name="T86" fmla="*/ 0 w 2431"/>
                <a:gd name="T87" fmla="*/ 985 h 2119"/>
                <a:gd name="T88" fmla="*/ 27 w 2431"/>
                <a:gd name="T89" fmla="*/ 883 h 2119"/>
                <a:gd name="T90" fmla="*/ 98 w 2431"/>
                <a:gd name="T91" fmla="*/ 827 h 2119"/>
                <a:gd name="T92" fmla="*/ 171 w 2431"/>
                <a:gd name="T93" fmla="*/ 870 h 2119"/>
                <a:gd name="T94" fmla="*/ 235 w 2431"/>
                <a:gd name="T95" fmla="*/ 990 h 2119"/>
                <a:gd name="T96" fmla="*/ 287 w 2431"/>
                <a:gd name="T97" fmla="*/ 1067 h 2119"/>
                <a:gd name="T98" fmla="*/ 309 w 2431"/>
                <a:gd name="T99" fmla="*/ 1094 h 2119"/>
                <a:gd name="T100" fmla="*/ 295 w 2431"/>
                <a:gd name="T101" fmla="*/ 902 h 2119"/>
                <a:gd name="T102" fmla="*/ 320 w 2431"/>
                <a:gd name="T103" fmla="*/ 748 h 2119"/>
                <a:gd name="T104" fmla="*/ 372 w 2431"/>
                <a:gd name="T105" fmla="*/ 619 h 2119"/>
                <a:gd name="T106" fmla="*/ 434 w 2431"/>
                <a:gd name="T107" fmla="*/ 500 h 2119"/>
                <a:gd name="T108" fmla="*/ 493 w 2431"/>
                <a:gd name="T109" fmla="*/ 378 h 2119"/>
                <a:gd name="T110" fmla="*/ 535 w 2431"/>
                <a:gd name="T111" fmla="*/ 239 h 2119"/>
                <a:gd name="T112" fmla="*/ 545 w 2431"/>
                <a:gd name="T113" fmla="*/ 68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31" h="2119">
                  <a:moveTo>
                    <a:pt x="538" y="0"/>
                  </a:moveTo>
                  <a:lnTo>
                    <a:pt x="540" y="2"/>
                  </a:lnTo>
                  <a:lnTo>
                    <a:pt x="543" y="10"/>
                  </a:lnTo>
                  <a:lnTo>
                    <a:pt x="548" y="20"/>
                  </a:lnTo>
                  <a:lnTo>
                    <a:pt x="556" y="34"/>
                  </a:lnTo>
                  <a:lnTo>
                    <a:pt x="567" y="50"/>
                  </a:lnTo>
                  <a:lnTo>
                    <a:pt x="580" y="69"/>
                  </a:lnTo>
                  <a:lnTo>
                    <a:pt x="596" y="90"/>
                  </a:lnTo>
                  <a:lnTo>
                    <a:pt x="613" y="112"/>
                  </a:lnTo>
                  <a:lnTo>
                    <a:pt x="634" y="135"/>
                  </a:lnTo>
                  <a:lnTo>
                    <a:pt x="658" y="159"/>
                  </a:lnTo>
                  <a:lnTo>
                    <a:pt x="685" y="181"/>
                  </a:lnTo>
                  <a:lnTo>
                    <a:pt x="716" y="204"/>
                  </a:lnTo>
                  <a:lnTo>
                    <a:pt x="748" y="225"/>
                  </a:lnTo>
                  <a:lnTo>
                    <a:pt x="785" y="244"/>
                  </a:lnTo>
                  <a:lnTo>
                    <a:pt x="823" y="261"/>
                  </a:lnTo>
                  <a:lnTo>
                    <a:pt x="866" y="276"/>
                  </a:lnTo>
                  <a:lnTo>
                    <a:pt x="913" y="287"/>
                  </a:lnTo>
                  <a:lnTo>
                    <a:pt x="961" y="295"/>
                  </a:lnTo>
                  <a:lnTo>
                    <a:pt x="1014" y="298"/>
                  </a:lnTo>
                  <a:lnTo>
                    <a:pt x="1070" y="298"/>
                  </a:lnTo>
                  <a:lnTo>
                    <a:pt x="1131" y="292"/>
                  </a:lnTo>
                  <a:lnTo>
                    <a:pt x="1193" y="279"/>
                  </a:lnTo>
                  <a:lnTo>
                    <a:pt x="1262" y="260"/>
                  </a:lnTo>
                  <a:lnTo>
                    <a:pt x="1332" y="236"/>
                  </a:lnTo>
                  <a:lnTo>
                    <a:pt x="1408" y="202"/>
                  </a:lnTo>
                  <a:lnTo>
                    <a:pt x="1486" y="162"/>
                  </a:lnTo>
                  <a:lnTo>
                    <a:pt x="1433" y="266"/>
                  </a:lnTo>
                  <a:lnTo>
                    <a:pt x="1512" y="252"/>
                  </a:lnTo>
                  <a:lnTo>
                    <a:pt x="1584" y="242"/>
                  </a:lnTo>
                  <a:lnTo>
                    <a:pt x="1651" y="239"/>
                  </a:lnTo>
                  <a:lnTo>
                    <a:pt x="1714" y="241"/>
                  </a:lnTo>
                  <a:lnTo>
                    <a:pt x="1770" y="247"/>
                  </a:lnTo>
                  <a:lnTo>
                    <a:pt x="1822" y="260"/>
                  </a:lnTo>
                  <a:lnTo>
                    <a:pt x="1869" y="276"/>
                  </a:lnTo>
                  <a:lnTo>
                    <a:pt x="1911" y="297"/>
                  </a:lnTo>
                  <a:lnTo>
                    <a:pt x="1949" y="321"/>
                  </a:lnTo>
                  <a:lnTo>
                    <a:pt x="1983" y="348"/>
                  </a:lnTo>
                  <a:lnTo>
                    <a:pt x="2011" y="378"/>
                  </a:lnTo>
                  <a:lnTo>
                    <a:pt x="2039" y="412"/>
                  </a:lnTo>
                  <a:lnTo>
                    <a:pt x="2061" y="449"/>
                  </a:lnTo>
                  <a:lnTo>
                    <a:pt x="2080" y="487"/>
                  </a:lnTo>
                  <a:lnTo>
                    <a:pt x="2095" y="527"/>
                  </a:lnTo>
                  <a:lnTo>
                    <a:pt x="2109" y="569"/>
                  </a:lnTo>
                  <a:lnTo>
                    <a:pt x="2119" y="612"/>
                  </a:lnTo>
                  <a:lnTo>
                    <a:pt x="2127" y="655"/>
                  </a:lnTo>
                  <a:lnTo>
                    <a:pt x="2131" y="700"/>
                  </a:lnTo>
                  <a:lnTo>
                    <a:pt x="2135" y="745"/>
                  </a:lnTo>
                  <a:lnTo>
                    <a:pt x="2136" y="790"/>
                  </a:lnTo>
                  <a:lnTo>
                    <a:pt x="2136" y="833"/>
                  </a:lnTo>
                  <a:lnTo>
                    <a:pt x="2135" y="878"/>
                  </a:lnTo>
                  <a:lnTo>
                    <a:pt x="2131" y="920"/>
                  </a:lnTo>
                  <a:lnTo>
                    <a:pt x="2128" y="961"/>
                  </a:lnTo>
                  <a:lnTo>
                    <a:pt x="2123" y="1000"/>
                  </a:lnTo>
                  <a:lnTo>
                    <a:pt x="2119" y="1038"/>
                  </a:lnTo>
                  <a:lnTo>
                    <a:pt x="2112" y="1073"/>
                  </a:lnTo>
                  <a:lnTo>
                    <a:pt x="2107" y="1106"/>
                  </a:lnTo>
                  <a:lnTo>
                    <a:pt x="2101" y="1136"/>
                  </a:lnTo>
                  <a:lnTo>
                    <a:pt x="2095" y="1162"/>
                  </a:lnTo>
                  <a:lnTo>
                    <a:pt x="2090" y="1184"/>
                  </a:lnTo>
                  <a:lnTo>
                    <a:pt x="2085" y="1203"/>
                  </a:lnTo>
                  <a:lnTo>
                    <a:pt x="2082" y="1218"/>
                  </a:lnTo>
                  <a:lnTo>
                    <a:pt x="2079" y="1227"/>
                  </a:lnTo>
                  <a:lnTo>
                    <a:pt x="2077" y="1232"/>
                  </a:lnTo>
                  <a:lnTo>
                    <a:pt x="2140" y="1147"/>
                  </a:lnTo>
                  <a:lnTo>
                    <a:pt x="2192" y="1064"/>
                  </a:lnTo>
                  <a:lnTo>
                    <a:pt x="2237" y="981"/>
                  </a:lnTo>
                  <a:lnTo>
                    <a:pt x="2274" y="899"/>
                  </a:lnTo>
                  <a:lnTo>
                    <a:pt x="2303" y="820"/>
                  </a:lnTo>
                  <a:lnTo>
                    <a:pt x="2320" y="822"/>
                  </a:lnTo>
                  <a:lnTo>
                    <a:pt x="2338" y="828"/>
                  </a:lnTo>
                  <a:lnTo>
                    <a:pt x="2352" y="836"/>
                  </a:lnTo>
                  <a:lnTo>
                    <a:pt x="2378" y="856"/>
                  </a:lnTo>
                  <a:lnTo>
                    <a:pt x="2401" y="881"/>
                  </a:lnTo>
                  <a:lnTo>
                    <a:pt x="2417" y="912"/>
                  </a:lnTo>
                  <a:lnTo>
                    <a:pt x="2426" y="945"/>
                  </a:lnTo>
                  <a:lnTo>
                    <a:pt x="2431" y="984"/>
                  </a:lnTo>
                  <a:lnTo>
                    <a:pt x="2431" y="1025"/>
                  </a:lnTo>
                  <a:lnTo>
                    <a:pt x="2426" y="1070"/>
                  </a:lnTo>
                  <a:lnTo>
                    <a:pt x="2415" y="1117"/>
                  </a:lnTo>
                  <a:lnTo>
                    <a:pt x="2399" y="1163"/>
                  </a:lnTo>
                  <a:lnTo>
                    <a:pt x="2378" y="1210"/>
                  </a:lnTo>
                  <a:lnTo>
                    <a:pt x="2352" y="1258"/>
                  </a:lnTo>
                  <a:lnTo>
                    <a:pt x="2322" y="1304"/>
                  </a:lnTo>
                  <a:lnTo>
                    <a:pt x="2288" y="1346"/>
                  </a:lnTo>
                  <a:lnTo>
                    <a:pt x="2253" y="1381"/>
                  </a:lnTo>
                  <a:lnTo>
                    <a:pt x="2215" y="1413"/>
                  </a:lnTo>
                  <a:lnTo>
                    <a:pt x="2178" y="1439"/>
                  </a:lnTo>
                  <a:lnTo>
                    <a:pt x="2140" y="1458"/>
                  </a:lnTo>
                  <a:lnTo>
                    <a:pt x="2103" y="1469"/>
                  </a:lnTo>
                  <a:lnTo>
                    <a:pt x="2066" y="1476"/>
                  </a:lnTo>
                  <a:lnTo>
                    <a:pt x="2032" y="1474"/>
                  </a:lnTo>
                  <a:lnTo>
                    <a:pt x="1984" y="1557"/>
                  </a:lnTo>
                  <a:lnTo>
                    <a:pt x="1933" y="1637"/>
                  </a:lnTo>
                  <a:lnTo>
                    <a:pt x="1880" y="1713"/>
                  </a:lnTo>
                  <a:lnTo>
                    <a:pt x="1822" y="1783"/>
                  </a:lnTo>
                  <a:lnTo>
                    <a:pt x="1763" y="1849"/>
                  </a:lnTo>
                  <a:lnTo>
                    <a:pt x="1702" y="1908"/>
                  </a:lnTo>
                  <a:lnTo>
                    <a:pt x="1638" y="1961"/>
                  </a:lnTo>
                  <a:lnTo>
                    <a:pt x="1573" y="2007"/>
                  </a:lnTo>
                  <a:lnTo>
                    <a:pt x="1505" y="2046"/>
                  </a:lnTo>
                  <a:lnTo>
                    <a:pt x="1435" y="2078"/>
                  </a:lnTo>
                  <a:lnTo>
                    <a:pt x="1363" y="2100"/>
                  </a:lnTo>
                  <a:lnTo>
                    <a:pt x="1291" y="2115"/>
                  </a:lnTo>
                  <a:lnTo>
                    <a:pt x="1215" y="2119"/>
                  </a:lnTo>
                  <a:lnTo>
                    <a:pt x="1142" y="2115"/>
                  </a:lnTo>
                  <a:lnTo>
                    <a:pt x="1068" y="2100"/>
                  </a:lnTo>
                  <a:lnTo>
                    <a:pt x="998" y="2076"/>
                  </a:lnTo>
                  <a:lnTo>
                    <a:pt x="927" y="2046"/>
                  </a:lnTo>
                  <a:lnTo>
                    <a:pt x="860" y="2006"/>
                  </a:lnTo>
                  <a:lnTo>
                    <a:pt x="794" y="1959"/>
                  </a:lnTo>
                  <a:lnTo>
                    <a:pt x="730" y="1906"/>
                  </a:lnTo>
                  <a:lnTo>
                    <a:pt x="668" y="1847"/>
                  </a:lnTo>
                  <a:lnTo>
                    <a:pt x="609" y="1781"/>
                  </a:lnTo>
                  <a:lnTo>
                    <a:pt x="553" y="1711"/>
                  </a:lnTo>
                  <a:lnTo>
                    <a:pt x="500" y="1636"/>
                  </a:lnTo>
                  <a:lnTo>
                    <a:pt x="448" y="1557"/>
                  </a:lnTo>
                  <a:lnTo>
                    <a:pt x="400" y="1474"/>
                  </a:lnTo>
                  <a:lnTo>
                    <a:pt x="362" y="1474"/>
                  </a:lnTo>
                  <a:lnTo>
                    <a:pt x="320" y="1466"/>
                  </a:lnTo>
                  <a:lnTo>
                    <a:pt x="279" y="1448"/>
                  </a:lnTo>
                  <a:lnTo>
                    <a:pt x="235" y="1424"/>
                  </a:lnTo>
                  <a:lnTo>
                    <a:pt x="194" y="1392"/>
                  </a:lnTo>
                  <a:lnTo>
                    <a:pt x="154" y="1354"/>
                  </a:lnTo>
                  <a:lnTo>
                    <a:pt x="115" y="1309"/>
                  </a:lnTo>
                  <a:lnTo>
                    <a:pt x="80" y="1258"/>
                  </a:lnTo>
                  <a:lnTo>
                    <a:pt x="54" y="1210"/>
                  </a:lnTo>
                  <a:lnTo>
                    <a:pt x="34" y="1163"/>
                  </a:lnTo>
                  <a:lnTo>
                    <a:pt x="18" y="1117"/>
                  </a:lnTo>
                  <a:lnTo>
                    <a:pt x="6" y="1072"/>
                  </a:lnTo>
                  <a:lnTo>
                    <a:pt x="0" y="1027"/>
                  </a:lnTo>
                  <a:lnTo>
                    <a:pt x="0" y="985"/>
                  </a:lnTo>
                  <a:lnTo>
                    <a:pt x="3" y="947"/>
                  </a:lnTo>
                  <a:lnTo>
                    <a:pt x="13" y="913"/>
                  </a:lnTo>
                  <a:lnTo>
                    <a:pt x="27" y="883"/>
                  </a:lnTo>
                  <a:lnTo>
                    <a:pt x="46" y="857"/>
                  </a:lnTo>
                  <a:lnTo>
                    <a:pt x="72" y="836"/>
                  </a:lnTo>
                  <a:lnTo>
                    <a:pt x="98" y="827"/>
                  </a:lnTo>
                  <a:lnTo>
                    <a:pt x="123" y="820"/>
                  </a:lnTo>
                  <a:lnTo>
                    <a:pt x="151" y="820"/>
                  </a:lnTo>
                  <a:lnTo>
                    <a:pt x="171" y="870"/>
                  </a:lnTo>
                  <a:lnTo>
                    <a:pt x="192" y="915"/>
                  </a:lnTo>
                  <a:lnTo>
                    <a:pt x="215" y="955"/>
                  </a:lnTo>
                  <a:lnTo>
                    <a:pt x="235" y="990"/>
                  </a:lnTo>
                  <a:lnTo>
                    <a:pt x="255" y="1022"/>
                  </a:lnTo>
                  <a:lnTo>
                    <a:pt x="272" y="1048"/>
                  </a:lnTo>
                  <a:lnTo>
                    <a:pt x="287" y="1067"/>
                  </a:lnTo>
                  <a:lnTo>
                    <a:pt x="299" y="1083"/>
                  </a:lnTo>
                  <a:lnTo>
                    <a:pt x="306" y="1091"/>
                  </a:lnTo>
                  <a:lnTo>
                    <a:pt x="309" y="1094"/>
                  </a:lnTo>
                  <a:lnTo>
                    <a:pt x="299" y="1025"/>
                  </a:lnTo>
                  <a:lnTo>
                    <a:pt x="295" y="961"/>
                  </a:lnTo>
                  <a:lnTo>
                    <a:pt x="295" y="902"/>
                  </a:lnTo>
                  <a:lnTo>
                    <a:pt x="299" y="848"/>
                  </a:lnTo>
                  <a:lnTo>
                    <a:pt x="308" y="796"/>
                  </a:lnTo>
                  <a:lnTo>
                    <a:pt x="320" y="748"/>
                  </a:lnTo>
                  <a:lnTo>
                    <a:pt x="335" y="703"/>
                  </a:lnTo>
                  <a:lnTo>
                    <a:pt x="352" y="660"/>
                  </a:lnTo>
                  <a:lnTo>
                    <a:pt x="372" y="619"/>
                  </a:lnTo>
                  <a:lnTo>
                    <a:pt x="391" y="579"/>
                  </a:lnTo>
                  <a:lnTo>
                    <a:pt x="413" y="540"/>
                  </a:lnTo>
                  <a:lnTo>
                    <a:pt x="434" y="500"/>
                  </a:lnTo>
                  <a:lnTo>
                    <a:pt x="455" y="460"/>
                  </a:lnTo>
                  <a:lnTo>
                    <a:pt x="474" y="420"/>
                  </a:lnTo>
                  <a:lnTo>
                    <a:pt x="493" y="378"/>
                  </a:lnTo>
                  <a:lnTo>
                    <a:pt x="509" y="333"/>
                  </a:lnTo>
                  <a:lnTo>
                    <a:pt x="524" y="287"/>
                  </a:lnTo>
                  <a:lnTo>
                    <a:pt x="535" y="239"/>
                  </a:lnTo>
                  <a:lnTo>
                    <a:pt x="541" y="185"/>
                  </a:lnTo>
                  <a:lnTo>
                    <a:pt x="546" y="128"/>
                  </a:lnTo>
                  <a:lnTo>
                    <a:pt x="545" y="68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EAD8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B16A8166-73AC-F30A-7AEB-8739A8555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2905" y="4409835"/>
              <a:ext cx="460455" cy="385576"/>
            </a:xfrm>
            <a:custGeom>
              <a:avLst/>
              <a:gdLst>
                <a:gd name="T0" fmla="*/ 1419 w 2429"/>
                <a:gd name="T1" fmla="*/ 19 h 2034"/>
                <a:gd name="T2" fmla="*/ 1268 w 2429"/>
                <a:gd name="T3" fmla="*/ 45 h 2034"/>
                <a:gd name="T4" fmla="*/ 1057 w 2429"/>
                <a:gd name="T5" fmla="*/ 168 h 2034"/>
                <a:gd name="T6" fmla="*/ 1175 w 2429"/>
                <a:gd name="T7" fmla="*/ 128 h 2034"/>
                <a:gd name="T8" fmla="*/ 1414 w 2429"/>
                <a:gd name="T9" fmla="*/ 90 h 2034"/>
                <a:gd name="T10" fmla="*/ 1705 w 2429"/>
                <a:gd name="T11" fmla="*/ 126 h 2034"/>
                <a:gd name="T12" fmla="*/ 1986 w 2429"/>
                <a:gd name="T13" fmla="*/ 315 h 2034"/>
                <a:gd name="T14" fmla="*/ 1910 w 2429"/>
                <a:gd name="T15" fmla="*/ 282 h 2034"/>
                <a:gd name="T16" fmla="*/ 1777 w 2429"/>
                <a:gd name="T17" fmla="*/ 253 h 2034"/>
                <a:gd name="T18" fmla="*/ 1854 w 2429"/>
                <a:gd name="T19" fmla="*/ 288 h 2034"/>
                <a:gd name="T20" fmla="*/ 2035 w 2429"/>
                <a:gd name="T21" fmla="*/ 402 h 2034"/>
                <a:gd name="T22" fmla="*/ 2240 w 2429"/>
                <a:gd name="T23" fmla="*/ 601 h 2034"/>
                <a:gd name="T24" fmla="*/ 2394 w 2429"/>
                <a:gd name="T25" fmla="*/ 894 h 2034"/>
                <a:gd name="T26" fmla="*/ 2418 w 2429"/>
                <a:gd name="T27" fmla="*/ 1289 h 2034"/>
                <a:gd name="T28" fmla="*/ 2380 w 2429"/>
                <a:gd name="T29" fmla="*/ 1203 h 2034"/>
                <a:gd name="T30" fmla="*/ 2346 w 2429"/>
                <a:gd name="T31" fmla="*/ 1477 h 2034"/>
                <a:gd name="T32" fmla="*/ 2191 w 2429"/>
                <a:gd name="T33" fmla="*/ 1866 h 2034"/>
                <a:gd name="T34" fmla="*/ 2083 w 2429"/>
                <a:gd name="T35" fmla="*/ 2012 h 2034"/>
                <a:gd name="T36" fmla="*/ 2110 w 2429"/>
                <a:gd name="T37" fmla="*/ 1887 h 2034"/>
                <a:gd name="T38" fmla="*/ 2133 w 2429"/>
                <a:gd name="T39" fmla="*/ 1690 h 2034"/>
                <a:gd name="T40" fmla="*/ 2126 w 2429"/>
                <a:gd name="T41" fmla="*/ 1465 h 2034"/>
                <a:gd name="T42" fmla="*/ 2062 w 2429"/>
                <a:gd name="T43" fmla="*/ 1252 h 2034"/>
                <a:gd name="T44" fmla="*/ 1914 w 2429"/>
                <a:gd name="T45" fmla="*/ 1097 h 2034"/>
                <a:gd name="T46" fmla="*/ 1654 w 2429"/>
                <a:gd name="T47" fmla="*/ 1036 h 2034"/>
                <a:gd name="T48" fmla="*/ 1406 w 2429"/>
                <a:gd name="T49" fmla="*/ 1001 h 2034"/>
                <a:gd name="T50" fmla="*/ 1070 w 2429"/>
                <a:gd name="T51" fmla="*/ 1095 h 2034"/>
                <a:gd name="T52" fmla="*/ 823 w 2429"/>
                <a:gd name="T53" fmla="*/ 1060 h 2034"/>
                <a:gd name="T54" fmla="*/ 658 w 2429"/>
                <a:gd name="T55" fmla="*/ 956 h 2034"/>
                <a:gd name="T56" fmla="*/ 565 w 2429"/>
                <a:gd name="T57" fmla="*/ 849 h 2034"/>
                <a:gd name="T58" fmla="*/ 536 w 2429"/>
                <a:gd name="T59" fmla="*/ 798 h 2034"/>
                <a:gd name="T60" fmla="*/ 522 w 2429"/>
                <a:gd name="T61" fmla="*/ 1086 h 2034"/>
                <a:gd name="T62" fmla="*/ 432 w 2429"/>
                <a:gd name="T63" fmla="*/ 1299 h 2034"/>
                <a:gd name="T64" fmla="*/ 335 w 2429"/>
                <a:gd name="T65" fmla="*/ 1501 h 2034"/>
                <a:gd name="T66" fmla="*/ 293 w 2429"/>
                <a:gd name="T67" fmla="*/ 1760 h 2034"/>
                <a:gd name="T68" fmla="*/ 286 w 2429"/>
                <a:gd name="T69" fmla="*/ 1866 h 2034"/>
                <a:gd name="T70" fmla="*/ 192 w 2429"/>
                <a:gd name="T71" fmla="*/ 1709 h 2034"/>
                <a:gd name="T72" fmla="*/ 99 w 2429"/>
                <a:gd name="T73" fmla="*/ 1441 h 2034"/>
                <a:gd name="T74" fmla="*/ 91 w 2429"/>
                <a:gd name="T75" fmla="*/ 1092 h 2034"/>
                <a:gd name="T76" fmla="*/ 1 w 2429"/>
                <a:gd name="T77" fmla="*/ 1111 h 2034"/>
                <a:gd name="T78" fmla="*/ 6 w 2429"/>
                <a:gd name="T79" fmla="*/ 969 h 2034"/>
                <a:gd name="T80" fmla="*/ 70 w 2429"/>
                <a:gd name="T81" fmla="*/ 769 h 2034"/>
                <a:gd name="T82" fmla="*/ 250 w 2429"/>
                <a:gd name="T83" fmla="*/ 580 h 2034"/>
                <a:gd name="T84" fmla="*/ 357 w 2429"/>
                <a:gd name="T85" fmla="*/ 503 h 2034"/>
                <a:gd name="T86" fmla="*/ 275 w 2429"/>
                <a:gd name="T87" fmla="*/ 424 h 2034"/>
                <a:gd name="T88" fmla="*/ 176 w 2429"/>
                <a:gd name="T89" fmla="*/ 384 h 2034"/>
                <a:gd name="T90" fmla="*/ 285 w 2429"/>
                <a:gd name="T91" fmla="*/ 396 h 2034"/>
                <a:gd name="T92" fmla="*/ 408 w 2429"/>
                <a:gd name="T93" fmla="*/ 476 h 2034"/>
                <a:gd name="T94" fmla="*/ 411 w 2429"/>
                <a:gd name="T95" fmla="*/ 452 h 2034"/>
                <a:gd name="T96" fmla="*/ 397 w 2429"/>
                <a:gd name="T97" fmla="*/ 296 h 2034"/>
                <a:gd name="T98" fmla="*/ 419 w 2429"/>
                <a:gd name="T99" fmla="*/ 261 h 2034"/>
                <a:gd name="T100" fmla="*/ 455 w 2429"/>
                <a:gd name="T101" fmla="*/ 388 h 2034"/>
                <a:gd name="T102" fmla="*/ 485 w 2429"/>
                <a:gd name="T103" fmla="*/ 320 h 2034"/>
                <a:gd name="T104" fmla="*/ 583 w 2429"/>
                <a:gd name="T105" fmla="*/ 197 h 2034"/>
                <a:gd name="T106" fmla="*/ 770 w 2429"/>
                <a:gd name="T107" fmla="*/ 74 h 2034"/>
                <a:gd name="T108" fmla="*/ 1076 w 2429"/>
                <a:gd name="T109" fmla="*/ 3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29" h="2034">
                  <a:moveTo>
                    <a:pt x="1154" y="0"/>
                  </a:moveTo>
                  <a:lnTo>
                    <a:pt x="1238" y="1"/>
                  </a:lnTo>
                  <a:lnTo>
                    <a:pt x="1327" y="8"/>
                  </a:lnTo>
                  <a:lnTo>
                    <a:pt x="1423" y="19"/>
                  </a:lnTo>
                  <a:lnTo>
                    <a:pt x="1419" y="19"/>
                  </a:lnTo>
                  <a:lnTo>
                    <a:pt x="1404" y="19"/>
                  </a:lnTo>
                  <a:lnTo>
                    <a:pt x="1380" y="21"/>
                  </a:lnTo>
                  <a:lnTo>
                    <a:pt x="1350" y="24"/>
                  </a:lnTo>
                  <a:lnTo>
                    <a:pt x="1311" y="32"/>
                  </a:lnTo>
                  <a:lnTo>
                    <a:pt x="1268" y="45"/>
                  </a:lnTo>
                  <a:lnTo>
                    <a:pt x="1219" y="64"/>
                  </a:lnTo>
                  <a:lnTo>
                    <a:pt x="1167" y="90"/>
                  </a:lnTo>
                  <a:lnTo>
                    <a:pt x="1111" y="125"/>
                  </a:lnTo>
                  <a:lnTo>
                    <a:pt x="1054" y="170"/>
                  </a:lnTo>
                  <a:lnTo>
                    <a:pt x="1057" y="168"/>
                  </a:lnTo>
                  <a:lnTo>
                    <a:pt x="1068" y="163"/>
                  </a:lnTo>
                  <a:lnTo>
                    <a:pt x="1086" y="157"/>
                  </a:lnTo>
                  <a:lnTo>
                    <a:pt x="1111" y="147"/>
                  </a:lnTo>
                  <a:lnTo>
                    <a:pt x="1140" y="138"/>
                  </a:lnTo>
                  <a:lnTo>
                    <a:pt x="1175" y="128"/>
                  </a:lnTo>
                  <a:lnTo>
                    <a:pt x="1215" y="118"/>
                  </a:lnTo>
                  <a:lnTo>
                    <a:pt x="1260" y="109"/>
                  </a:lnTo>
                  <a:lnTo>
                    <a:pt x="1308" y="99"/>
                  </a:lnTo>
                  <a:lnTo>
                    <a:pt x="1359" y="93"/>
                  </a:lnTo>
                  <a:lnTo>
                    <a:pt x="1414" y="90"/>
                  </a:lnTo>
                  <a:lnTo>
                    <a:pt x="1470" y="88"/>
                  </a:lnTo>
                  <a:lnTo>
                    <a:pt x="1528" y="91"/>
                  </a:lnTo>
                  <a:lnTo>
                    <a:pt x="1587" y="98"/>
                  </a:lnTo>
                  <a:lnTo>
                    <a:pt x="1646" y="110"/>
                  </a:lnTo>
                  <a:lnTo>
                    <a:pt x="1705" y="126"/>
                  </a:lnTo>
                  <a:lnTo>
                    <a:pt x="1765" y="150"/>
                  </a:lnTo>
                  <a:lnTo>
                    <a:pt x="1822" y="181"/>
                  </a:lnTo>
                  <a:lnTo>
                    <a:pt x="1878" y="218"/>
                  </a:lnTo>
                  <a:lnTo>
                    <a:pt x="1933" y="263"/>
                  </a:lnTo>
                  <a:lnTo>
                    <a:pt x="1986" y="315"/>
                  </a:lnTo>
                  <a:lnTo>
                    <a:pt x="1981" y="314"/>
                  </a:lnTo>
                  <a:lnTo>
                    <a:pt x="1971" y="307"/>
                  </a:lnTo>
                  <a:lnTo>
                    <a:pt x="1955" y="301"/>
                  </a:lnTo>
                  <a:lnTo>
                    <a:pt x="1934" y="291"/>
                  </a:lnTo>
                  <a:lnTo>
                    <a:pt x="1910" y="282"/>
                  </a:lnTo>
                  <a:lnTo>
                    <a:pt x="1885" y="271"/>
                  </a:lnTo>
                  <a:lnTo>
                    <a:pt x="1857" y="263"/>
                  </a:lnTo>
                  <a:lnTo>
                    <a:pt x="1829" y="256"/>
                  </a:lnTo>
                  <a:lnTo>
                    <a:pt x="1801" y="253"/>
                  </a:lnTo>
                  <a:lnTo>
                    <a:pt x="1777" y="253"/>
                  </a:lnTo>
                  <a:lnTo>
                    <a:pt x="1781" y="255"/>
                  </a:lnTo>
                  <a:lnTo>
                    <a:pt x="1790" y="258"/>
                  </a:lnTo>
                  <a:lnTo>
                    <a:pt x="1806" y="266"/>
                  </a:lnTo>
                  <a:lnTo>
                    <a:pt x="1829" y="275"/>
                  </a:lnTo>
                  <a:lnTo>
                    <a:pt x="1854" y="288"/>
                  </a:lnTo>
                  <a:lnTo>
                    <a:pt x="1885" y="304"/>
                  </a:lnTo>
                  <a:lnTo>
                    <a:pt x="1918" y="325"/>
                  </a:lnTo>
                  <a:lnTo>
                    <a:pt x="1955" y="347"/>
                  </a:lnTo>
                  <a:lnTo>
                    <a:pt x="1994" y="373"/>
                  </a:lnTo>
                  <a:lnTo>
                    <a:pt x="2035" y="402"/>
                  </a:lnTo>
                  <a:lnTo>
                    <a:pt x="2077" y="434"/>
                  </a:lnTo>
                  <a:lnTo>
                    <a:pt x="2118" y="471"/>
                  </a:lnTo>
                  <a:lnTo>
                    <a:pt x="2160" y="511"/>
                  </a:lnTo>
                  <a:lnTo>
                    <a:pt x="2202" y="554"/>
                  </a:lnTo>
                  <a:lnTo>
                    <a:pt x="2240" y="601"/>
                  </a:lnTo>
                  <a:lnTo>
                    <a:pt x="2279" y="652"/>
                  </a:lnTo>
                  <a:lnTo>
                    <a:pt x="2312" y="706"/>
                  </a:lnTo>
                  <a:lnTo>
                    <a:pt x="2344" y="766"/>
                  </a:lnTo>
                  <a:lnTo>
                    <a:pt x="2372" y="828"/>
                  </a:lnTo>
                  <a:lnTo>
                    <a:pt x="2394" y="894"/>
                  </a:lnTo>
                  <a:lnTo>
                    <a:pt x="2412" y="964"/>
                  </a:lnTo>
                  <a:lnTo>
                    <a:pt x="2424" y="1039"/>
                  </a:lnTo>
                  <a:lnTo>
                    <a:pt x="2429" y="1118"/>
                  </a:lnTo>
                  <a:lnTo>
                    <a:pt x="2428" y="1201"/>
                  </a:lnTo>
                  <a:lnTo>
                    <a:pt x="2418" y="1289"/>
                  </a:lnTo>
                  <a:lnTo>
                    <a:pt x="2376" y="1123"/>
                  </a:lnTo>
                  <a:lnTo>
                    <a:pt x="2376" y="1127"/>
                  </a:lnTo>
                  <a:lnTo>
                    <a:pt x="2378" y="1144"/>
                  </a:lnTo>
                  <a:lnTo>
                    <a:pt x="2380" y="1169"/>
                  </a:lnTo>
                  <a:lnTo>
                    <a:pt x="2380" y="1203"/>
                  </a:lnTo>
                  <a:lnTo>
                    <a:pt x="2378" y="1244"/>
                  </a:lnTo>
                  <a:lnTo>
                    <a:pt x="2375" y="1292"/>
                  </a:lnTo>
                  <a:lnTo>
                    <a:pt x="2368" y="1349"/>
                  </a:lnTo>
                  <a:lnTo>
                    <a:pt x="2359" y="1409"/>
                  </a:lnTo>
                  <a:lnTo>
                    <a:pt x="2346" y="1477"/>
                  </a:lnTo>
                  <a:lnTo>
                    <a:pt x="2327" y="1549"/>
                  </a:lnTo>
                  <a:lnTo>
                    <a:pt x="2303" y="1624"/>
                  </a:lnTo>
                  <a:lnTo>
                    <a:pt x="2272" y="1702"/>
                  </a:lnTo>
                  <a:lnTo>
                    <a:pt x="2235" y="1783"/>
                  </a:lnTo>
                  <a:lnTo>
                    <a:pt x="2191" y="1866"/>
                  </a:lnTo>
                  <a:lnTo>
                    <a:pt x="2138" y="1949"/>
                  </a:lnTo>
                  <a:lnTo>
                    <a:pt x="2077" y="2034"/>
                  </a:lnTo>
                  <a:lnTo>
                    <a:pt x="2077" y="2031"/>
                  </a:lnTo>
                  <a:lnTo>
                    <a:pt x="2080" y="2024"/>
                  </a:lnTo>
                  <a:lnTo>
                    <a:pt x="2083" y="2012"/>
                  </a:lnTo>
                  <a:lnTo>
                    <a:pt x="2088" y="1994"/>
                  </a:lnTo>
                  <a:lnTo>
                    <a:pt x="2093" y="1972"/>
                  </a:lnTo>
                  <a:lnTo>
                    <a:pt x="2098" y="1948"/>
                  </a:lnTo>
                  <a:lnTo>
                    <a:pt x="2104" y="1919"/>
                  </a:lnTo>
                  <a:lnTo>
                    <a:pt x="2110" y="1887"/>
                  </a:lnTo>
                  <a:lnTo>
                    <a:pt x="2115" y="1851"/>
                  </a:lnTo>
                  <a:lnTo>
                    <a:pt x="2122" y="1813"/>
                  </a:lnTo>
                  <a:lnTo>
                    <a:pt x="2126" y="1775"/>
                  </a:lnTo>
                  <a:lnTo>
                    <a:pt x="2130" y="1733"/>
                  </a:lnTo>
                  <a:lnTo>
                    <a:pt x="2133" y="1690"/>
                  </a:lnTo>
                  <a:lnTo>
                    <a:pt x="2136" y="1646"/>
                  </a:lnTo>
                  <a:lnTo>
                    <a:pt x="2136" y="1602"/>
                  </a:lnTo>
                  <a:lnTo>
                    <a:pt x="2135" y="1555"/>
                  </a:lnTo>
                  <a:lnTo>
                    <a:pt x="2133" y="1510"/>
                  </a:lnTo>
                  <a:lnTo>
                    <a:pt x="2126" y="1465"/>
                  </a:lnTo>
                  <a:lnTo>
                    <a:pt x="2120" y="1421"/>
                  </a:lnTo>
                  <a:lnTo>
                    <a:pt x="2110" y="1376"/>
                  </a:lnTo>
                  <a:lnTo>
                    <a:pt x="2098" y="1334"/>
                  </a:lnTo>
                  <a:lnTo>
                    <a:pt x="2082" y="1292"/>
                  </a:lnTo>
                  <a:lnTo>
                    <a:pt x="2062" y="1252"/>
                  </a:lnTo>
                  <a:lnTo>
                    <a:pt x="2042" y="1216"/>
                  </a:lnTo>
                  <a:lnTo>
                    <a:pt x="2014" y="1182"/>
                  </a:lnTo>
                  <a:lnTo>
                    <a:pt x="1986" y="1150"/>
                  </a:lnTo>
                  <a:lnTo>
                    <a:pt x="1952" y="1121"/>
                  </a:lnTo>
                  <a:lnTo>
                    <a:pt x="1914" y="1097"/>
                  </a:lnTo>
                  <a:lnTo>
                    <a:pt x="1872" y="1075"/>
                  </a:lnTo>
                  <a:lnTo>
                    <a:pt x="1825" y="1059"/>
                  </a:lnTo>
                  <a:lnTo>
                    <a:pt x="1773" y="1046"/>
                  </a:lnTo>
                  <a:lnTo>
                    <a:pt x="1715" y="1039"/>
                  </a:lnTo>
                  <a:lnTo>
                    <a:pt x="1654" y="1036"/>
                  </a:lnTo>
                  <a:lnTo>
                    <a:pt x="1585" y="1039"/>
                  </a:lnTo>
                  <a:lnTo>
                    <a:pt x="1512" y="1049"/>
                  </a:lnTo>
                  <a:lnTo>
                    <a:pt x="1431" y="1065"/>
                  </a:lnTo>
                  <a:lnTo>
                    <a:pt x="1486" y="961"/>
                  </a:lnTo>
                  <a:lnTo>
                    <a:pt x="1406" y="1001"/>
                  </a:lnTo>
                  <a:lnTo>
                    <a:pt x="1332" y="1033"/>
                  </a:lnTo>
                  <a:lnTo>
                    <a:pt x="1260" y="1059"/>
                  </a:lnTo>
                  <a:lnTo>
                    <a:pt x="1193" y="1076"/>
                  </a:lnTo>
                  <a:lnTo>
                    <a:pt x="1129" y="1089"/>
                  </a:lnTo>
                  <a:lnTo>
                    <a:pt x="1070" y="1095"/>
                  </a:lnTo>
                  <a:lnTo>
                    <a:pt x="1014" y="1097"/>
                  </a:lnTo>
                  <a:lnTo>
                    <a:pt x="961" y="1094"/>
                  </a:lnTo>
                  <a:lnTo>
                    <a:pt x="911" y="1086"/>
                  </a:lnTo>
                  <a:lnTo>
                    <a:pt x="866" y="1075"/>
                  </a:lnTo>
                  <a:lnTo>
                    <a:pt x="823" y="1060"/>
                  </a:lnTo>
                  <a:lnTo>
                    <a:pt x="783" y="1043"/>
                  </a:lnTo>
                  <a:lnTo>
                    <a:pt x="748" y="1023"/>
                  </a:lnTo>
                  <a:lnTo>
                    <a:pt x="714" y="1001"/>
                  </a:lnTo>
                  <a:lnTo>
                    <a:pt x="685" y="980"/>
                  </a:lnTo>
                  <a:lnTo>
                    <a:pt x="658" y="956"/>
                  </a:lnTo>
                  <a:lnTo>
                    <a:pt x="634" y="934"/>
                  </a:lnTo>
                  <a:lnTo>
                    <a:pt x="613" y="910"/>
                  </a:lnTo>
                  <a:lnTo>
                    <a:pt x="594" y="887"/>
                  </a:lnTo>
                  <a:lnTo>
                    <a:pt x="580" y="866"/>
                  </a:lnTo>
                  <a:lnTo>
                    <a:pt x="565" y="849"/>
                  </a:lnTo>
                  <a:lnTo>
                    <a:pt x="556" y="831"/>
                  </a:lnTo>
                  <a:lnTo>
                    <a:pt x="548" y="818"/>
                  </a:lnTo>
                  <a:lnTo>
                    <a:pt x="541" y="807"/>
                  </a:lnTo>
                  <a:lnTo>
                    <a:pt x="538" y="801"/>
                  </a:lnTo>
                  <a:lnTo>
                    <a:pt x="536" y="798"/>
                  </a:lnTo>
                  <a:lnTo>
                    <a:pt x="543" y="865"/>
                  </a:lnTo>
                  <a:lnTo>
                    <a:pt x="544" y="926"/>
                  </a:lnTo>
                  <a:lnTo>
                    <a:pt x="541" y="983"/>
                  </a:lnTo>
                  <a:lnTo>
                    <a:pt x="533" y="1036"/>
                  </a:lnTo>
                  <a:lnTo>
                    <a:pt x="522" y="1086"/>
                  </a:lnTo>
                  <a:lnTo>
                    <a:pt x="509" y="1132"/>
                  </a:lnTo>
                  <a:lnTo>
                    <a:pt x="491" y="1176"/>
                  </a:lnTo>
                  <a:lnTo>
                    <a:pt x="474" y="1219"/>
                  </a:lnTo>
                  <a:lnTo>
                    <a:pt x="453" y="1259"/>
                  </a:lnTo>
                  <a:lnTo>
                    <a:pt x="432" y="1299"/>
                  </a:lnTo>
                  <a:lnTo>
                    <a:pt x="411" y="1337"/>
                  </a:lnTo>
                  <a:lnTo>
                    <a:pt x="391" y="1377"/>
                  </a:lnTo>
                  <a:lnTo>
                    <a:pt x="370" y="1417"/>
                  </a:lnTo>
                  <a:lnTo>
                    <a:pt x="352" y="1459"/>
                  </a:lnTo>
                  <a:lnTo>
                    <a:pt x="335" y="1501"/>
                  </a:lnTo>
                  <a:lnTo>
                    <a:pt x="320" y="1547"/>
                  </a:lnTo>
                  <a:lnTo>
                    <a:pt x="307" y="1595"/>
                  </a:lnTo>
                  <a:lnTo>
                    <a:pt x="299" y="1645"/>
                  </a:lnTo>
                  <a:lnTo>
                    <a:pt x="294" y="1701"/>
                  </a:lnTo>
                  <a:lnTo>
                    <a:pt x="293" y="1760"/>
                  </a:lnTo>
                  <a:lnTo>
                    <a:pt x="298" y="1824"/>
                  </a:lnTo>
                  <a:lnTo>
                    <a:pt x="309" y="1893"/>
                  </a:lnTo>
                  <a:lnTo>
                    <a:pt x="306" y="1890"/>
                  </a:lnTo>
                  <a:lnTo>
                    <a:pt x="298" y="1880"/>
                  </a:lnTo>
                  <a:lnTo>
                    <a:pt x="286" y="1866"/>
                  </a:lnTo>
                  <a:lnTo>
                    <a:pt x="272" y="1845"/>
                  </a:lnTo>
                  <a:lnTo>
                    <a:pt x="254" y="1818"/>
                  </a:lnTo>
                  <a:lnTo>
                    <a:pt x="235" y="1787"/>
                  </a:lnTo>
                  <a:lnTo>
                    <a:pt x="214" y="1751"/>
                  </a:lnTo>
                  <a:lnTo>
                    <a:pt x="192" y="1709"/>
                  </a:lnTo>
                  <a:lnTo>
                    <a:pt x="171" y="1664"/>
                  </a:lnTo>
                  <a:lnTo>
                    <a:pt x="150" y="1614"/>
                  </a:lnTo>
                  <a:lnTo>
                    <a:pt x="130" y="1560"/>
                  </a:lnTo>
                  <a:lnTo>
                    <a:pt x="114" y="1502"/>
                  </a:lnTo>
                  <a:lnTo>
                    <a:pt x="99" y="1441"/>
                  </a:lnTo>
                  <a:lnTo>
                    <a:pt x="88" y="1377"/>
                  </a:lnTo>
                  <a:lnTo>
                    <a:pt x="80" y="1310"/>
                  </a:lnTo>
                  <a:lnTo>
                    <a:pt x="78" y="1240"/>
                  </a:lnTo>
                  <a:lnTo>
                    <a:pt x="82" y="1168"/>
                  </a:lnTo>
                  <a:lnTo>
                    <a:pt x="91" y="1092"/>
                  </a:lnTo>
                  <a:lnTo>
                    <a:pt x="109" y="1015"/>
                  </a:lnTo>
                  <a:lnTo>
                    <a:pt x="5" y="1139"/>
                  </a:lnTo>
                  <a:lnTo>
                    <a:pt x="5" y="1135"/>
                  </a:lnTo>
                  <a:lnTo>
                    <a:pt x="3" y="1126"/>
                  </a:lnTo>
                  <a:lnTo>
                    <a:pt x="1" y="1111"/>
                  </a:lnTo>
                  <a:lnTo>
                    <a:pt x="0" y="1091"/>
                  </a:lnTo>
                  <a:lnTo>
                    <a:pt x="0" y="1067"/>
                  </a:lnTo>
                  <a:lnTo>
                    <a:pt x="0" y="1038"/>
                  </a:lnTo>
                  <a:lnTo>
                    <a:pt x="1" y="1004"/>
                  </a:lnTo>
                  <a:lnTo>
                    <a:pt x="6" y="969"/>
                  </a:lnTo>
                  <a:lnTo>
                    <a:pt x="13" y="932"/>
                  </a:lnTo>
                  <a:lnTo>
                    <a:pt x="22" y="892"/>
                  </a:lnTo>
                  <a:lnTo>
                    <a:pt x="33" y="852"/>
                  </a:lnTo>
                  <a:lnTo>
                    <a:pt x="49" y="810"/>
                  </a:lnTo>
                  <a:lnTo>
                    <a:pt x="70" y="769"/>
                  </a:lnTo>
                  <a:lnTo>
                    <a:pt x="96" y="729"/>
                  </a:lnTo>
                  <a:lnTo>
                    <a:pt x="125" y="689"/>
                  </a:lnTo>
                  <a:lnTo>
                    <a:pt x="162" y="650"/>
                  </a:lnTo>
                  <a:lnTo>
                    <a:pt x="202" y="613"/>
                  </a:lnTo>
                  <a:lnTo>
                    <a:pt x="250" y="580"/>
                  </a:lnTo>
                  <a:lnTo>
                    <a:pt x="304" y="549"/>
                  </a:lnTo>
                  <a:lnTo>
                    <a:pt x="367" y="524"/>
                  </a:lnTo>
                  <a:lnTo>
                    <a:pt x="365" y="520"/>
                  </a:lnTo>
                  <a:lnTo>
                    <a:pt x="363" y="514"/>
                  </a:lnTo>
                  <a:lnTo>
                    <a:pt x="357" y="503"/>
                  </a:lnTo>
                  <a:lnTo>
                    <a:pt x="349" y="490"/>
                  </a:lnTo>
                  <a:lnTo>
                    <a:pt x="338" y="474"/>
                  </a:lnTo>
                  <a:lnTo>
                    <a:pt x="322" y="458"/>
                  </a:lnTo>
                  <a:lnTo>
                    <a:pt x="301" y="440"/>
                  </a:lnTo>
                  <a:lnTo>
                    <a:pt x="275" y="424"/>
                  </a:lnTo>
                  <a:lnTo>
                    <a:pt x="245" y="408"/>
                  </a:lnTo>
                  <a:lnTo>
                    <a:pt x="206" y="396"/>
                  </a:lnTo>
                  <a:lnTo>
                    <a:pt x="163" y="386"/>
                  </a:lnTo>
                  <a:lnTo>
                    <a:pt x="166" y="386"/>
                  </a:lnTo>
                  <a:lnTo>
                    <a:pt x="176" y="384"/>
                  </a:lnTo>
                  <a:lnTo>
                    <a:pt x="190" y="384"/>
                  </a:lnTo>
                  <a:lnTo>
                    <a:pt x="210" y="384"/>
                  </a:lnTo>
                  <a:lnTo>
                    <a:pt x="234" y="386"/>
                  </a:lnTo>
                  <a:lnTo>
                    <a:pt x="259" y="389"/>
                  </a:lnTo>
                  <a:lnTo>
                    <a:pt x="285" y="396"/>
                  </a:lnTo>
                  <a:lnTo>
                    <a:pt x="312" y="404"/>
                  </a:lnTo>
                  <a:lnTo>
                    <a:pt x="339" y="415"/>
                  </a:lnTo>
                  <a:lnTo>
                    <a:pt x="365" y="431"/>
                  </a:lnTo>
                  <a:lnTo>
                    <a:pt x="389" y="452"/>
                  </a:lnTo>
                  <a:lnTo>
                    <a:pt x="408" y="476"/>
                  </a:lnTo>
                  <a:lnTo>
                    <a:pt x="424" y="508"/>
                  </a:lnTo>
                  <a:lnTo>
                    <a:pt x="424" y="503"/>
                  </a:lnTo>
                  <a:lnTo>
                    <a:pt x="421" y="492"/>
                  </a:lnTo>
                  <a:lnTo>
                    <a:pt x="416" y="474"/>
                  </a:lnTo>
                  <a:lnTo>
                    <a:pt x="411" y="452"/>
                  </a:lnTo>
                  <a:lnTo>
                    <a:pt x="405" y="424"/>
                  </a:lnTo>
                  <a:lnTo>
                    <a:pt x="400" y="394"/>
                  </a:lnTo>
                  <a:lnTo>
                    <a:pt x="397" y="362"/>
                  </a:lnTo>
                  <a:lnTo>
                    <a:pt x="395" y="330"/>
                  </a:lnTo>
                  <a:lnTo>
                    <a:pt x="397" y="296"/>
                  </a:lnTo>
                  <a:lnTo>
                    <a:pt x="400" y="264"/>
                  </a:lnTo>
                  <a:lnTo>
                    <a:pt x="408" y="234"/>
                  </a:lnTo>
                  <a:lnTo>
                    <a:pt x="421" y="207"/>
                  </a:lnTo>
                  <a:lnTo>
                    <a:pt x="419" y="231"/>
                  </a:lnTo>
                  <a:lnTo>
                    <a:pt x="419" y="261"/>
                  </a:lnTo>
                  <a:lnTo>
                    <a:pt x="421" y="293"/>
                  </a:lnTo>
                  <a:lnTo>
                    <a:pt x="427" y="327"/>
                  </a:lnTo>
                  <a:lnTo>
                    <a:pt x="439" y="359"/>
                  </a:lnTo>
                  <a:lnTo>
                    <a:pt x="453" y="391"/>
                  </a:lnTo>
                  <a:lnTo>
                    <a:pt x="455" y="388"/>
                  </a:lnTo>
                  <a:lnTo>
                    <a:pt x="456" y="381"/>
                  </a:lnTo>
                  <a:lnTo>
                    <a:pt x="461" y="371"/>
                  </a:lnTo>
                  <a:lnTo>
                    <a:pt x="467" y="357"/>
                  </a:lnTo>
                  <a:lnTo>
                    <a:pt x="475" y="339"/>
                  </a:lnTo>
                  <a:lnTo>
                    <a:pt x="485" y="320"/>
                  </a:lnTo>
                  <a:lnTo>
                    <a:pt x="499" y="298"/>
                  </a:lnTo>
                  <a:lnTo>
                    <a:pt x="515" y="275"/>
                  </a:lnTo>
                  <a:lnTo>
                    <a:pt x="535" y="250"/>
                  </a:lnTo>
                  <a:lnTo>
                    <a:pt x="557" y="224"/>
                  </a:lnTo>
                  <a:lnTo>
                    <a:pt x="583" y="197"/>
                  </a:lnTo>
                  <a:lnTo>
                    <a:pt x="612" y="171"/>
                  </a:lnTo>
                  <a:lnTo>
                    <a:pt x="645" y="146"/>
                  </a:lnTo>
                  <a:lnTo>
                    <a:pt x="682" y="120"/>
                  </a:lnTo>
                  <a:lnTo>
                    <a:pt x="724" y="96"/>
                  </a:lnTo>
                  <a:lnTo>
                    <a:pt x="770" y="74"/>
                  </a:lnTo>
                  <a:lnTo>
                    <a:pt x="821" y="54"/>
                  </a:lnTo>
                  <a:lnTo>
                    <a:pt x="877" y="37"/>
                  </a:lnTo>
                  <a:lnTo>
                    <a:pt x="938" y="22"/>
                  </a:lnTo>
                  <a:lnTo>
                    <a:pt x="1004" y="11"/>
                  </a:lnTo>
                  <a:lnTo>
                    <a:pt x="1076" y="3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54DF56E-376E-2D8B-75DD-BAE71E0A1133}"/>
              </a:ext>
            </a:extLst>
          </p:cNvPr>
          <p:cNvGrpSpPr/>
          <p:nvPr/>
        </p:nvGrpSpPr>
        <p:grpSpPr>
          <a:xfrm>
            <a:off x="3204331" y="2131197"/>
            <a:ext cx="1177418" cy="1177418"/>
            <a:chOff x="3204331" y="2340747"/>
            <a:chExt cx="1177418" cy="1177418"/>
          </a:xfrm>
        </p:grpSpPr>
        <p:sp>
          <p:nvSpPr>
            <p:cNvPr id="207" name="Oval 245">
              <a:extLst>
                <a:ext uri="{FF2B5EF4-FFF2-40B4-BE49-F238E27FC236}">
                  <a16:creationId xmlns:a16="http://schemas.microsoft.com/office/drawing/2014/main" id="{A973AE9E-C920-EB2D-952B-AF16684031DE}"/>
                </a:ext>
              </a:extLst>
            </p:cNvPr>
            <p:cNvSpPr/>
            <p:nvPr/>
          </p:nvSpPr>
          <p:spPr>
            <a:xfrm>
              <a:off x="3204331" y="2340747"/>
              <a:ext cx="1177418" cy="11774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8" name="Freeform 38">
              <a:extLst>
                <a:ext uri="{FF2B5EF4-FFF2-40B4-BE49-F238E27FC236}">
                  <a16:creationId xmlns:a16="http://schemas.microsoft.com/office/drawing/2014/main" id="{6AA499DC-E818-A1D5-458B-41A5B8DA5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640" y="2427056"/>
              <a:ext cx="1004799" cy="1004799"/>
            </a:xfrm>
            <a:custGeom>
              <a:avLst/>
              <a:gdLst>
                <a:gd name="T0" fmla="*/ 2156 w 4063"/>
                <a:gd name="T1" fmla="*/ 3 h 4063"/>
                <a:gd name="T2" fmla="*/ 2397 w 4063"/>
                <a:gd name="T3" fmla="*/ 33 h 4063"/>
                <a:gd name="T4" fmla="*/ 2629 w 4063"/>
                <a:gd name="T5" fmla="*/ 88 h 4063"/>
                <a:gd name="T6" fmla="*/ 2849 w 4063"/>
                <a:gd name="T7" fmla="*/ 171 h 4063"/>
                <a:gd name="T8" fmla="*/ 3057 w 4063"/>
                <a:gd name="T9" fmla="*/ 277 h 4063"/>
                <a:gd name="T10" fmla="*/ 3251 w 4063"/>
                <a:gd name="T11" fmla="*/ 406 h 4063"/>
                <a:gd name="T12" fmla="*/ 3427 w 4063"/>
                <a:gd name="T13" fmla="*/ 555 h 4063"/>
                <a:gd name="T14" fmla="*/ 3585 w 4063"/>
                <a:gd name="T15" fmla="*/ 723 h 4063"/>
                <a:gd name="T16" fmla="*/ 3725 w 4063"/>
                <a:gd name="T17" fmla="*/ 907 h 4063"/>
                <a:gd name="T18" fmla="*/ 3842 w 4063"/>
                <a:gd name="T19" fmla="*/ 1108 h 4063"/>
                <a:gd name="T20" fmla="*/ 3936 w 4063"/>
                <a:gd name="T21" fmla="*/ 1322 h 4063"/>
                <a:gd name="T22" fmla="*/ 4005 w 4063"/>
                <a:gd name="T23" fmla="*/ 1549 h 4063"/>
                <a:gd name="T24" fmla="*/ 4048 w 4063"/>
                <a:gd name="T25" fmla="*/ 1786 h 4063"/>
                <a:gd name="T26" fmla="*/ 4063 w 4063"/>
                <a:gd name="T27" fmla="*/ 2031 h 4063"/>
                <a:gd name="T28" fmla="*/ 4048 w 4063"/>
                <a:gd name="T29" fmla="*/ 2276 h 4063"/>
                <a:gd name="T30" fmla="*/ 4005 w 4063"/>
                <a:gd name="T31" fmla="*/ 2514 h 4063"/>
                <a:gd name="T32" fmla="*/ 3936 w 4063"/>
                <a:gd name="T33" fmla="*/ 2741 h 4063"/>
                <a:gd name="T34" fmla="*/ 3842 w 4063"/>
                <a:gd name="T35" fmla="*/ 2955 h 4063"/>
                <a:gd name="T36" fmla="*/ 3725 w 4063"/>
                <a:gd name="T37" fmla="*/ 3156 h 4063"/>
                <a:gd name="T38" fmla="*/ 3585 w 4063"/>
                <a:gd name="T39" fmla="*/ 3340 h 4063"/>
                <a:gd name="T40" fmla="*/ 3427 w 4063"/>
                <a:gd name="T41" fmla="*/ 3508 h 4063"/>
                <a:gd name="T42" fmla="*/ 3251 w 4063"/>
                <a:gd name="T43" fmla="*/ 3657 h 4063"/>
                <a:gd name="T44" fmla="*/ 3057 w 4063"/>
                <a:gd name="T45" fmla="*/ 3786 h 4063"/>
                <a:gd name="T46" fmla="*/ 2849 w 4063"/>
                <a:gd name="T47" fmla="*/ 3892 h 4063"/>
                <a:gd name="T48" fmla="*/ 2629 w 4063"/>
                <a:gd name="T49" fmla="*/ 3974 h 4063"/>
                <a:gd name="T50" fmla="*/ 2397 w 4063"/>
                <a:gd name="T51" fmla="*/ 4030 h 4063"/>
                <a:gd name="T52" fmla="*/ 2156 w 4063"/>
                <a:gd name="T53" fmla="*/ 4059 h 4063"/>
                <a:gd name="T54" fmla="*/ 1907 w 4063"/>
                <a:gd name="T55" fmla="*/ 4059 h 4063"/>
                <a:gd name="T56" fmla="*/ 1666 w 4063"/>
                <a:gd name="T57" fmla="*/ 4030 h 4063"/>
                <a:gd name="T58" fmla="*/ 1434 w 4063"/>
                <a:gd name="T59" fmla="*/ 3974 h 4063"/>
                <a:gd name="T60" fmla="*/ 1214 w 4063"/>
                <a:gd name="T61" fmla="*/ 3892 h 4063"/>
                <a:gd name="T62" fmla="*/ 1006 w 4063"/>
                <a:gd name="T63" fmla="*/ 3786 h 4063"/>
                <a:gd name="T64" fmla="*/ 813 w 4063"/>
                <a:gd name="T65" fmla="*/ 3657 h 4063"/>
                <a:gd name="T66" fmla="*/ 637 w 4063"/>
                <a:gd name="T67" fmla="*/ 3508 h 4063"/>
                <a:gd name="T68" fmla="*/ 478 w 4063"/>
                <a:gd name="T69" fmla="*/ 3340 h 4063"/>
                <a:gd name="T70" fmla="*/ 339 w 4063"/>
                <a:gd name="T71" fmla="*/ 3156 h 4063"/>
                <a:gd name="T72" fmla="*/ 222 w 4063"/>
                <a:gd name="T73" fmla="*/ 2955 h 4063"/>
                <a:gd name="T74" fmla="*/ 127 w 4063"/>
                <a:gd name="T75" fmla="*/ 2741 h 4063"/>
                <a:gd name="T76" fmla="*/ 58 w 4063"/>
                <a:gd name="T77" fmla="*/ 2514 h 4063"/>
                <a:gd name="T78" fmla="*/ 15 w 4063"/>
                <a:gd name="T79" fmla="*/ 2276 h 4063"/>
                <a:gd name="T80" fmla="*/ 0 w 4063"/>
                <a:gd name="T81" fmla="*/ 2031 h 4063"/>
                <a:gd name="T82" fmla="*/ 15 w 4063"/>
                <a:gd name="T83" fmla="*/ 1786 h 4063"/>
                <a:gd name="T84" fmla="*/ 58 w 4063"/>
                <a:gd name="T85" fmla="*/ 1549 h 4063"/>
                <a:gd name="T86" fmla="*/ 127 w 4063"/>
                <a:gd name="T87" fmla="*/ 1322 h 4063"/>
                <a:gd name="T88" fmla="*/ 222 w 4063"/>
                <a:gd name="T89" fmla="*/ 1108 h 4063"/>
                <a:gd name="T90" fmla="*/ 339 w 4063"/>
                <a:gd name="T91" fmla="*/ 907 h 4063"/>
                <a:gd name="T92" fmla="*/ 478 w 4063"/>
                <a:gd name="T93" fmla="*/ 723 h 4063"/>
                <a:gd name="T94" fmla="*/ 637 w 4063"/>
                <a:gd name="T95" fmla="*/ 555 h 4063"/>
                <a:gd name="T96" fmla="*/ 813 w 4063"/>
                <a:gd name="T97" fmla="*/ 406 h 4063"/>
                <a:gd name="T98" fmla="*/ 1006 w 4063"/>
                <a:gd name="T99" fmla="*/ 277 h 4063"/>
                <a:gd name="T100" fmla="*/ 1214 w 4063"/>
                <a:gd name="T101" fmla="*/ 171 h 4063"/>
                <a:gd name="T102" fmla="*/ 1434 w 4063"/>
                <a:gd name="T103" fmla="*/ 88 h 4063"/>
                <a:gd name="T104" fmla="*/ 1666 w 4063"/>
                <a:gd name="T105" fmla="*/ 33 h 4063"/>
                <a:gd name="T106" fmla="*/ 1907 w 4063"/>
                <a:gd name="T107" fmla="*/ 3 h 4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63" h="4063">
                  <a:moveTo>
                    <a:pt x="2030" y="0"/>
                  </a:moveTo>
                  <a:lnTo>
                    <a:pt x="2156" y="3"/>
                  </a:lnTo>
                  <a:lnTo>
                    <a:pt x="2277" y="15"/>
                  </a:lnTo>
                  <a:lnTo>
                    <a:pt x="2397" y="33"/>
                  </a:lnTo>
                  <a:lnTo>
                    <a:pt x="2514" y="58"/>
                  </a:lnTo>
                  <a:lnTo>
                    <a:pt x="2629" y="88"/>
                  </a:lnTo>
                  <a:lnTo>
                    <a:pt x="2741" y="127"/>
                  </a:lnTo>
                  <a:lnTo>
                    <a:pt x="2849" y="171"/>
                  </a:lnTo>
                  <a:lnTo>
                    <a:pt x="2955" y="221"/>
                  </a:lnTo>
                  <a:lnTo>
                    <a:pt x="3057" y="277"/>
                  </a:lnTo>
                  <a:lnTo>
                    <a:pt x="3156" y="338"/>
                  </a:lnTo>
                  <a:lnTo>
                    <a:pt x="3251" y="406"/>
                  </a:lnTo>
                  <a:lnTo>
                    <a:pt x="3340" y="478"/>
                  </a:lnTo>
                  <a:lnTo>
                    <a:pt x="3427" y="555"/>
                  </a:lnTo>
                  <a:lnTo>
                    <a:pt x="3508" y="636"/>
                  </a:lnTo>
                  <a:lnTo>
                    <a:pt x="3585" y="723"/>
                  </a:lnTo>
                  <a:lnTo>
                    <a:pt x="3657" y="812"/>
                  </a:lnTo>
                  <a:lnTo>
                    <a:pt x="3725" y="907"/>
                  </a:lnTo>
                  <a:lnTo>
                    <a:pt x="3786" y="1006"/>
                  </a:lnTo>
                  <a:lnTo>
                    <a:pt x="3842" y="1108"/>
                  </a:lnTo>
                  <a:lnTo>
                    <a:pt x="3892" y="1214"/>
                  </a:lnTo>
                  <a:lnTo>
                    <a:pt x="3936" y="1322"/>
                  </a:lnTo>
                  <a:lnTo>
                    <a:pt x="3975" y="1434"/>
                  </a:lnTo>
                  <a:lnTo>
                    <a:pt x="4005" y="1549"/>
                  </a:lnTo>
                  <a:lnTo>
                    <a:pt x="4030" y="1666"/>
                  </a:lnTo>
                  <a:lnTo>
                    <a:pt x="4048" y="1786"/>
                  </a:lnTo>
                  <a:lnTo>
                    <a:pt x="4060" y="1907"/>
                  </a:lnTo>
                  <a:lnTo>
                    <a:pt x="4063" y="2031"/>
                  </a:lnTo>
                  <a:lnTo>
                    <a:pt x="4060" y="2156"/>
                  </a:lnTo>
                  <a:lnTo>
                    <a:pt x="4048" y="2276"/>
                  </a:lnTo>
                  <a:lnTo>
                    <a:pt x="4030" y="2397"/>
                  </a:lnTo>
                  <a:lnTo>
                    <a:pt x="4005" y="2514"/>
                  </a:lnTo>
                  <a:lnTo>
                    <a:pt x="3975" y="2629"/>
                  </a:lnTo>
                  <a:lnTo>
                    <a:pt x="3936" y="2741"/>
                  </a:lnTo>
                  <a:lnTo>
                    <a:pt x="3892" y="2849"/>
                  </a:lnTo>
                  <a:lnTo>
                    <a:pt x="3842" y="2955"/>
                  </a:lnTo>
                  <a:lnTo>
                    <a:pt x="3786" y="3057"/>
                  </a:lnTo>
                  <a:lnTo>
                    <a:pt x="3725" y="3156"/>
                  </a:lnTo>
                  <a:lnTo>
                    <a:pt x="3657" y="3250"/>
                  </a:lnTo>
                  <a:lnTo>
                    <a:pt x="3585" y="3340"/>
                  </a:lnTo>
                  <a:lnTo>
                    <a:pt x="3508" y="3426"/>
                  </a:lnTo>
                  <a:lnTo>
                    <a:pt x="3427" y="3508"/>
                  </a:lnTo>
                  <a:lnTo>
                    <a:pt x="3340" y="3585"/>
                  </a:lnTo>
                  <a:lnTo>
                    <a:pt x="3251" y="3657"/>
                  </a:lnTo>
                  <a:lnTo>
                    <a:pt x="3156" y="3724"/>
                  </a:lnTo>
                  <a:lnTo>
                    <a:pt x="3057" y="3786"/>
                  </a:lnTo>
                  <a:lnTo>
                    <a:pt x="2955" y="3841"/>
                  </a:lnTo>
                  <a:lnTo>
                    <a:pt x="2849" y="3892"/>
                  </a:lnTo>
                  <a:lnTo>
                    <a:pt x="2741" y="3936"/>
                  </a:lnTo>
                  <a:lnTo>
                    <a:pt x="2629" y="3974"/>
                  </a:lnTo>
                  <a:lnTo>
                    <a:pt x="2514" y="4005"/>
                  </a:lnTo>
                  <a:lnTo>
                    <a:pt x="2397" y="4030"/>
                  </a:lnTo>
                  <a:lnTo>
                    <a:pt x="2277" y="4048"/>
                  </a:lnTo>
                  <a:lnTo>
                    <a:pt x="2156" y="4059"/>
                  </a:lnTo>
                  <a:lnTo>
                    <a:pt x="2030" y="4063"/>
                  </a:lnTo>
                  <a:lnTo>
                    <a:pt x="1907" y="4059"/>
                  </a:lnTo>
                  <a:lnTo>
                    <a:pt x="1787" y="4048"/>
                  </a:lnTo>
                  <a:lnTo>
                    <a:pt x="1666" y="4030"/>
                  </a:lnTo>
                  <a:lnTo>
                    <a:pt x="1549" y="4005"/>
                  </a:lnTo>
                  <a:lnTo>
                    <a:pt x="1434" y="3974"/>
                  </a:lnTo>
                  <a:lnTo>
                    <a:pt x="1322" y="3936"/>
                  </a:lnTo>
                  <a:lnTo>
                    <a:pt x="1214" y="3892"/>
                  </a:lnTo>
                  <a:lnTo>
                    <a:pt x="1108" y="3841"/>
                  </a:lnTo>
                  <a:lnTo>
                    <a:pt x="1006" y="3786"/>
                  </a:lnTo>
                  <a:lnTo>
                    <a:pt x="907" y="3724"/>
                  </a:lnTo>
                  <a:lnTo>
                    <a:pt x="813" y="3657"/>
                  </a:lnTo>
                  <a:lnTo>
                    <a:pt x="723" y="3585"/>
                  </a:lnTo>
                  <a:lnTo>
                    <a:pt x="637" y="3508"/>
                  </a:lnTo>
                  <a:lnTo>
                    <a:pt x="555" y="3426"/>
                  </a:lnTo>
                  <a:lnTo>
                    <a:pt x="478" y="3340"/>
                  </a:lnTo>
                  <a:lnTo>
                    <a:pt x="406" y="3250"/>
                  </a:lnTo>
                  <a:lnTo>
                    <a:pt x="339" y="3156"/>
                  </a:lnTo>
                  <a:lnTo>
                    <a:pt x="277" y="3057"/>
                  </a:lnTo>
                  <a:lnTo>
                    <a:pt x="222" y="2955"/>
                  </a:lnTo>
                  <a:lnTo>
                    <a:pt x="171" y="2849"/>
                  </a:lnTo>
                  <a:lnTo>
                    <a:pt x="127" y="2741"/>
                  </a:lnTo>
                  <a:lnTo>
                    <a:pt x="89" y="2629"/>
                  </a:lnTo>
                  <a:lnTo>
                    <a:pt x="58" y="2514"/>
                  </a:lnTo>
                  <a:lnTo>
                    <a:pt x="33" y="2397"/>
                  </a:lnTo>
                  <a:lnTo>
                    <a:pt x="15" y="2276"/>
                  </a:lnTo>
                  <a:lnTo>
                    <a:pt x="4" y="2156"/>
                  </a:lnTo>
                  <a:lnTo>
                    <a:pt x="0" y="2031"/>
                  </a:lnTo>
                  <a:lnTo>
                    <a:pt x="4" y="1907"/>
                  </a:lnTo>
                  <a:lnTo>
                    <a:pt x="15" y="1786"/>
                  </a:lnTo>
                  <a:lnTo>
                    <a:pt x="33" y="1666"/>
                  </a:lnTo>
                  <a:lnTo>
                    <a:pt x="58" y="1549"/>
                  </a:lnTo>
                  <a:lnTo>
                    <a:pt x="89" y="1434"/>
                  </a:lnTo>
                  <a:lnTo>
                    <a:pt x="127" y="1322"/>
                  </a:lnTo>
                  <a:lnTo>
                    <a:pt x="171" y="1214"/>
                  </a:lnTo>
                  <a:lnTo>
                    <a:pt x="222" y="1108"/>
                  </a:lnTo>
                  <a:lnTo>
                    <a:pt x="277" y="1006"/>
                  </a:lnTo>
                  <a:lnTo>
                    <a:pt x="339" y="907"/>
                  </a:lnTo>
                  <a:lnTo>
                    <a:pt x="406" y="812"/>
                  </a:lnTo>
                  <a:lnTo>
                    <a:pt x="478" y="723"/>
                  </a:lnTo>
                  <a:lnTo>
                    <a:pt x="555" y="636"/>
                  </a:lnTo>
                  <a:lnTo>
                    <a:pt x="637" y="555"/>
                  </a:lnTo>
                  <a:lnTo>
                    <a:pt x="723" y="478"/>
                  </a:lnTo>
                  <a:lnTo>
                    <a:pt x="813" y="406"/>
                  </a:lnTo>
                  <a:lnTo>
                    <a:pt x="907" y="338"/>
                  </a:lnTo>
                  <a:lnTo>
                    <a:pt x="1006" y="277"/>
                  </a:lnTo>
                  <a:lnTo>
                    <a:pt x="1108" y="221"/>
                  </a:lnTo>
                  <a:lnTo>
                    <a:pt x="1214" y="171"/>
                  </a:lnTo>
                  <a:lnTo>
                    <a:pt x="1322" y="127"/>
                  </a:lnTo>
                  <a:lnTo>
                    <a:pt x="1434" y="88"/>
                  </a:lnTo>
                  <a:lnTo>
                    <a:pt x="1549" y="58"/>
                  </a:lnTo>
                  <a:lnTo>
                    <a:pt x="1666" y="33"/>
                  </a:lnTo>
                  <a:lnTo>
                    <a:pt x="1787" y="15"/>
                  </a:lnTo>
                  <a:lnTo>
                    <a:pt x="1907" y="3"/>
                  </a:lnTo>
                  <a:lnTo>
                    <a:pt x="20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39">
              <a:extLst>
                <a:ext uri="{FF2B5EF4-FFF2-40B4-BE49-F238E27FC236}">
                  <a16:creationId xmlns:a16="http://schemas.microsoft.com/office/drawing/2014/main" id="{659E4831-1B17-E77E-07C4-1D1DA87D7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690" y="3144734"/>
              <a:ext cx="4699" cy="495"/>
            </a:xfrm>
            <a:custGeom>
              <a:avLst/>
              <a:gdLst>
                <a:gd name="T0" fmla="*/ 0 w 19"/>
                <a:gd name="T1" fmla="*/ 0 h 2"/>
                <a:gd name="T2" fmla="*/ 19 w 19"/>
                <a:gd name="T3" fmla="*/ 0 h 2"/>
                <a:gd name="T4" fmla="*/ 16 w 19"/>
                <a:gd name="T5" fmla="*/ 0 h 2"/>
                <a:gd name="T6" fmla="*/ 13 w 19"/>
                <a:gd name="T7" fmla="*/ 2 h 2"/>
                <a:gd name="T8" fmla="*/ 8 w 19"/>
                <a:gd name="T9" fmla="*/ 2 h 2"/>
                <a:gd name="T10" fmla="*/ 6 w 19"/>
                <a:gd name="T11" fmla="*/ 2 h 2"/>
                <a:gd name="T12" fmla="*/ 3 w 19"/>
                <a:gd name="T13" fmla="*/ 0 h 2"/>
                <a:gd name="T14" fmla="*/ 0 w 19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">
                  <a:moveTo>
                    <a:pt x="0" y="0"/>
                  </a:moveTo>
                  <a:lnTo>
                    <a:pt x="19" y="0"/>
                  </a:lnTo>
                  <a:lnTo>
                    <a:pt x="16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40">
              <a:extLst>
                <a:ext uri="{FF2B5EF4-FFF2-40B4-BE49-F238E27FC236}">
                  <a16:creationId xmlns:a16="http://schemas.microsoft.com/office/drawing/2014/main" id="{BE3D2FE2-5AE1-5E8B-F05E-C0C7A08F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916" y="3093295"/>
              <a:ext cx="780246" cy="338560"/>
            </a:xfrm>
            <a:custGeom>
              <a:avLst/>
              <a:gdLst>
                <a:gd name="T0" fmla="*/ 1001 w 3155"/>
                <a:gd name="T1" fmla="*/ 81 h 1369"/>
                <a:gd name="T2" fmla="*/ 1012 w 3155"/>
                <a:gd name="T3" fmla="*/ 208 h 1369"/>
                <a:gd name="T4" fmla="*/ 1037 w 3155"/>
                <a:gd name="T5" fmla="*/ 325 h 1369"/>
                <a:gd name="T6" fmla="*/ 1064 w 3155"/>
                <a:gd name="T7" fmla="*/ 418 h 1369"/>
                <a:gd name="T8" fmla="*/ 1085 w 3155"/>
                <a:gd name="T9" fmla="*/ 475 h 1369"/>
                <a:gd name="T10" fmla="*/ 1112 w 3155"/>
                <a:gd name="T11" fmla="*/ 446 h 1369"/>
                <a:gd name="T12" fmla="*/ 1198 w 3155"/>
                <a:gd name="T13" fmla="*/ 347 h 1369"/>
                <a:gd name="T14" fmla="*/ 1303 w 3155"/>
                <a:gd name="T15" fmla="*/ 281 h 1369"/>
                <a:gd name="T16" fmla="*/ 1411 w 3155"/>
                <a:gd name="T17" fmla="*/ 240 h 1369"/>
                <a:gd name="T18" fmla="*/ 1505 w 3155"/>
                <a:gd name="T19" fmla="*/ 218 h 1369"/>
                <a:gd name="T20" fmla="*/ 1564 w 3155"/>
                <a:gd name="T21" fmla="*/ 209 h 1369"/>
                <a:gd name="T22" fmla="*/ 1581 w 3155"/>
                <a:gd name="T23" fmla="*/ 208 h 1369"/>
                <a:gd name="T24" fmla="*/ 1626 w 3155"/>
                <a:gd name="T25" fmla="*/ 213 h 1369"/>
                <a:gd name="T26" fmla="*/ 1709 w 3155"/>
                <a:gd name="T27" fmla="*/ 230 h 1369"/>
                <a:gd name="T28" fmla="*/ 1814 w 3155"/>
                <a:gd name="T29" fmla="*/ 265 h 1369"/>
                <a:gd name="T30" fmla="*/ 1922 w 3155"/>
                <a:gd name="T31" fmla="*/ 322 h 1369"/>
                <a:gd name="T32" fmla="*/ 2016 w 3155"/>
                <a:gd name="T33" fmla="*/ 409 h 1369"/>
                <a:gd name="T34" fmla="*/ 2063 w 3155"/>
                <a:gd name="T35" fmla="*/ 484 h 1369"/>
                <a:gd name="T36" fmla="*/ 2080 w 3155"/>
                <a:gd name="T37" fmla="*/ 442 h 1369"/>
                <a:gd name="T38" fmla="*/ 2107 w 3155"/>
                <a:gd name="T39" fmla="*/ 359 h 1369"/>
                <a:gd name="T40" fmla="*/ 2133 w 3155"/>
                <a:gd name="T41" fmla="*/ 249 h 1369"/>
                <a:gd name="T42" fmla="*/ 2150 w 3155"/>
                <a:gd name="T43" fmla="*/ 123 h 1369"/>
                <a:gd name="T44" fmla="*/ 2148 w 3155"/>
                <a:gd name="T45" fmla="*/ 0 h 1369"/>
                <a:gd name="T46" fmla="*/ 2356 w 3155"/>
                <a:gd name="T47" fmla="*/ 63 h 1369"/>
                <a:gd name="T48" fmla="*/ 2571 w 3155"/>
                <a:gd name="T49" fmla="*/ 152 h 1369"/>
                <a:gd name="T50" fmla="*/ 2783 w 3155"/>
                <a:gd name="T51" fmla="*/ 271 h 1369"/>
                <a:gd name="T52" fmla="*/ 2981 w 3155"/>
                <a:gd name="T53" fmla="*/ 425 h 1369"/>
                <a:gd name="T54" fmla="*/ 3155 w 3155"/>
                <a:gd name="T55" fmla="*/ 617 h 1369"/>
                <a:gd name="T56" fmla="*/ 2910 w 3155"/>
                <a:gd name="T57" fmla="*/ 872 h 1369"/>
                <a:gd name="T58" fmla="*/ 2623 w 3155"/>
                <a:gd name="T59" fmla="*/ 1080 h 1369"/>
                <a:gd name="T60" fmla="*/ 2300 w 3155"/>
                <a:gd name="T61" fmla="*/ 1236 h 1369"/>
                <a:gd name="T62" fmla="*/ 1951 w 3155"/>
                <a:gd name="T63" fmla="*/ 1335 h 1369"/>
                <a:gd name="T64" fmla="*/ 1576 w 3155"/>
                <a:gd name="T65" fmla="*/ 1369 h 1369"/>
                <a:gd name="T66" fmla="*/ 1205 w 3155"/>
                <a:gd name="T67" fmla="*/ 1335 h 1369"/>
                <a:gd name="T68" fmla="*/ 855 w 3155"/>
                <a:gd name="T69" fmla="*/ 1236 h 1369"/>
                <a:gd name="T70" fmla="*/ 532 w 3155"/>
                <a:gd name="T71" fmla="*/ 1080 h 1369"/>
                <a:gd name="T72" fmla="*/ 245 w 3155"/>
                <a:gd name="T73" fmla="*/ 872 h 1369"/>
                <a:gd name="T74" fmla="*/ 0 w 3155"/>
                <a:gd name="T75" fmla="*/ 617 h 1369"/>
                <a:gd name="T76" fmla="*/ 189 w 3155"/>
                <a:gd name="T77" fmla="*/ 412 h 1369"/>
                <a:gd name="T78" fmla="*/ 403 w 3155"/>
                <a:gd name="T79" fmla="*/ 252 h 1369"/>
                <a:gd name="T80" fmla="*/ 630 w 3155"/>
                <a:gd name="T81" fmla="*/ 130 h 1369"/>
                <a:gd name="T82" fmla="*/ 859 w 3155"/>
                <a:gd name="T83" fmla="*/ 43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5" h="1369">
                  <a:moveTo>
                    <a:pt x="1005" y="0"/>
                  </a:moveTo>
                  <a:lnTo>
                    <a:pt x="1001" y="40"/>
                  </a:lnTo>
                  <a:lnTo>
                    <a:pt x="1001" y="81"/>
                  </a:lnTo>
                  <a:lnTo>
                    <a:pt x="1003" y="123"/>
                  </a:lnTo>
                  <a:lnTo>
                    <a:pt x="1008" y="166"/>
                  </a:lnTo>
                  <a:lnTo>
                    <a:pt x="1012" y="208"/>
                  </a:lnTo>
                  <a:lnTo>
                    <a:pt x="1020" y="249"/>
                  </a:lnTo>
                  <a:lnTo>
                    <a:pt x="1028" y="287"/>
                  </a:lnTo>
                  <a:lnTo>
                    <a:pt x="1037" y="325"/>
                  </a:lnTo>
                  <a:lnTo>
                    <a:pt x="1047" y="359"/>
                  </a:lnTo>
                  <a:lnTo>
                    <a:pt x="1056" y="390"/>
                  </a:lnTo>
                  <a:lnTo>
                    <a:pt x="1064" y="418"/>
                  </a:lnTo>
                  <a:lnTo>
                    <a:pt x="1073" y="442"/>
                  </a:lnTo>
                  <a:lnTo>
                    <a:pt x="1080" y="462"/>
                  </a:lnTo>
                  <a:lnTo>
                    <a:pt x="1085" y="475"/>
                  </a:lnTo>
                  <a:lnTo>
                    <a:pt x="1090" y="484"/>
                  </a:lnTo>
                  <a:lnTo>
                    <a:pt x="1091" y="486"/>
                  </a:lnTo>
                  <a:lnTo>
                    <a:pt x="1112" y="446"/>
                  </a:lnTo>
                  <a:lnTo>
                    <a:pt x="1138" y="409"/>
                  </a:lnTo>
                  <a:lnTo>
                    <a:pt x="1166" y="377"/>
                  </a:lnTo>
                  <a:lnTo>
                    <a:pt x="1198" y="347"/>
                  </a:lnTo>
                  <a:lnTo>
                    <a:pt x="1232" y="322"/>
                  </a:lnTo>
                  <a:lnTo>
                    <a:pt x="1267" y="300"/>
                  </a:lnTo>
                  <a:lnTo>
                    <a:pt x="1303" y="281"/>
                  </a:lnTo>
                  <a:lnTo>
                    <a:pt x="1340" y="265"/>
                  </a:lnTo>
                  <a:lnTo>
                    <a:pt x="1377" y="251"/>
                  </a:lnTo>
                  <a:lnTo>
                    <a:pt x="1411" y="240"/>
                  </a:lnTo>
                  <a:lnTo>
                    <a:pt x="1445" y="230"/>
                  </a:lnTo>
                  <a:lnTo>
                    <a:pt x="1477" y="223"/>
                  </a:lnTo>
                  <a:lnTo>
                    <a:pt x="1505" y="218"/>
                  </a:lnTo>
                  <a:lnTo>
                    <a:pt x="1530" y="213"/>
                  </a:lnTo>
                  <a:lnTo>
                    <a:pt x="1549" y="210"/>
                  </a:lnTo>
                  <a:lnTo>
                    <a:pt x="1564" y="209"/>
                  </a:lnTo>
                  <a:lnTo>
                    <a:pt x="1574" y="208"/>
                  </a:lnTo>
                  <a:lnTo>
                    <a:pt x="1576" y="208"/>
                  </a:lnTo>
                  <a:lnTo>
                    <a:pt x="1581" y="208"/>
                  </a:lnTo>
                  <a:lnTo>
                    <a:pt x="1591" y="209"/>
                  </a:lnTo>
                  <a:lnTo>
                    <a:pt x="1606" y="210"/>
                  </a:lnTo>
                  <a:lnTo>
                    <a:pt x="1626" y="213"/>
                  </a:lnTo>
                  <a:lnTo>
                    <a:pt x="1650" y="218"/>
                  </a:lnTo>
                  <a:lnTo>
                    <a:pt x="1679" y="223"/>
                  </a:lnTo>
                  <a:lnTo>
                    <a:pt x="1709" y="230"/>
                  </a:lnTo>
                  <a:lnTo>
                    <a:pt x="1744" y="240"/>
                  </a:lnTo>
                  <a:lnTo>
                    <a:pt x="1778" y="251"/>
                  </a:lnTo>
                  <a:lnTo>
                    <a:pt x="1814" y="265"/>
                  </a:lnTo>
                  <a:lnTo>
                    <a:pt x="1851" y="281"/>
                  </a:lnTo>
                  <a:lnTo>
                    <a:pt x="1887" y="300"/>
                  </a:lnTo>
                  <a:lnTo>
                    <a:pt x="1922" y="322"/>
                  </a:lnTo>
                  <a:lnTo>
                    <a:pt x="1956" y="347"/>
                  </a:lnTo>
                  <a:lnTo>
                    <a:pt x="1988" y="377"/>
                  </a:lnTo>
                  <a:lnTo>
                    <a:pt x="2016" y="409"/>
                  </a:lnTo>
                  <a:lnTo>
                    <a:pt x="2041" y="446"/>
                  </a:lnTo>
                  <a:lnTo>
                    <a:pt x="2060" y="486"/>
                  </a:lnTo>
                  <a:lnTo>
                    <a:pt x="2063" y="484"/>
                  </a:lnTo>
                  <a:lnTo>
                    <a:pt x="2066" y="475"/>
                  </a:lnTo>
                  <a:lnTo>
                    <a:pt x="2073" y="462"/>
                  </a:lnTo>
                  <a:lnTo>
                    <a:pt x="2080" y="442"/>
                  </a:lnTo>
                  <a:lnTo>
                    <a:pt x="2087" y="418"/>
                  </a:lnTo>
                  <a:lnTo>
                    <a:pt x="2097" y="390"/>
                  </a:lnTo>
                  <a:lnTo>
                    <a:pt x="2107" y="359"/>
                  </a:lnTo>
                  <a:lnTo>
                    <a:pt x="2116" y="325"/>
                  </a:lnTo>
                  <a:lnTo>
                    <a:pt x="2126" y="287"/>
                  </a:lnTo>
                  <a:lnTo>
                    <a:pt x="2133" y="249"/>
                  </a:lnTo>
                  <a:lnTo>
                    <a:pt x="2140" y="208"/>
                  </a:lnTo>
                  <a:lnTo>
                    <a:pt x="2146" y="166"/>
                  </a:lnTo>
                  <a:lnTo>
                    <a:pt x="2150" y="123"/>
                  </a:lnTo>
                  <a:lnTo>
                    <a:pt x="2151" y="81"/>
                  </a:lnTo>
                  <a:lnTo>
                    <a:pt x="2151" y="40"/>
                  </a:lnTo>
                  <a:lnTo>
                    <a:pt x="2148" y="0"/>
                  </a:lnTo>
                  <a:lnTo>
                    <a:pt x="2215" y="18"/>
                  </a:lnTo>
                  <a:lnTo>
                    <a:pt x="2284" y="39"/>
                  </a:lnTo>
                  <a:lnTo>
                    <a:pt x="2356" y="63"/>
                  </a:lnTo>
                  <a:lnTo>
                    <a:pt x="2427" y="90"/>
                  </a:lnTo>
                  <a:lnTo>
                    <a:pt x="2500" y="119"/>
                  </a:lnTo>
                  <a:lnTo>
                    <a:pt x="2571" y="152"/>
                  </a:lnTo>
                  <a:lnTo>
                    <a:pt x="2643" y="188"/>
                  </a:lnTo>
                  <a:lnTo>
                    <a:pt x="2714" y="228"/>
                  </a:lnTo>
                  <a:lnTo>
                    <a:pt x="2783" y="271"/>
                  </a:lnTo>
                  <a:lnTo>
                    <a:pt x="2852" y="319"/>
                  </a:lnTo>
                  <a:lnTo>
                    <a:pt x="2917" y="369"/>
                  </a:lnTo>
                  <a:lnTo>
                    <a:pt x="2981" y="425"/>
                  </a:lnTo>
                  <a:lnTo>
                    <a:pt x="3043" y="485"/>
                  </a:lnTo>
                  <a:lnTo>
                    <a:pt x="3101" y="549"/>
                  </a:lnTo>
                  <a:lnTo>
                    <a:pt x="3155" y="617"/>
                  </a:lnTo>
                  <a:lnTo>
                    <a:pt x="3079" y="707"/>
                  </a:lnTo>
                  <a:lnTo>
                    <a:pt x="2996" y="792"/>
                  </a:lnTo>
                  <a:lnTo>
                    <a:pt x="2910" y="872"/>
                  </a:lnTo>
                  <a:lnTo>
                    <a:pt x="2819" y="945"/>
                  </a:lnTo>
                  <a:lnTo>
                    <a:pt x="2723" y="1016"/>
                  </a:lnTo>
                  <a:lnTo>
                    <a:pt x="2623" y="1080"/>
                  </a:lnTo>
                  <a:lnTo>
                    <a:pt x="2520" y="1138"/>
                  </a:lnTo>
                  <a:lnTo>
                    <a:pt x="2411" y="1190"/>
                  </a:lnTo>
                  <a:lnTo>
                    <a:pt x="2300" y="1236"/>
                  </a:lnTo>
                  <a:lnTo>
                    <a:pt x="2187" y="1275"/>
                  </a:lnTo>
                  <a:lnTo>
                    <a:pt x="2070" y="1309"/>
                  </a:lnTo>
                  <a:lnTo>
                    <a:pt x="1951" y="1335"/>
                  </a:lnTo>
                  <a:lnTo>
                    <a:pt x="1829" y="1354"/>
                  </a:lnTo>
                  <a:lnTo>
                    <a:pt x="1704" y="1365"/>
                  </a:lnTo>
                  <a:lnTo>
                    <a:pt x="1576" y="1369"/>
                  </a:lnTo>
                  <a:lnTo>
                    <a:pt x="1451" y="1365"/>
                  </a:lnTo>
                  <a:lnTo>
                    <a:pt x="1326" y="1354"/>
                  </a:lnTo>
                  <a:lnTo>
                    <a:pt x="1205" y="1335"/>
                  </a:lnTo>
                  <a:lnTo>
                    <a:pt x="1085" y="1309"/>
                  </a:lnTo>
                  <a:lnTo>
                    <a:pt x="968" y="1275"/>
                  </a:lnTo>
                  <a:lnTo>
                    <a:pt x="855" y="1236"/>
                  </a:lnTo>
                  <a:lnTo>
                    <a:pt x="744" y="1190"/>
                  </a:lnTo>
                  <a:lnTo>
                    <a:pt x="636" y="1138"/>
                  </a:lnTo>
                  <a:lnTo>
                    <a:pt x="532" y="1080"/>
                  </a:lnTo>
                  <a:lnTo>
                    <a:pt x="433" y="1016"/>
                  </a:lnTo>
                  <a:lnTo>
                    <a:pt x="336" y="945"/>
                  </a:lnTo>
                  <a:lnTo>
                    <a:pt x="245" y="872"/>
                  </a:lnTo>
                  <a:lnTo>
                    <a:pt x="159" y="792"/>
                  </a:lnTo>
                  <a:lnTo>
                    <a:pt x="77" y="707"/>
                  </a:lnTo>
                  <a:lnTo>
                    <a:pt x="0" y="617"/>
                  </a:lnTo>
                  <a:lnTo>
                    <a:pt x="59" y="544"/>
                  </a:lnTo>
                  <a:lnTo>
                    <a:pt x="122" y="475"/>
                  </a:lnTo>
                  <a:lnTo>
                    <a:pt x="189" y="412"/>
                  </a:lnTo>
                  <a:lnTo>
                    <a:pt x="258" y="354"/>
                  </a:lnTo>
                  <a:lnTo>
                    <a:pt x="329" y="301"/>
                  </a:lnTo>
                  <a:lnTo>
                    <a:pt x="403" y="252"/>
                  </a:lnTo>
                  <a:lnTo>
                    <a:pt x="477" y="208"/>
                  </a:lnTo>
                  <a:lnTo>
                    <a:pt x="553" y="167"/>
                  </a:lnTo>
                  <a:lnTo>
                    <a:pt x="630" y="130"/>
                  </a:lnTo>
                  <a:lnTo>
                    <a:pt x="707" y="98"/>
                  </a:lnTo>
                  <a:lnTo>
                    <a:pt x="783" y="69"/>
                  </a:lnTo>
                  <a:lnTo>
                    <a:pt x="859" y="43"/>
                  </a:lnTo>
                  <a:lnTo>
                    <a:pt x="932" y="2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Freeform 41">
              <a:extLst>
                <a:ext uri="{FF2B5EF4-FFF2-40B4-BE49-F238E27FC236}">
                  <a16:creationId xmlns:a16="http://schemas.microsoft.com/office/drawing/2014/main" id="{56293CA9-4E22-0AFC-0C34-F0C6E9FB5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897" y="3013168"/>
              <a:ext cx="226531" cy="130577"/>
            </a:xfrm>
            <a:custGeom>
              <a:avLst/>
              <a:gdLst>
                <a:gd name="T0" fmla="*/ 19 w 916"/>
                <a:gd name="T1" fmla="*/ 0 h 528"/>
                <a:gd name="T2" fmla="*/ 62 w 916"/>
                <a:gd name="T3" fmla="*/ 50 h 528"/>
                <a:gd name="T4" fmla="*/ 107 w 916"/>
                <a:gd name="T5" fmla="*/ 97 h 528"/>
                <a:gd name="T6" fmla="*/ 152 w 916"/>
                <a:gd name="T7" fmla="*/ 138 h 528"/>
                <a:gd name="T8" fmla="*/ 200 w 916"/>
                <a:gd name="T9" fmla="*/ 175 h 528"/>
                <a:gd name="T10" fmla="*/ 248 w 916"/>
                <a:gd name="T11" fmla="*/ 206 h 528"/>
                <a:gd name="T12" fmla="*/ 299 w 916"/>
                <a:gd name="T13" fmla="*/ 230 h 528"/>
                <a:gd name="T14" fmla="*/ 350 w 916"/>
                <a:gd name="T15" fmla="*/ 247 h 528"/>
                <a:gd name="T16" fmla="*/ 403 w 916"/>
                <a:gd name="T17" fmla="*/ 259 h 528"/>
                <a:gd name="T18" fmla="*/ 456 w 916"/>
                <a:gd name="T19" fmla="*/ 263 h 528"/>
                <a:gd name="T20" fmla="*/ 512 w 916"/>
                <a:gd name="T21" fmla="*/ 259 h 528"/>
                <a:gd name="T22" fmla="*/ 565 w 916"/>
                <a:gd name="T23" fmla="*/ 247 h 528"/>
                <a:gd name="T24" fmla="*/ 616 w 916"/>
                <a:gd name="T25" fmla="*/ 230 h 528"/>
                <a:gd name="T26" fmla="*/ 667 w 916"/>
                <a:gd name="T27" fmla="*/ 206 h 528"/>
                <a:gd name="T28" fmla="*/ 715 w 916"/>
                <a:gd name="T29" fmla="*/ 175 h 528"/>
                <a:gd name="T30" fmla="*/ 763 w 916"/>
                <a:gd name="T31" fmla="*/ 138 h 528"/>
                <a:gd name="T32" fmla="*/ 809 w 916"/>
                <a:gd name="T33" fmla="*/ 97 h 528"/>
                <a:gd name="T34" fmla="*/ 853 w 916"/>
                <a:gd name="T35" fmla="*/ 50 h 528"/>
                <a:gd name="T36" fmla="*/ 896 w 916"/>
                <a:gd name="T37" fmla="*/ 0 h 528"/>
                <a:gd name="T38" fmla="*/ 905 w 916"/>
                <a:gd name="T39" fmla="*/ 42 h 528"/>
                <a:gd name="T40" fmla="*/ 912 w 916"/>
                <a:gd name="T41" fmla="*/ 84 h 528"/>
                <a:gd name="T42" fmla="*/ 916 w 916"/>
                <a:gd name="T43" fmla="*/ 126 h 528"/>
                <a:gd name="T44" fmla="*/ 916 w 916"/>
                <a:gd name="T45" fmla="*/ 128 h 528"/>
                <a:gd name="T46" fmla="*/ 914 w 916"/>
                <a:gd name="T47" fmla="*/ 135 h 528"/>
                <a:gd name="T48" fmla="*/ 914 w 916"/>
                <a:gd name="T49" fmla="*/ 147 h 528"/>
                <a:gd name="T50" fmla="*/ 912 w 916"/>
                <a:gd name="T51" fmla="*/ 160 h 528"/>
                <a:gd name="T52" fmla="*/ 907 w 916"/>
                <a:gd name="T53" fmla="*/ 177 h 528"/>
                <a:gd name="T54" fmla="*/ 901 w 916"/>
                <a:gd name="T55" fmla="*/ 196 h 528"/>
                <a:gd name="T56" fmla="*/ 891 w 916"/>
                <a:gd name="T57" fmla="*/ 218 h 528"/>
                <a:gd name="T58" fmla="*/ 879 w 916"/>
                <a:gd name="T59" fmla="*/ 241 h 528"/>
                <a:gd name="T60" fmla="*/ 863 w 916"/>
                <a:gd name="T61" fmla="*/ 266 h 528"/>
                <a:gd name="T62" fmla="*/ 842 w 916"/>
                <a:gd name="T63" fmla="*/ 293 h 528"/>
                <a:gd name="T64" fmla="*/ 817 w 916"/>
                <a:gd name="T65" fmla="*/ 320 h 528"/>
                <a:gd name="T66" fmla="*/ 786 w 916"/>
                <a:gd name="T67" fmla="*/ 350 h 528"/>
                <a:gd name="T68" fmla="*/ 751 w 916"/>
                <a:gd name="T69" fmla="*/ 379 h 528"/>
                <a:gd name="T70" fmla="*/ 709 w 916"/>
                <a:gd name="T71" fmla="*/ 409 h 528"/>
                <a:gd name="T72" fmla="*/ 660 w 916"/>
                <a:gd name="T73" fmla="*/ 440 h 528"/>
                <a:gd name="T74" fmla="*/ 603 w 916"/>
                <a:gd name="T75" fmla="*/ 469 h 528"/>
                <a:gd name="T76" fmla="*/ 539 w 916"/>
                <a:gd name="T77" fmla="*/ 499 h 528"/>
                <a:gd name="T78" fmla="*/ 467 w 916"/>
                <a:gd name="T79" fmla="*/ 528 h 528"/>
                <a:gd name="T80" fmla="*/ 448 w 916"/>
                <a:gd name="T81" fmla="*/ 528 h 528"/>
                <a:gd name="T82" fmla="*/ 376 w 916"/>
                <a:gd name="T83" fmla="*/ 499 h 528"/>
                <a:gd name="T84" fmla="*/ 312 w 916"/>
                <a:gd name="T85" fmla="*/ 469 h 528"/>
                <a:gd name="T86" fmla="*/ 256 w 916"/>
                <a:gd name="T87" fmla="*/ 440 h 528"/>
                <a:gd name="T88" fmla="*/ 206 w 916"/>
                <a:gd name="T89" fmla="*/ 409 h 528"/>
                <a:gd name="T90" fmla="*/ 165 w 916"/>
                <a:gd name="T91" fmla="*/ 379 h 528"/>
                <a:gd name="T92" fmla="*/ 129 w 916"/>
                <a:gd name="T93" fmla="*/ 350 h 528"/>
                <a:gd name="T94" fmla="*/ 98 w 916"/>
                <a:gd name="T95" fmla="*/ 320 h 528"/>
                <a:gd name="T96" fmla="*/ 73 w 916"/>
                <a:gd name="T97" fmla="*/ 293 h 528"/>
                <a:gd name="T98" fmla="*/ 53 w 916"/>
                <a:gd name="T99" fmla="*/ 266 h 528"/>
                <a:gd name="T100" fmla="*/ 37 w 916"/>
                <a:gd name="T101" fmla="*/ 241 h 528"/>
                <a:gd name="T102" fmla="*/ 24 w 916"/>
                <a:gd name="T103" fmla="*/ 218 h 528"/>
                <a:gd name="T104" fmla="*/ 14 w 916"/>
                <a:gd name="T105" fmla="*/ 196 h 528"/>
                <a:gd name="T106" fmla="*/ 8 w 916"/>
                <a:gd name="T107" fmla="*/ 177 h 528"/>
                <a:gd name="T108" fmla="*/ 3 w 916"/>
                <a:gd name="T109" fmla="*/ 160 h 528"/>
                <a:gd name="T110" fmla="*/ 1 w 916"/>
                <a:gd name="T111" fmla="*/ 147 h 528"/>
                <a:gd name="T112" fmla="*/ 1 w 916"/>
                <a:gd name="T113" fmla="*/ 135 h 528"/>
                <a:gd name="T114" fmla="*/ 0 w 916"/>
                <a:gd name="T115" fmla="*/ 128 h 528"/>
                <a:gd name="T116" fmla="*/ 0 w 916"/>
                <a:gd name="T117" fmla="*/ 126 h 528"/>
                <a:gd name="T118" fmla="*/ 3 w 916"/>
                <a:gd name="T119" fmla="*/ 84 h 528"/>
                <a:gd name="T120" fmla="*/ 11 w 916"/>
                <a:gd name="T121" fmla="*/ 42 h 528"/>
                <a:gd name="T122" fmla="*/ 19 w 916"/>
                <a:gd name="T123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6" h="528">
                  <a:moveTo>
                    <a:pt x="19" y="0"/>
                  </a:moveTo>
                  <a:lnTo>
                    <a:pt x="62" y="50"/>
                  </a:lnTo>
                  <a:lnTo>
                    <a:pt x="107" y="97"/>
                  </a:lnTo>
                  <a:lnTo>
                    <a:pt x="152" y="138"/>
                  </a:lnTo>
                  <a:lnTo>
                    <a:pt x="200" y="175"/>
                  </a:lnTo>
                  <a:lnTo>
                    <a:pt x="248" y="206"/>
                  </a:lnTo>
                  <a:lnTo>
                    <a:pt x="299" y="230"/>
                  </a:lnTo>
                  <a:lnTo>
                    <a:pt x="350" y="247"/>
                  </a:lnTo>
                  <a:lnTo>
                    <a:pt x="403" y="259"/>
                  </a:lnTo>
                  <a:lnTo>
                    <a:pt x="456" y="263"/>
                  </a:lnTo>
                  <a:lnTo>
                    <a:pt x="512" y="259"/>
                  </a:lnTo>
                  <a:lnTo>
                    <a:pt x="565" y="247"/>
                  </a:lnTo>
                  <a:lnTo>
                    <a:pt x="616" y="230"/>
                  </a:lnTo>
                  <a:lnTo>
                    <a:pt x="667" y="206"/>
                  </a:lnTo>
                  <a:lnTo>
                    <a:pt x="715" y="175"/>
                  </a:lnTo>
                  <a:lnTo>
                    <a:pt x="763" y="138"/>
                  </a:lnTo>
                  <a:lnTo>
                    <a:pt x="809" y="97"/>
                  </a:lnTo>
                  <a:lnTo>
                    <a:pt x="853" y="50"/>
                  </a:lnTo>
                  <a:lnTo>
                    <a:pt x="896" y="0"/>
                  </a:lnTo>
                  <a:lnTo>
                    <a:pt x="905" y="42"/>
                  </a:lnTo>
                  <a:lnTo>
                    <a:pt x="912" y="84"/>
                  </a:lnTo>
                  <a:lnTo>
                    <a:pt x="916" y="126"/>
                  </a:lnTo>
                  <a:lnTo>
                    <a:pt x="916" y="128"/>
                  </a:lnTo>
                  <a:lnTo>
                    <a:pt x="914" y="135"/>
                  </a:lnTo>
                  <a:lnTo>
                    <a:pt x="914" y="147"/>
                  </a:lnTo>
                  <a:lnTo>
                    <a:pt x="912" y="160"/>
                  </a:lnTo>
                  <a:lnTo>
                    <a:pt x="907" y="177"/>
                  </a:lnTo>
                  <a:lnTo>
                    <a:pt x="901" y="196"/>
                  </a:lnTo>
                  <a:lnTo>
                    <a:pt x="891" y="218"/>
                  </a:lnTo>
                  <a:lnTo>
                    <a:pt x="879" y="241"/>
                  </a:lnTo>
                  <a:lnTo>
                    <a:pt x="863" y="266"/>
                  </a:lnTo>
                  <a:lnTo>
                    <a:pt x="842" y="293"/>
                  </a:lnTo>
                  <a:lnTo>
                    <a:pt x="817" y="320"/>
                  </a:lnTo>
                  <a:lnTo>
                    <a:pt x="786" y="350"/>
                  </a:lnTo>
                  <a:lnTo>
                    <a:pt x="751" y="379"/>
                  </a:lnTo>
                  <a:lnTo>
                    <a:pt x="709" y="409"/>
                  </a:lnTo>
                  <a:lnTo>
                    <a:pt x="660" y="440"/>
                  </a:lnTo>
                  <a:lnTo>
                    <a:pt x="603" y="469"/>
                  </a:lnTo>
                  <a:lnTo>
                    <a:pt x="539" y="499"/>
                  </a:lnTo>
                  <a:lnTo>
                    <a:pt x="467" y="528"/>
                  </a:lnTo>
                  <a:lnTo>
                    <a:pt x="448" y="528"/>
                  </a:lnTo>
                  <a:lnTo>
                    <a:pt x="376" y="499"/>
                  </a:lnTo>
                  <a:lnTo>
                    <a:pt x="312" y="469"/>
                  </a:lnTo>
                  <a:lnTo>
                    <a:pt x="256" y="440"/>
                  </a:lnTo>
                  <a:lnTo>
                    <a:pt x="206" y="409"/>
                  </a:lnTo>
                  <a:lnTo>
                    <a:pt x="165" y="379"/>
                  </a:lnTo>
                  <a:lnTo>
                    <a:pt x="129" y="350"/>
                  </a:lnTo>
                  <a:lnTo>
                    <a:pt x="98" y="320"/>
                  </a:lnTo>
                  <a:lnTo>
                    <a:pt x="73" y="293"/>
                  </a:lnTo>
                  <a:lnTo>
                    <a:pt x="53" y="266"/>
                  </a:lnTo>
                  <a:lnTo>
                    <a:pt x="37" y="241"/>
                  </a:lnTo>
                  <a:lnTo>
                    <a:pt x="24" y="218"/>
                  </a:lnTo>
                  <a:lnTo>
                    <a:pt x="14" y="196"/>
                  </a:lnTo>
                  <a:lnTo>
                    <a:pt x="8" y="177"/>
                  </a:lnTo>
                  <a:lnTo>
                    <a:pt x="3" y="160"/>
                  </a:lnTo>
                  <a:lnTo>
                    <a:pt x="1" y="147"/>
                  </a:lnTo>
                  <a:lnTo>
                    <a:pt x="1" y="135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3" y="84"/>
                  </a:lnTo>
                  <a:lnTo>
                    <a:pt x="11" y="4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D8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Freeform 42">
              <a:extLst>
                <a:ext uri="{FF2B5EF4-FFF2-40B4-BE49-F238E27FC236}">
                  <a16:creationId xmlns:a16="http://schemas.microsoft.com/office/drawing/2014/main" id="{31B41A2B-87AF-D1AD-137F-E986EF43A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668" y="3044328"/>
              <a:ext cx="142695" cy="169898"/>
            </a:xfrm>
            <a:custGeom>
              <a:avLst/>
              <a:gdLst>
                <a:gd name="T0" fmla="*/ 460 w 577"/>
                <a:gd name="T1" fmla="*/ 0 h 687"/>
                <a:gd name="T2" fmla="*/ 488 w 577"/>
                <a:gd name="T3" fmla="*/ 18 h 687"/>
                <a:gd name="T4" fmla="*/ 511 w 577"/>
                <a:gd name="T5" fmla="*/ 41 h 687"/>
                <a:gd name="T6" fmla="*/ 531 w 577"/>
                <a:gd name="T7" fmla="*/ 69 h 687"/>
                <a:gd name="T8" fmla="*/ 547 w 577"/>
                <a:gd name="T9" fmla="*/ 98 h 687"/>
                <a:gd name="T10" fmla="*/ 559 w 577"/>
                <a:gd name="T11" fmla="*/ 131 h 687"/>
                <a:gd name="T12" fmla="*/ 568 w 577"/>
                <a:gd name="T13" fmla="*/ 166 h 687"/>
                <a:gd name="T14" fmla="*/ 574 w 577"/>
                <a:gd name="T15" fmla="*/ 203 h 687"/>
                <a:gd name="T16" fmla="*/ 577 w 577"/>
                <a:gd name="T17" fmla="*/ 240 h 687"/>
                <a:gd name="T18" fmla="*/ 577 w 577"/>
                <a:gd name="T19" fmla="*/ 279 h 687"/>
                <a:gd name="T20" fmla="*/ 575 w 577"/>
                <a:gd name="T21" fmla="*/ 318 h 687"/>
                <a:gd name="T22" fmla="*/ 572 w 577"/>
                <a:gd name="T23" fmla="*/ 358 h 687"/>
                <a:gd name="T24" fmla="*/ 567 w 577"/>
                <a:gd name="T25" fmla="*/ 397 h 687"/>
                <a:gd name="T26" fmla="*/ 561 w 577"/>
                <a:gd name="T27" fmla="*/ 435 h 687"/>
                <a:gd name="T28" fmla="*/ 553 w 577"/>
                <a:gd name="T29" fmla="*/ 472 h 687"/>
                <a:gd name="T30" fmla="*/ 545 w 577"/>
                <a:gd name="T31" fmla="*/ 508 h 687"/>
                <a:gd name="T32" fmla="*/ 536 w 577"/>
                <a:gd name="T33" fmla="*/ 543 h 687"/>
                <a:gd name="T34" fmla="*/ 527 w 577"/>
                <a:gd name="T35" fmla="*/ 573 h 687"/>
                <a:gd name="T36" fmla="*/ 518 w 577"/>
                <a:gd name="T37" fmla="*/ 602 h 687"/>
                <a:gd name="T38" fmla="*/ 510 w 577"/>
                <a:gd name="T39" fmla="*/ 626 h 687"/>
                <a:gd name="T40" fmla="*/ 503 w 577"/>
                <a:gd name="T41" fmla="*/ 648 h 687"/>
                <a:gd name="T42" fmla="*/ 495 w 577"/>
                <a:gd name="T43" fmla="*/ 666 h 687"/>
                <a:gd name="T44" fmla="*/ 490 w 577"/>
                <a:gd name="T45" fmla="*/ 678 h 687"/>
                <a:gd name="T46" fmla="*/ 487 w 577"/>
                <a:gd name="T47" fmla="*/ 685 h 687"/>
                <a:gd name="T48" fmla="*/ 484 w 577"/>
                <a:gd name="T49" fmla="*/ 687 h 687"/>
                <a:gd name="T50" fmla="*/ 465 w 577"/>
                <a:gd name="T51" fmla="*/ 647 h 687"/>
                <a:gd name="T52" fmla="*/ 440 w 577"/>
                <a:gd name="T53" fmla="*/ 610 h 687"/>
                <a:gd name="T54" fmla="*/ 412 w 577"/>
                <a:gd name="T55" fmla="*/ 578 h 687"/>
                <a:gd name="T56" fmla="*/ 380 w 577"/>
                <a:gd name="T57" fmla="*/ 549 h 687"/>
                <a:gd name="T58" fmla="*/ 346 w 577"/>
                <a:gd name="T59" fmla="*/ 523 h 687"/>
                <a:gd name="T60" fmla="*/ 311 w 577"/>
                <a:gd name="T61" fmla="*/ 501 h 687"/>
                <a:gd name="T62" fmla="*/ 275 w 577"/>
                <a:gd name="T63" fmla="*/ 482 h 687"/>
                <a:gd name="T64" fmla="*/ 238 w 577"/>
                <a:gd name="T65" fmla="*/ 466 h 687"/>
                <a:gd name="T66" fmla="*/ 202 w 577"/>
                <a:gd name="T67" fmla="*/ 451 h 687"/>
                <a:gd name="T68" fmla="*/ 168 w 577"/>
                <a:gd name="T69" fmla="*/ 440 h 687"/>
                <a:gd name="T70" fmla="*/ 133 w 577"/>
                <a:gd name="T71" fmla="*/ 432 h 687"/>
                <a:gd name="T72" fmla="*/ 103 w 577"/>
                <a:gd name="T73" fmla="*/ 424 h 687"/>
                <a:gd name="T74" fmla="*/ 74 w 577"/>
                <a:gd name="T75" fmla="*/ 418 h 687"/>
                <a:gd name="T76" fmla="*/ 50 w 577"/>
                <a:gd name="T77" fmla="*/ 415 h 687"/>
                <a:gd name="T78" fmla="*/ 30 w 577"/>
                <a:gd name="T79" fmla="*/ 412 h 687"/>
                <a:gd name="T80" fmla="*/ 15 w 577"/>
                <a:gd name="T81" fmla="*/ 410 h 687"/>
                <a:gd name="T82" fmla="*/ 5 w 577"/>
                <a:gd name="T83" fmla="*/ 410 h 687"/>
                <a:gd name="T84" fmla="*/ 0 w 577"/>
                <a:gd name="T85" fmla="*/ 408 h 687"/>
                <a:gd name="T86" fmla="*/ 73 w 577"/>
                <a:gd name="T87" fmla="*/ 380 h 687"/>
                <a:gd name="T88" fmla="*/ 137 w 577"/>
                <a:gd name="T89" fmla="*/ 350 h 687"/>
                <a:gd name="T90" fmla="*/ 194 w 577"/>
                <a:gd name="T91" fmla="*/ 321 h 687"/>
                <a:gd name="T92" fmla="*/ 243 w 577"/>
                <a:gd name="T93" fmla="*/ 291 h 687"/>
                <a:gd name="T94" fmla="*/ 286 w 577"/>
                <a:gd name="T95" fmla="*/ 262 h 687"/>
                <a:gd name="T96" fmla="*/ 323 w 577"/>
                <a:gd name="T97" fmla="*/ 232 h 687"/>
                <a:gd name="T98" fmla="*/ 354 w 577"/>
                <a:gd name="T99" fmla="*/ 204 h 687"/>
                <a:gd name="T100" fmla="*/ 380 w 577"/>
                <a:gd name="T101" fmla="*/ 177 h 687"/>
                <a:gd name="T102" fmla="*/ 402 w 577"/>
                <a:gd name="T103" fmla="*/ 150 h 687"/>
                <a:gd name="T104" fmla="*/ 419 w 577"/>
                <a:gd name="T105" fmla="*/ 124 h 687"/>
                <a:gd name="T106" fmla="*/ 431 w 577"/>
                <a:gd name="T107" fmla="*/ 101 h 687"/>
                <a:gd name="T108" fmla="*/ 442 w 577"/>
                <a:gd name="T109" fmla="*/ 80 h 687"/>
                <a:gd name="T110" fmla="*/ 450 w 577"/>
                <a:gd name="T111" fmla="*/ 60 h 687"/>
                <a:gd name="T112" fmla="*/ 455 w 577"/>
                <a:gd name="T113" fmla="*/ 41 h 687"/>
                <a:gd name="T114" fmla="*/ 457 w 577"/>
                <a:gd name="T115" fmla="*/ 28 h 687"/>
                <a:gd name="T116" fmla="*/ 458 w 577"/>
                <a:gd name="T117" fmla="*/ 16 h 687"/>
                <a:gd name="T118" fmla="*/ 460 w 577"/>
                <a:gd name="T119" fmla="*/ 7 h 687"/>
                <a:gd name="T120" fmla="*/ 460 w 577"/>
                <a:gd name="T121" fmla="*/ 1 h 687"/>
                <a:gd name="T122" fmla="*/ 460 w 577"/>
                <a:gd name="T123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" h="687">
                  <a:moveTo>
                    <a:pt x="460" y="0"/>
                  </a:moveTo>
                  <a:lnTo>
                    <a:pt x="488" y="18"/>
                  </a:lnTo>
                  <a:lnTo>
                    <a:pt x="511" y="41"/>
                  </a:lnTo>
                  <a:lnTo>
                    <a:pt x="531" y="69"/>
                  </a:lnTo>
                  <a:lnTo>
                    <a:pt x="547" y="98"/>
                  </a:lnTo>
                  <a:lnTo>
                    <a:pt x="559" y="131"/>
                  </a:lnTo>
                  <a:lnTo>
                    <a:pt x="568" y="166"/>
                  </a:lnTo>
                  <a:lnTo>
                    <a:pt x="574" y="203"/>
                  </a:lnTo>
                  <a:lnTo>
                    <a:pt x="577" y="240"/>
                  </a:lnTo>
                  <a:lnTo>
                    <a:pt x="577" y="279"/>
                  </a:lnTo>
                  <a:lnTo>
                    <a:pt x="575" y="318"/>
                  </a:lnTo>
                  <a:lnTo>
                    <a:pt x="572" y="358"/>
                  </a:lnTo>
                  <a:lnTo>
                    <a:pt x="567" y="397"/>
                  </a:lnTo>
                  <a:lnTo>
                    <a:pt x="561" y="435"/>
                  </a:lnTo>
                  <a:lnTo>
                    <a:pt x="553" y="472"/>
                  </a:lnTo>
                  <a:lnTo>
                    <a:pt x="545" y="508"/>
                  </a:lnTo>
                  <a:lnTo>
                    <a:pt x="536" y="543"/>
                  </a:lnTo>
                  <a:lnTo>
                    <a:pt x="527" y="573"/>
                  </a:lnTo>
                  <a:lnTo>
                    <a:pt x="518" y="602"/>
                  </a:lnTo>
                  <a:lnTo>
                    <a:pt x="510" y="626"/>
                  </a:lnTo>
                  <a:lnTo>
                    <a:pt x="503" y="648"/>
                  </a:lnTo>
                  <a:lnTo>
                    <a:pt x="495" y="666"/>
                  </a:lnTo>
                  <a:lnTo>
                    <a:pt x="490" y="678"/>
                  </a:lnTo>
                  <a:lnTo>
                    <a:pt x="487" y="685"/>
                  </a:lnTo>
                  <a:lnTo>
                    <a:pt x="484" y="687"/>
                  </a:lnTo>
                  <a:lnTo>
                    <a:pt x="465" y="647"/>
                  </a:lnTo>
                  <a:lnTo>
                    <a:pt x="440" y="610"/>
                  </a:lnTo>
                  <a:lnTo>
                    <a:pt x="412" y="578"/>
                  </a:lnTo>
                  <a:lnTo>
                    <a:pt x="380" y="549"/>
                  </a:lnTo>
                  <a:lnTo>
                    <a:pt x="346" y="523"/>
                  </a:lnTo>
                  <a:lnTo>
                    <a:pt x="311" y="501"/>
                  </a:lnTo>
                  <a:lnTo>
                    <a:pt x="275" y="482"/>
                  </a:lnTo>
                  <a:lnTo>
                    <a:pt x="238" y="466"/>
                  </a:lnTo>
                  <a:lnTo>
                    <a:pt x="202" y="451"/>
                  </a:lnTo>
                  <a:lnTo>
                    <a:pt x="168" y="440"/>
                  </a:lnTo>
                  <a:lnTo>
                    <a:pt x="133" y="432"/>
                  </a:lnTo>
                  <a:lnTo>
                    <a:pt x="103" y="424"/>
                  </a:lnTo>
                  <a:lnTo>
                    <a:pt x="74" y="418"/>
                  </a:lnTo>
                  <a:lnTo>
                    <a:pt x="50" y="415"/>
                  </a:lnTo>
                  <a:lnTo>
                    <a:pt x="30" y="412"/>
                  </a:lnTo>
                  <a:lnTo>
                    <a:pt x="15" y="410"/>
                  </a:lnTo>
                  <a:lnTo>
                    <a:pt x="5" y="410"/>
                  </a:lnTo>
                  <a:lnTo>
                    <a:pt x="0" y="408"/>
                  </a:lnTo>
                  <a:lnTo>
                    <a:pt x="73" y="380"/>
                  </a:lnTo>
                  <a:lnTo>
                    <a:pt x="137" y="350"/>
                  </a:lnTo>
                  <a:lnTo>
                    <a:pt x="194" y="321"/>
                  </a:lnTo>
                  <a:lnTo>
                    <a:pt x="243" y="291"/>
                  </a:lnTo>
                  <a:lnTo>
                    <a:pt x="286" y="262"/>
                  </a:lnTo>
                  <a:lnTo>
                    <a:pt x="323" y="232"/>
                  </a:lnTo>
                  <a:lnTo>
                    <a:pt x="354" y="204"/>
                  </a:lnTo>
                  <a:lnTo>
                    <a:pt x="380" y="177"/>
                  </a:lnTo>
                  <a:lnTo>
                    <a:pt x="402" y="150"/>
                  </a:lnTo>
                  <a:lnTo>
                    <a:pt x="419" y="124"/>
                  </a:lnTo>
                  <a:lnTo>
                    <a:pt x="431" y="101"/>
                  </a:lnTo>
                  <a:lnTo>
                    <a:pt x="442" y="80"/>
                  </a:lnTo>
                  <a:lnTo>
                    <a:pt x="450" y="60"/>
                  </a:lnTo>
                  <a:lnTo>
                    <a:pt x="455" y="41"/>
                  </a:lnTo>
                  <a:lnTo>
                    <a:pt x="457" y="28"/>
                  </a:lnTo>
                  <a:lnTo>
                    <a:pt x="458" y="16"/>
                  </a:lnTo>
                  <a:lnTo>
                    <a:pt x="460" y="7"/>
                  </a:lnTo>
                  <a:lnTo>
                    <a:pt x="460" y="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43">
              <a:extLst>
                <a:ext uri="{FF2B5EF4-FFF2-40B4-BE49-F238E27FC236}">
                  <a16:creationId xmlns:a16="http://schemas.microsoft.com/office/drawing/2014/main" id="{F5FEF20B-0715-1355-4F16-ED0BF8CE3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963" y="3044328"/>
              <a:ext cx="141706" cy="169156"/>
            </a:xfrm>
            <a:custGeom>
              <a:avLst/>
              <a:gdLst>
                <a:gd name="T0" fmla="*/ 117 w 573"/>
                <a:gd name="T1" fmla="*/ 0 h 684"/>
                <a:gd name="T2" fmla="*/ 117 w 573"/>
                <a:gd name="T3" fmla="*/ 1 h 684"/>
                <a:gd name="T4" fmla="*/ 117 w 573"/>
                <a:gd name="T5" fmla="*/ 7 h 684"/>
                <a:gd name="T6" fmla="*/ 118 w 573"/>
                <a:gd name="T7" fmla="*/ 16 h 684"/>
                <a:gd name="T8" fmla="*/ 119 w 573"/>
                <a:gd name="T9" fmla="*/ 27 h 684"/>
                <a:gd name="T10" fmla="*/ 122 w 573"/>
                <a:gd name="T11" fmla="*/ 41 h 684"/>
                <a:gd name="T12" fmla="*/ 126 w 573"/>
                <a:gd name="T13" fmla="*/ 59 h 684"/>
                <a:gd name="T14" fmla="*/ 134 w 573"/>
                <a:gd name="T15" fmla="*/ 78 h 684"/>
                <a:gd name="T16" fmla="*/ 145 w 573"/>
                <a:gd name="T17" fmla="*/ 101 h 684"/>
                <a:gd name="T18" fmla="*/ 157 w 573"/>
                <a:gd name="T19" fmla="*/ 124 h 684"/>
                <a:gd name="T20" fmla="*/ 174 w 573"/>
                <a:gd name="T21" fmla="*/ 150 h 684"/>
                <a:gd name="T22" fmla="*/ 197 w 573"/>
                <a:gd name="T23" fmla="*/ 176 h 684"/>
                <a:gd name="T24" fmla="*/ 222 w 573"/>
                <a:gd name="T25" fmla="*/ 203 h 684"/>
                <a:gd name="T26" fmla="*/ 253 w 573"/>
                <a:gd name="T27" fmla="*/ 231 h 684"/>
                <a:gd name="T28" fmla="*/ 290 w 573"/>
                <a:gd name="T29" fmla="*/ 261 h 684"/>
                <a:gd name="T30" fmla="*/ 333 w 573"/>
                <a:gd name="T31" fmla="*/ 290 h 684"/>
                <a:gd name="T32" fmla="*/ 383 w 573"/>
                <a:gd name="T33" fmla="*/ 320 h 684"/>
                <a:gd name="T34" fmla="*/ 439 w 573"/>
                <a:gd name="T35" fmla="*/ 348 h 684"/>
                <a:gd name="T36" fmla="*/ 503 w 573"/>
                <a:gd name="T37" fmla="*/ 378 h 684"/>
                <a:gd name="T38" fmla="*/ 573 w 573"/>
                <a:gd name="T39" fmla="*/ 406 h 684"/>
                <a:gd name="T40" fmla="*/ 571 w 573"/>
                <a:gd name="T41" fmla="*/ 406 h 684"/>
                <a:gd name="T42" fmla="*/ 562 w 573"/>
                <a:gd name="T43" fmla="*/ 407 h 684"/>
                <a:gd name="T44" fmla="*/ 546 w 573"/>
                <a:gd name="T45" fmla="*/ 408 h 684"/>
                <a:gd name="T46" fmla="*/ 527 w 573"/>
                <a:gd name="T47" fmla="*/ 411 h 684"/>
                <a:gd name="T48" fmla="*/ 502 w 573"/>
                <a:gd name="T49" fmla="*/ 416 h 684"/>
                <a:gd name="T50" fmla="*/ 474 w 573"/>
                <a:gd name="T51" fmla="*/ 421 h 684"/>
                <a:gd name="T52" fmla="*/ 443 w 573"/>
                <a:gd name="T53" fmla="*/ 428 h 684"/>
                <a:gd name="T54" fmla="*/ 410 w 573"/>
                <a:gd name="T55" fmla="*/ 438 h 684"/>
                <a:gd name="T56" fmla="*/ 375 w 573"/>
                <a:gd name="T57" fmla="*/ 449 h 684"/>
                <a:gd name="T58" fmla="*/ 339 w 573"/>
                <a:gd name="T59" fmla="*/ 463 h 684"/>
                <a:gd name="T60" fmla="*/ 303 w 573"/>
                <a:gd name="T61" fmla="*/ 479 h 684"/>
                <a:gd name="T62" fmla="*/ 267 w 573"/>
                <a:gd name="T63" fmla="*/ 498 h 684"/>
                <a:gd name="T64" fmla="*/ 231 w 573"/>
                <a:gd name="T65" fmla="*/ 520 h 684"/>
                <a:gd name="T66" fmla="*/ 198 w 573"/>
                <a:gd name="T67" fmla="*/ 545 h 684"/>
                <a:gd name="T68" fmla="*/ 166 w 573"/>
                <a:gd name="T69" fmla="*/ 575 h 684"/>
                <a:gd name="T70" fmla="*/ 138 w 573"/>
                <a:gd name="T71" fmla="*/ 607 h 684"/>
                <a:gd name="T72" fmla="*/ 113 w 573"/>
                <a:gd name="T73" fmla="*/ 644 h 684"/>
                <a:gd name="T74" fmla="*/ 92 w 573"/>
                <a:gd name="T75" fmla="*/ 684 h 684"/>
                <a:gd name="T76" fmla="*/ 89 w 573"/>
                <a:gd name="T77" fmla="*/ 682 h 684"/>
                <a:gd name="T78" fmla="*/ 86 w 573"/>
                <a:gd name="T79" fmla="*/ 676 h 684"/>
                <a:gd name="T80" fmla="*/ 81 w 573"/>
                <a:gd name="T81" fmla="*/ 663 h 684"/>
                <a:gd name="T82" fmla="*/ 73 w 573"/>
                <a:gd name="T83" fmla="*/ 646 h 684"/>
                <a:gd name="T84" fmla="*/ 66 w 573"/>
                <a:gd name="T85" fmla="*/ 625 h 684"/>
                <a:gd name="T86" fmla="*/ 59 w 573"/>
                <a:gd name="T87" fmla="*/ 600 h 684"/>
                <a:gd name="T88" fmla="*/ 49 w 573"/>
                <a:gd name="T89" fmla="*/ 572 h 684"/>
                <a:gd name="T90" fmla="*/ 40 w 573"/>
                <a:gd name="T91" fmla="*/ 541 h 684"/>
                <a:gd name="T92" fmla="*/ 32 w 573"/>
                <a:gd name="T93" fmla="*/ 508 h 684"/>
                <a:gd name="T94" fmla="*/ 23 w 573"/>
                <a:gd name="T95" fmla="*/ 472 h 684"/>
                <a:gd name="T96" fmla="*/ 16 w 573"/>
                <a:gd name="T97" fmla="*/ 435 h 684"/>
                <a:gd name="T98" fmla="*/ 9 w 573"/>
                <a:gd name="T99" fmla="*/ 397 h 684"/>
                <a:gd name="T100" fmla="*/ 5 w 573"/>
                <a:gd name="T101" fmla="*/ 358 h 684"/>
                <a:gd name="T102" fmla="*/ 1 w 573"/>
                <a:gd name="T103" fmla="*/ 318 h 684"/>
                <a:gd name="T104" fmla="*/ 0 w 573"/>
                <a:gd name="T105" fmla="*/ 279 h 684"/>
                <a:gd name="T106" fmla="*/ 0 w 573"/>
                <a:gd name="T107" fmla="*/ 240 h 684"/>
                <a:gd name="T108" fmla="*/ 2 w 573"/>
                <a:gd name="T109" fmla="*/ 203 h 684"/>
                <a:gd name="T110" fmla="*/ 8 w 573"/>
                <a:gd name="T111" fmla="*/ 166 h 684"/>
                <a:gd name="T112" fmla="*/ 17 w 573"/>
                <a:gd name="T113" fmla="*/ 131 h 684"/>
                <a:gd name="T114" fmla="*/ 29 w 573"/>
                <a:gd name="T115" fmla="*/ 98 h 684"/>
                <a:gd name="T116" fmla="*/ 45 w 573"/>
                <a:gd name="T117" fmla="*/ 69 h 684"/>
                <a:gd name="T118" fmla="*/ 65 w 573"/>
                <a:gd name="T119" fmla="*/ 41 h 684"/>
                <a:gd name="T120" fmla="*/ 88 w 573"/>
                <a:gd name="T121" fmla="*/ 18 h 684"/>
                <a:gd name="T122" fmla="*/ 117 w 573"/>
                <a:gd name="T12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3" h="684">
                  <a:moveTo>
                    <a:pt x="117" y="0"/>
                  </a:moveTo>
                  <a:lnTo>
                    <a:pt x="117" y="1"/>
                  </a:lnTo>
                  <a:lnTo>
                    <a:pt x="117" y="7"/>
                  </a:lnTo>
                  <a:lnTo>
                    <a:pt x="118" y="16"/>
                  </a:lnTo>
                  <a:lnTo>
                    <a:pt x="119" y="27"/>
                  </a:lnTo>
                  <a:lnTo>
                    <a:pt x="122" y="41"/>
                  </a:lnTo>
                  <a:lnTo>
                    <a:pt x="126" y="59"/>
                  </a:lnTo>
                  <a:lnTo>
                    <a:pt x="134" y="78"/>
                  </a:lnTo>
                  <a:lnTo>
                    <a:pt x="145" y="101"/>
                  </a:lnTo>
                  <a:lnTo>
                    <a:pt x="157" y="124"/>
                  </a:lnTo>
                  <a:lnTo>
                    <a:pt x="174" y="150"/>
                  </a:lnTo>
                  <a:lnTo>
                    <a:pt x="197" y="176"/>
                  </a:lnTo>
                  <a:lnTo>
                    <a:pt x="222" y="203"/>
                  </a:lnTo>
                  <a:lnTo>
                    <a:pt x="253" y="231"/>
                  </a:lnTo>
                  <a:lnTo>
                    <a:pt x="290" y="261"/>
                  </a:lnTo>
                  <a:lnTo>
                    <a:pt x="333" y="290"/>
                  </a:lnTo>
                  <a:lnTo>
                    <a:pt x="383" y="320"/>
                  </a:lnTo>
                  <a:lnTo>
                    <a:pt x="439" y="348"/>
                  </a:lnTo>
                  <a:lnTo>
                    <a:pt x="503" y="378"/>
                  </a:lnTo>
                  <a:lnTo>
                    <a:pt x="573" y="406"/>
                  </a:lnTo>
                  <a:lnTo>
                    <a:pt x="571" y="406"/>
                  </a:lnTo>
                  <a:lnTo>
                    <a:pt x="562" y="407"/>
                  </a:lnTo>
                  <a:lnTo>
                    <a:pt x="546" y="408"/>
                  </a:lnTo>
                  <a:lnTo>
                    <a:pt x="527" y="411"/>
                  </a:lnTo>
                  <a:lnTo>
                    <a:pt x="502" y="416"/>
                  </a:lnTo>
                  <a:lnTo>
                    <a:pt x="474" y="421"/>
                  </a:lnTo>
                  <a:lnTo>
                    <a:pt x="443" y="428"/>
                  </a:lnTo>
                  <a:lnTo>
                    <a:pt x="410" y="438"/>
                  </a:lnTo>
                  <a:lnTo>
                    <a:pt x="375" y="449"/>
                  </a:lnTo>
                  <a:lnTo>
                    <a:pt x="339" y="463"/>
                  </a:lnTo>
                  <a:lnTo>
                    <a:pt x="303" y="479"/>
                  </a:lnTo>
                  <a:lnTo>
                    <a:pt x="267" y="498"/>
                  </a:lnTo>
                  <a:lnTo>
                    <a:pt x="231" y="520"/>
                  </a:lnTo>
                  <a:lnTo>
                    <a:pt x="198" y="545"/>
                  </a:lnTo>
                  <a:lnTo>
                    <a:pt x="166" y="575"/>
                  </a:lnTo>
                  <a:lnTo>
                    <a:pt x="138" y="607"/>
                  </a:lnTo>
                  <a:lnTo>
                    <a:pt x="113" y="644"/>
                  </a:lnTo>
                  <a:lnTo>
                    <a:pt x="92" y="684"/>
                  </a:lnTo>
                  <a:lnTo>
                    <a:pt x="89" y="682"/>
                  </a:lnTo>
                  <a:lnTo>
                    <a:pt x="86" y="676"/>
                  </a:lnTo>
                  <a:lnTo>
                    <a:pt x="81" y="663"/>
                  </a:lnTo>
                  <a:lnTo>
                    <a:pt x="73" y="646"/>
                  </a:lnTo>
                  <a:lnTo>
                    <a:pt x="66" y="625"/>
                  </a:lnTo>
                  <a:lnTo>
                    <a:pt x="59" y="600"/>
                  </a:lnTo>
                  <a:lnTo>
                    <a:pt x="49" y="572"/>
                  </a:lnTo>
                  <a:lnTo>
                    <a:pt x="40" y="541"/>
                  </a:lnTo>
                  <a:lnTo>
                    <a:pt x="32" y="508"/>
                  </a:lnTo>
                  <a:lnTo>
                    <a:pt x="23" y="472"/>
                  </a:lnTo>
                  <a:lnTo>
                    <a:pt x="16" y="435"/>
                  </a:lnTo>
                  <a:lnTo>
                    <a:pt x="9" y="397"/>
                  </a:lnTo>
                  <a:lnTo>
                    <a:pt x="5" y="358"/>
                  </a:lnTo>
                  <a:lnTo>
                    <a:pt x="1" y="318"/>
                  </a:lnTo>
                  <a:lnTo>
                    <a:pt x="0" y="279"/>
                  </a:lnTo>
                  <a:lnTo>
                    <a:pt x="0" y="240"/>
                  </a:lnTo>
                  <a:lnTo>
                    <a:pt x="2" y="203"/>
                  </a:lnTo>
                  <a:lnTo>
                    <a:pt x="8" y="166"/>
                  </a:lnTo>
                  <a:lnTo>
                    <a:pt x="17" y="131"/>
                  </a:lnTo>
                  <a:lnTo>
                    <a:pt x="29" y="98"/>
                  </a:lnTo>
                  <a:lnTo>
                    <a:pt x="45" y="69"/>
                  </a:lnTo>
                  <a:lnTo>
                    <a:pt x="65" y="41"/>
                  </a:lnTo>
                  <a:lnTo>
                    <a:pt x="88" y="18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44">
              <a:extLst>
                <a:ext uri="{FF2B5EF4-FFF2-40B4-BE49-F238E27FC236}">
                  <a16:creationId xmlns:a16="http://schemas.microsoft.com/office/drawing/2014/main" id="{396E8D2A-CD3D-B8EA-5871-7CD4A8DF3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673" y="2640727"/>
              <a:ext cx="332625" cy="351173"/>
            </a:xfrm>
            <a:custGeom>
              <a:avLst/>
              <a:gdLst>
                <a:gd name="T0" fmla="*/ 648 w 1345"/>
                <a:gd name="T1" fmla="*/ 1 h 1420"/>
                <a:gd name="T2" fmla="*/ 697 w 1345"/>
                <a:gd name="T3" fmla="*/ 5 h 1420"/>
                <a:gd name="T4" fmla="*/ 738 w 1345"/>
                <a:gd name="T5" fmla="*/ 10 h 1420"/>
                <a:gd name="T6" fmla="*/ 770 w 1345"/>
                <a:gd name="T7" fmla="*/ 16 h 1420"/>
                <a:gd name="T8" fmla="*/ 789 w 1345"/>
                <a:gd name="T9" fmla="*/ 20 h 1420"/>
                <a:gd name="T10" fmla="*/ 797 w 1345"/>
                <a:gd name="T11" fmla="*/ 22 h 1420"/>
                <a:gd name="T12" fmla="*/ 919 w 1345"/>
                <a:gd name="T13" fmla="*/ 22 h 1420"/>
                <a:gd name="T14" fmla="*/ 1021 w 1345"/>
                <a:gd name="T15" fmla="*/ 38 h 1420"/>
                <a:gd name="T16" fmla="*/ 1107 w 1345"/>
                <a:gd name="T17" fmla="*/ 69 h 1420"/>
                <a:gd name="T18" fmla="*/ 1177 w 1345"/>
                <a:gd name="T19" fmla="*/ 113 h 1420"/>
                <a:gd name="T20" fmla="*/ 1233 w 1345"/>
                <a:gd name="T21" fmla="*/ 169 h 1420"/>
                <a:gd name="T22" fmla="*/ 1276 w 1345"/>
                <a:gd name="T23" fmla="*/ 233 h 1420"/>
                <a:gd name="T24" fmla="*/ 1306 w 1345"/>
                <a:gd name="T25" fmla="*/ 305 h 1420"/>
                <a:gd name="T26" fmla="*/ 1327 w 1345"/>
                <a:gd name="T27" fmla="*/ 382 h 1420"/>
                <a:gd name="T28" fmla="*/ 1340 w 1345"/>
                <a:gd name="T29" fmla="*/ 463 h 1420"/>
                <a:gd name="T30" fmla="*/ 1343 w 1345"/>
                <a:gd name="T31" fmla="*/ 546 h 1420"/>
                <a:gd name="T32" fmla="*/ 1343 w 1345"/>
                <a:gd name="T33" fmla="*/ 628 h 1420"/>
                <a:gd name="T34" fmla="*/ 1337 w 1345"/>
                <a:gd name="T35" fmla="*/ 709 h 1420"/>
                <a:gd name="T36" fmla="*/ 1330 w 1345"/>
                <a:gd name="T37" fmla="*/ 786 h 1420"/>
                <a:gd name="T38" fmla="*/ 1311 w 1345"/>
                <a:gd name="T39" fmla="*/ 895 h 1420"/>
                <a:gd name="T40" fmla="*/ 1268 w 1345"/>
                <a:gd name="T41" fmla="*/ 1038 h 1420"/>
                <a:gd name="T42" fmla="*/ 1203 w 1345"/>
                <a:gd name="T43" fmla="*/ 1171 h 1420"/>
                <a:gd name="T44" fmla="*/ 1117 w 1345"/>
                <a:gd name="T45" fmla="*/ 1292 h 1420"/>
                <a:gd name="T46" fmla="*/ 1037 w 1345"/>
                <a:gd name="T47" fmla="*/ 1373 h 1420"/>
                <a:gd name="T48" fmla="*/ 979 w 1345"/>
                <a:gd name="T49" fmla="*/ 1420 h 1420"/>
                <a:gd name="T50" fmla="*/ 378 w 1345"/>
                <a:gd name="T51" fmla="*/ 1257 h 1420"/>
                <a:gd name="T52" fmla="*/ 300 w 1345"/>
                <a:gd name="T53" fmla="*/ 1400 h 1420"/>
                <a:gd name="T54" fmla="*/ 241 w 1345"/>
                <a:gd name="T55" fmla="*/ 1347 h 1420"/>
                <a:gd name="T56" fmla="*/ 177 w 1345"/>
                <a:gd name="T57" fmla="*/ 1279 h 1420"/>
                <a:gd name="T58" fmla="*/ 115 w 1345"/>
                <a:gd name="T59" fmla="*/ 1199 h 1420"/>
                <a:gd name="T60" fmla="*/ 60 w 1345"/>
                <a:gd name="T61" fmla="*/ 1113 h 1420"/>
                <a:gd name="T62" fmla="*/ 22 w 1345"/>
                <a:gd name="T63" fmla="*/ 1021 h 1420"/>
                <a:gd name="T64" fmla="*/ 6 w 1345"/>
                <a:gd name="T65" fmla="*/ 927 h 1420"/>
                <a:gd name="T66" fmla="*/ 0 w 1345"/>
                <a:gd name="T67" fmla="*/ 757 h 1420"/>
                <a:gd name="T68" fmla="*/ 9 w 1345"/>
                <a:gd name="T69" fmla="*/ 610 h 1420"/>
                <a:gd name="T70" fmla="*/ 30 w 1345"/>
                <a:gd name="T71" fmla="*/ 482 h 1420"/>
                <a:gd name="T72" fmla="*/ 62 w 1345"/>
                <a:gd name="T73" fmla="*/ 372 h 1420"/>
                <a:gd name="T74" fmla="*/ 103 w 1345"/>
                <a:gd name="T75" fmla="*/ 280 h 1420"/>
                <a:gd name="T76" fmla="*/ 153 w 1345"/>
                <a:gd name="T77" fmla="*/ 205 h 1420"/>
                <a:gd name="T78" fmla="*/ 209 w 1345"/>
                <a:gd name="T79" fmla="*/ 143 h 1420"/>
                <a:gd name="T80" fmla="*/ 271 w 1345"/>
                <a:gd name="T81" fmla="*/ 95 h 1420"/>
                <a:gd name="T82" fmla="*/ 335 w 1345"/>
                <a:gd name="T83" fmla="*/ 58 h 1420"/>
                <a:gd name="T84" fmla="*/ 401 w 1345"/>
                <a:gd name="T85" fmla="*/ 32 h 1420"/>
                <a:gd name="T86" fmla="*/ 467 w 1345"/>
                <a:gd name="T87" fmla="*/ 15 h 1420"/>
                <a:gd name="T88" fmla="*/ 531 w 1345"/>
                <a:gd name="T89" fmla="*/ 5 h 1420"/>
                <a:gd name="T90" fmla="*/ 591 w 1345"/>
                <a:gd name="T91" fmla="*/ 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45" h="1420">
                  <a:moveTo>
                    <a:pt x="621" y="0"/>
                  </a:moveTo>
                  <a:lnTo>
                    <a:pt x="648" y="1"/>
                  </a:lnTo>
                  <a:lnTo>
                    <a:pt x="674" y="3"/>
                  </a:lnTo>
                  <a:lnTo>
                    <a:pt x="697" y="5"/>
                  </a:lnTo>
                  <a:lnTo>
                    <a:pt x="719" y="8"/>
                  </a:lnTo>
                  <a:lnTo>
                    <a:pt x="738" y="10"/>
                  </a:lnTo>
                  <a:lnTo>
                    <a:pt x="755" y="14"/>
                  </a:lnTo>
                  <a:lnTo>
                    <a:pt x="770" y="16"/>
                  </a:lnTo>
                  <a:lnTo>
                    <a:pt x="781" y="19"/>
                  </a:lnTo>
                  <a:lnTo>
                    <a:pt x="789" y="20"/>
                  </a:lnTo>
                  <a:lnTo>
                    <a:pt x="794" y="21"/>
                  </a:lnTo>
                  <a:lnTo>
                    <a:pt x="797" y="22"/>
                  </a:lnTo>
                  <a:lnTo>
                    <a:pt x="859" y="20"/>
                  </a:lnTo>
                  <a:lnTo>
                    <a:pt x="919" y="22"/>
                  </a:lnTo>
                  <a:lnTo>
                    <a:pt x="972" y="28"/>
                  </a:lnTo>
                  <a:lnTo>
                    <a:pt x="1021" y="38"/>
                  </a:lnTo>
                  <a:lnTo>
                    <a:pt x="1066" y="52"/>
                  </a:lnTo>
                  <a:lnTo>
                    <a:pt x="1107" y="69"/>
                  </a:lnTo>
                  <a:lnTo>
                    <a:pt x="1144" y="90"/>
                  </a:lnTo>
                  <a:lnTo>
                    <a:pt x="1177" y="113"/>
                  </a:lnTo>
                  <a:lnTo>
                    <a:pt x="1207" y="139"/>
                  </a:lnTo>
                  <a:lnTo>
                    <a:pt x="1233" y="169"/>
                  </a:lnTo>
                  <a:lnTo>
                    <a:pt x="1255" y="200"/>
                  </a:lnTo>
                  <a:lnTo>
                    <a:pt x="1276" y="233"/>
                  </a:lnTo>
                  <a:lnTo>
                    <a:pt x="1292" y="269"/>
                  </a:lnTo>
                  <a:lnTo>
                    <a:pt x="1306" y="305"/>
                  </a:lnTo>
                  <a:lnTo>
                    <a:pt x="1318" y="342"/>
                  </a:lnTo>
                  <a:lnTo>
                    <a:pt x="1327" y="382"/>
                  </a:lnTo>
                  <a:lnTo>
                    <a:pt x="1334" y="422"/>
                  </a:lnTo>
                  <a:lnTo>
                    <a:pt x="1340" y="463"/>
                  </a:lnTo>
                  <a:lnTo>
                    <a:pt x="1342" y="504"/>
                  </a:lnTo>
                  <a:lnTo>
                    <a:pt x="1343" y="546"/>
                  </a:lnTo>
                  <a:lnTo>
                    <a:pt x="1345" y="587"/>
                  </a:lnTo>
                  <a:lnTo>
                    <a:pt x="1343" y="628"/>
                  </a:lnTo>
                  <a:lnTo>
                    <a:pt x="1341" y="669"/>
                  </a:lnTo>
                  <a:lnTo>
                    <a:pt x="1337" y="709"/>
                  </a:lnTo>
                  <a:lnTo>
                    <a:pt x="1334" y="748"/>
                  </a:lnTo>
                  <a:lnTo>
                    <a:pt x="1330" y="786"/>
                  </a:lnTo>
                  <a:lnTo>
                    <a:pt x="1325" y="821"/>
                  </a:lnTo>
                  <a:lnTo>
                    <a:pt x="1311" y="895"/>
                  </a:lnTo>
                  <a:lnTo>
                    <a:pt x="1292" y="968"/>
                  </a:lnTo>
                  <a:lnTo>
                    <a:pt x="1268" y="1038"/>
                  </a:lnTo>
                  <a:lnTo>
                    <a:pt x="1239" y="1106"/>
                  </a:lnTo>
                  <a:lnTo>
                    <a:pt x="1203" y="1171"/>
                  </a:lnTo>
                  <a:lnTo>
                    <a:pt x="1162" y="1233"/>
                  </a:lnTo>
                  <a:lnTo>
                    <a:pt x="1117" y="1292"/>
                  </a:lnTo>
                  <a:lnTo>
                    <a:pt x="1065" y="1347"/>
                  </a:lnTo>
                  <a:lnTo>
                    <a:pt x="1037" y="1373"/>
                  </a:lnTo>
                  <a:lnTo>
                    <a:pt x="1010" y="1398"/>
                  </a:lnTo>
                  <a:lnTo>
                    <a:pt x="979" y="1420"/>
                  </a:lnTo>
                  <a:lnTo>
                    <a:pt x="927" y="1257"/>
                  </a:lnTo>
                  <a:lnTo>
                    <a:pt x="378" y="1257"/>
                  </a:lnTo>
                  <a:lnTo>
                    <a:pt x="326" y="1420"/>
                  </a:lnTo>
                  <a:lnTo>
                    <a:pt x="300" y="1400"/>
                  </a:lnTo>
                  <a:lnTo>
                    <a:pt x="272" y="1375"/>
                  </a:lnTo>
                  <a:lnTo>
                    <a:pt x="241" y="1347"/>
                  </a:lnTo>
                  <a:lnTo>
                    <a:pt x="209" y="1315"/>
                  </a:lnTo>
                  <a:lnTo>
                    <a:pt x="177" y="1279"/>
                  </a:lnTo>
                  <a:lnTo>
                    <a:pt x="145" y="1241"/>
                  </a:lnTo>
                  <a:lnTo>
                    <a:pt x="115" y="1199"/>
                  </a:lnTo>
                  <a:lnTo>
                    <a:pt x="85" y="1158"/>
                  </a:lnTo>
                  <a:lnTo>
                    <a:pt x="60" y="1113"/>
                  </a:lnTo>
                  <a:lnTo>
                    <a:pt x="38" y="1068"/>
                  </a:lnTo>
                  <a:lnTo>
                    <a:pt x="22" y="1021"/>
                  </a:lnTo>
                  <a:lnTo>
                    <a:pt x="11" y="974"/>
                  </a:lnTo>
                  <a:lnTo>
                    <a:pt x="6" y="927"/>
                  </a:lnTo>
                  <a:lnTo>
                    <a:pt x="1" y="840"/>
                  </a:lnTo>
                  <a:lnTo>
                    <a:pt x="0" y="757"/>
                  </a:lnTo>
                  <a:lnTo>
                    <a:pt x="2" y="681"/>
                  </a:lnTo>
                  <a:lnTo>
                    <a:pt x="9" y="610"/>
                  </a:lnTo>
                  <a:lnTo>
                    <a:pt x="17" y="543"/>
                  </a:lnTo>
                  <a:lnTo>
                    <a:pt x="30" y="482"/>
                  </a:lnTo>
                  <a:lnTo>
                    <a:pt x="44" y="424"/>
                  </a:lnTo>
                  <a:lnTo>
                    <a:pt x="62" y="372"/>
                  </a:lnTo>
                  <a:lnTo>
                    <a:pt x="81" y="324"/>
                  </a:lnTo>
                  <a:lnTo>
                    <a:pt x="103" y="280"/>
                  </a:lnTo>
                  <a:lnTo>
                    <a:pt x="127" y="240"/>
                  </a:lnTo>
                  <a:lnTo>
                    <a:pt x="153" y="205"/>
                  </a:lnTo>
                  <a:lnTo>
                    <a:pt x="181" y="171"/>
                  </a:lnTo>
                  <a:lnTo>
                    <a:pt x="209" y="143"/>
                  </a:lnTo>
                  <a:lnTo>
                    <a:pt x="240" y="117"/>
                  </a:lnTo>
                  <a:lnTo>
                    <a:pt x="271" y="95"/>
                  </a:lnTo>
                  <a:lnTo>
                    <a:pt x="303" y="75"/>
                  </a:lnTo>
                  <a:lnTo>
                    <a:pt x="335" y="58"/>
                  </a:lnTo>
                  <a:lnTo>
                    <a:pt x="368" y="44"/>
                  </a:lnTo>
                  <a:lnTo>
                    <a:pt x="401" y="32"/>
                  </a:lnTo>
                  <a:lnTo>
                    <a:pt x="433" y="22"/>
                  </a:lnTo>
                  <a:lnTo>
                    <a:pt x="467" y="15"/>
                  </a:lnTo>
                  <a:lnTo>
                    <a:pt x="499" y="9"/>
                  </a:lnTo>
                  <a:lnTo>
                    <a:pt x="531" y="5"/>
                  </a:lnTo>
                  <a:lnTo>
                    <a:pt x="562" y="3"/>
                  </a:lnTo>
                  <a:lnTo>
                    <a:pt x="591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EAD8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45">
              <a:extLst>
                <a:ext uri="{FF2B5EF4-FFF2-40B4-BE49-F238E27FC236}">
                  <a16:creationId xmlns:a16="http://schemas.microsoft.com/office/drawing/2014/main" id="{FAF53DBA-3F24-5325-39D5-C5D22D5E1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975" y="2819528"/>
              <a:ext cx="53912" cy="111535"/>
            </a:xfrm>
            <a:custGeom>
              <a:avLst/>
              <a:gdLst>
                <a:gd name="T0" fmla="*/ 128 w 218"/>
                <a:gd name="T1" fmla="*/ 0 h 451"/>
                <a:gd name="T2" fmla="*/ 148 w 218"/>
                <a:gd name="T3" fmla="*/ 4 h 451"/>
                <a:gd name="T4" fmla="*/ 167 w 218"/>
                <a:gd name="T5" fmla="*/ 12 h 451"/>
                <a:gd name="T6" fmla="*/ 186 w 218"/>
                <a:gd name="T7" fmla="*/ 28 h 451"/>
                <a:gd name="T8" fmla="*/ 201 w 218"/>
                <a:gd name="T9" fmla="*/ 49 h 451"/>
                <a:gd name="T10" fmla="*/ 211 w 218"/>
                <a:gd name="T11" fmla="*/ 74 h 451"/>
                <a:gd name="T12" fmla="*/ 217 w 218"/>
                <a:gd name="T13" fmla="*/ 101 h 451"/>
                <a:gd name="T14" fmla="*/ 218 w 218"/>
                <a:gd name="T15" fmla="*/ 132 h 451"/>
                <a:gd name="T16" fmla="*/ 216 w 218"/>
                <a:gd name="T17" fmla="*/ 165 h 451"/>
                <a:gd name="T18" fmla="*/ 208 w 218"/>
                <a:gd name="T19" fmla="*/ 199 h 451"/>
                <a:gd name="T20" fmla="*/ 199 w 218"/>
                <a:gd name="T21" fmla="*/ 235 h 451"/>
                <a:gd name="T22" fmla="*/ 183 w 218"/>
                <a:gd name="T23" fmla="*/ 271 h 451"/>
                <a:gd name="T24" fmla="*/ 164 w 218"/>
                <a:gd name="T25" fmla="*/ 306 h 451"/>
                <a:gd name="T26" fmla="*/ 136 w 218"/>
                <a:gd name="T27" fmla="*/ 348 h 451"/>
                <a:gd name="T28" fmla="*/ 104 w 218"/>
                <a:gd name="T29" fmla="*/ 384 h 451"/>
                <a:gd name="T30" fmla="*/ 71 w 218"/>
                <a:gd name="T31" fmla="*/ 414 h 451"/>
                <a:gd name="T32" fmla="*/ 36 w 218"/>
                <a:gd name="T33" fmla="*/ 436 h 451"/>
                <a:gd name="T34" fmla="*/ 0 w 218"/>
                <a:gd name="T35" fmla="*/ 451 h 451"/>
                <a:gd name="T36" fmla="*/ 32 w 218"/>
                <a:gd name="T37" fmla="*/ 372 h 451"/>
                <a:gd name="T38" fmla="*/ 58 w 218"/>
                <a:gd name="T39" fmla="*/ 290 h 451"/>
                <a:gd name="T40" fmla="*/ 58 w 218"/>
                <a:gd name="T41" fmla="*/ 288 h 451"/>
                <a:gd name="T42" fmla="*/ 96 w 218"/>
                <a:gd name="T43" fmla="*/ 144 h 451"/>
                <a:gd name="T44" fmla="*/ 94 w 218"/>
                <a:gd name="T45" fmla="*/ 144 h 451"/>
                <a:gd name="T46" fmla="*/ 112 w 218"/>
                <a:gd name="T47" fmla="*/ 71 h 451"/>
                <a:gd name="T48" fmla="*/ 128 w 218"/>
                <a:gd name="T4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8" h="451">
                  <a:moveTo>
                    <a:pt x="128" y="0"/>
                  </a:moveTo>
                  <a:lnTo>
                    <a:pt x="148" y="4"/>
                  </a:lnTo>
                  <a:lnTo>
                    <a:pt x="167" y="12"/>
                  </a:lnTo>
                  <a:lnTo>
                    <a:pt x="186" y="28"/>
                  </a:lnTo>
                  <a:lnTo>
                    <a:pt x="201" y="49"/>
                  </a:lnTo>
                  <a:lnTo>
                    <a:pt x="211" y="74"/>
                  </a:lnTo>
                  <a:lnTo>
                    <a:pt x="217" y="101"/>
                  </a:lnTo>
                  <a:lnTo>
                    <a:pt x="218" y="132"/>
                  </a:lnTo>
                  <a:lnTo>
                    <a:pt x="216" y="165"/>
                  </a:lnTo>
                  <a:lnTo>
                    <a:pt x="208" y="199"/>
                  </a:lnTo>
                  <a:lnTo>
                    <a:pt x="199" y="235"/>
                  </a:lnTo>
                  <a:lnTo>
                    <a:pt x="183" y="271"/>
                  </a:lnTo>
                  <a:lnTo>
                    <a:pt x="164" y="306"/>
                  </a:lnTo>
                  <a:lnTo>
                    <a:pt x="136" y="348"/>
                  </a:lnTo>
                  <a:lnTo>
                    <a:pt x="104" y="384"/>
                  </a:lnTo>
                  <a:lnTo>
                    <a:pt x="71" y="414"/>
                  </a:lnTo>
                  <a:lnTo>
                    <a:pt x="36" y="436"/>
                  </a:lnTo>
                  <a:lnTo>
                    <a:pt x="0" y="451"/>
                  </a:lnTo>
                  <a:lnTo>
                    <a:pt x="32" y="372"/>
                  </a:lnTo>
                  <a:lnTo>
                    <a:pt x="58" y="290"/>
                  </a:lnTo>
                  <a:lnTo>
                    <a:pt x="58" y="288"/>
                  </a:lnTo>
                  <a:lnTo>
                    <a:pt x="96" y="144"/>
                  </a:lnTo>
                  <a:lnTo>
                    <a:pt x="94" y="144"/>
                  </a:lnTo>
                  <a:lnTo>
                    <a:pt x="112" y="7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EAD8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FF0F85DB-C47E-2E5B-3DFB-75A72A01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943" y="2822001"/>
              <a:ext cx="54160" cy="109061"/>
            </a:xfrm>
            <a:custGeom>
              <a:avLst/>
              <a:gdLst>
                <a:gd name="T0" fmla="*/ 69 w 219"/>
                <a:gd name="T1" fmla="*/ 0 h 441"/>
                <a:gd name="T2" fmla="*/ 81 w 219"/>
                <a:gd name="T3" fmla="*/ 48 h 441"/>
                <a:gd name="T4" fmla="*/ 95 w 219"/>
                <a:gd name="T5" fmla="*/ 93 h 441"/>
                <a:gd name="T6" fmla="*/ 107 w 219"/>
                <a:gd name="T7" fmla="*/ 135 h 441"/>
                <a:gd name="T8" fmla="*/ 119 w 219"/>
                <a:gd name="T9" fmla="*/ 172 h 441"/>
                <a:gd name="T10" fmla="*/ 131 w 219"/>
                <a:gd name="T11" fmla="*/ 205 h 441"/>
                <a:gd name="T12" fmla="*/ 141 w 219"/>
                <a:gd name="T13" fmla="*/ 234 h 441"/>
                <a:gd name="T14" fmla="*/ 150 w 219"/>
                <a:gd name="T15" fmla="*/ 256 h 441"/>
                <a:gd name="T16" fmla="*/ 156 w 219"/>
                <a:gd name="T17" fmla="*/ 273 h 441"/>
                <a:gd name="T18" fmla="*/ 161 w 219"/>
                <a:gd name="T19" fmla="*/ 284 h 441"/>
                <a:gd name="T20" fmla="*/ 187 w 219"/>
                <a:gd name="T21" fmla="*/ 363 h 441"/>
                <a:gd name="T22" fmla="*/ 219 w 219"/>
                <a:gd name="T23" fmla="*/ 441 h 441"/>
                <a:gd name="T24" fmla="*/ 183 w 219"/>
                <a:gd name="T25" fmla="*/ 426 h 441"/>
                <a:gd name="T26" fmla="*/ 149 w 219"/>
                <a:gd name="T27" fmla="*/ 404 h 441"/>
                <a:gd name="T28" fmla="*/ 115 w 219"/>
                <a:gd name="T29" fmla="*/ 374 h 441"/>
                <a:gd name="T30" fmla="*/ 83 w 219"/>
                <a:gd name="T31" fmla="*/ 338 h 441"/>
                <a:gd name="T32" fmla="*/ 55 w 219"/>
                <a:gd name="T33" fmla="*/ 296 h 441"/>
                <a:gd name="T34" fmla="*/ 35 w 219"/>
                <a:gd name="T35" fmla="*/ 261 h 441"/>
                <a:gd name="T36" fmla="*/ 19 w 219"/>
                <a:gd name="T37" fmla="*/ 225 h 441"/>
                <a:gd name="T38" fmla="*/ 8 w 219"/>
                <a:gd name="T39" fmla="*/ 189 h 441"/>
                <a:gd name="T40" fmla="*/ 2 w 219"/>
                <a:gd name="T41" fmla="*/ 155 h 441"/>
                <a:gd name="T42" fmla="*/ 0 w 219"/>
                <a:gd name="T43" fmla="*/ 123 h 441"/>
                <a:gd name="T44" fmla="*/ 2 w 219"/>
                <a:gd name="T45" fmla="*/ 92 h 441"/>
                <a:gd name="T46" fmla="*/ 8 w 219"/>
                <a:gd name="T47" fmla="*/ 65 h 441"/>
                <a:gd name="T48" fmla="*/ 18 w 219"/>
                <a:gd name="T49" fmla="*/ 40 h 441"/>
                <a:gd name="T50" fmla="*/ 33 w 219"/>
                <a:gd name="T51" fmla="*/ 21 h 441"/>
                <a:gd name="T52" fmla="*/ 53 w 219"/>
                <a:gd name="T53" fmla="*/ 6 h 441"/>
                <a:gd name="T54" fmla="*/ 56 w 219"/>
                <a:gd name="T55" fmla="*/ 3 h 441"/>
                <a:gd name="T56" fmla="*/ 60 w 219"/>
                <a:gd name="T57" fmla="*/ 1 h 441"/>
                <a:gd name="T58" fmla="*/ 64 w 219"/>
                <a:gd name="T59" fmla="*/ 0 h 441"/>
                <a:gd name="T60" fmla="*/ 69 w 219"/>
                <a:gd name="T6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441">
                  <a:moveTo>
                    <a:pt x="69" y="0"/>
                  </a:moveTo>
                  <a:lnTo>
                    <a:pt x="81" y="48"/>
                  </a:lnTo>
                  <a:lnTo>
                    <a:pt x="95" y="93"/>
                  </a:lnTo>
                  <a:lnTo>
                    <a:pt x="107" y="135"/>
                  </a:lnTo>
                  <a:lnTo>
                    <a:pt x="119" y="172"/>
                  </a:lnTo>
                  <a:lnTo>
                    <a:pt x="131" y="205"/>
                  </a:lnTo>
                  <a:lnTo>
                    <a:pt x="141" y="234"/>
                  </a:lnTo>
                  <a:lnTo>
                    <a:pt x="150" y="256"/>
                  </a:lnTo>
                  <a:lnTo>
                    <a:pt x="156" y="273"/>
                  </a:lnTo>
                  <a:lnTo>
                    <a:pt x="161" y="284"/>
                  </a:lnTo>
                  <a:lnTo>
                    <a:pt x="187" y="363"/>
                  </a:lnTo>
                  <a:lnTo>
                    <a:pt x="219" y="441"/>
                  </a:lnTo>
                  <a:lnTo>
                    <a:pt x="183" y="426"/>
                  </a:lnTo>
                  <a:lnTo>
                    <a:pt x="149" y="404"/>
                  </a:lnTo>
                  <a:lnTo>
                    <a:pt x="115" y="374"/>
                  </a:lnTo>
                  <a:lnTo>
                    <a:pt x="83" y="338"/>
                  </a:lnTo>
                  <a:lnTo>
                    <a:pt x="55" y="296"/>
                  </a:lnTo>
                  <a:lnTo>
                    <a:pt x="35" y="261"/>
                  </a:lnTo>
                  <a:lnTo>
                    <a:pt x="19" y="225"/>
                  </a:lnTo>
                  <a:lnTo>
                    <a:pt x="8" y="189"/>
                  </a:lnTo>
                  <a:lnTo>
                    <a:pt x="2" y="155"/>
                  </a:lnTo>
                  <a:lnTo>
                    <a:pt x="0" y="123"/>
                  </a:lnTo>
                  <a:lnTo>
                    <a:pt x="2" y="92"/>
                  </a:lnTo>
                  <a:lnTo>
                    <a:pt x="8" y="65"/>
                  </a:lnTo>
                  <a:lnTo>
                    <a:pt x="18" y="40"/>
                  </a:lnTo>
                  <a:lnTo>
                    <a:pt x="33" y="21"/>
                  </a:lnTo>
                  <a:lnTo>
                    <a:pt x="53" y="6"/>
                  </a:lnTo>
                  <a:lnTo>
                    <a:pt x="56" y="3"/>
                  </a:lnTo>
                  <a:lnTo>
                    <a:pt x="60" y="1"/>
                  </a:lnTo>
                  <a:lnTo>
                    <a:pt x="64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AD8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47">
              <a:extLst>
                <a:ext uri="{FF2B5EF4-FFF2-40B4-BE49-F238E27FC236}">
                  <a16:creationId xmlns:a16="http://schemas.microsoft.com/office/drawing/2014/main" id="{547F48FD-644B-9198-893E-0F3C742E20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6276" y="2498774"/>
              <a:ext cx="434761" cy="579435"/>
            </a:xfrm>
            <a:custGeom>
              <a:avLst/>
              <a:gdLst>
                <a:gd name="T0" fmla="*/ 755 w 1758"/>
                <a:gd name="T1" fmla="*/ 582 h 2343"/>
                <a:gd name="T2" fmla="*/ 625 w 1758"/>
                <a:gd name="T3" fmla="*/ 610 h 2343"/>
                <a:gd name="T4" fmla="*/ 495 w 1758"/>
                <a:gd name="T5" fmla="*/ 671 h 2343"/>
                <a:gd name="T6" fmla="*/ 377 w 1758"/>
                <a:gd name="T7" fmla="*/ 781 h 2343"/>
                <a:gd name="T8" fmla="*/ 286 w 1758"/>
                <a:gd name="T9" fmla="*/ 948 h 2343"/>
                <a:gd name="T10" fmla="*/ 233 w 1758"/>
                <a:gd name="T11" fmla="*/ 1186 h 2343"/>
                <a:gd name="T12" fmla="*/ 230 w 1758"/>
                <a:gd name="T13" fmla="*/ 1505 h 2343"/>
                <a:gd name="T14" fmla="*/ 291 w 1758"/>
                <a:gd name="T15" fmla="*/ 1693 h 2343"/>
                <a:gd name="T16" fmla="*/ 453 w 1758"/>
                <a:gd name="T17" fmla="*/ 1911 h 2343"/>
                <a:gd name="T18" fmla="*/ 1151 w 1758"/>
                <a:gd name="T19" fmla="*/ 1834 h 2343"/>
                <a:gd name="T20" fmla="*/ 1341 w 1758"/>
                <a:gd name="T21" fmla="*/ 1866 h 2343"/>
                <a:gd name="T22" fmla="*/ 1492 w 1758"/>
                <a:gd name="T23" fmla="*/ 1612 h 2343"/>
                <a:gd name="T24" fmla="*/ 1554 w 1758"/>
                <a:gd name="T25" fmla="*/ 1360 h 2343"/>
                <a:gd name="T26" fmla="*/ 1567 w 1758"/>
                <a:gd name="T27" fmla="*/ 1202 h 2343"/>
                <a:gd name="T28" fmla="*/ 1564 w 1758"/>
                <a:gd name="T29" fmla="*/ 1037 h 2343"/>
                <a:gd name="T30" fmla="*/ 1530 w 1758"/>
                <a:gd name="T31" fmla="*/ 879 h 2343"/>
                <a:gd name="T32" fmla="*/ 1457 w 1758"/>
                <a:gd name="T33" fmla="*/ 744 h 2343"/>
                <a:gd name="T34" fmla="*/ 1331 w 1758"/>
                <a:gd name="T35" fmla="*/ 644 h 2343"/>
                <a:gd name="T36" fmla="*/ 1143 w 1758"/>
                <a:gd name="T37" fmla="*/ 599 h 2343"/>
                <a:gd name="T38" fmla="*/ 1013 w 1758"/>
                <a:gd name="T39" fmla="*/ 598 h 2343"/>
                <a:gd name="T40" fmla="*/ 962 w 1758"/>
                <a:gd name="T41" fmla="*/ 588 h 2343"/>
                <a:gd name="T42" fmla="*/ 872 w 1758"/>
                <a:gd name="T43" fmla="*/ 579 h 2343"/>
                <a:gd name="T44" fmla="*/ 840 w 1758"/>
                <a:gd name="T45" fmla="*/ 2 h 2343"/>
                <a:gd name="T46" fmla="*/ 941 w 1758"/>
                <a:gd name="T47" fmla="*/ 11 h 2343"/>
                <a:gd name="T48" fmla="*/ 1058 w 1758"/>
                <a:gd name="T49" fmla="*/ 42 h 2343"/>
                <a:gd name="T50" fmla="*/ 1162 w 1758"/>
                <a:gd name="T51" fmla="*/ 104 h 2343"/>
                <a:gd name="T52" fmla="*/ 1221 w 1758"/>
                <a:gd name="T53" fmla="*/ 206 h 2343"/>
                <a:gd name="T54" fmla="*/ 1231 w 1758"/>
                <a:gd name="T55" fmla="*/ 274 h 2343"/>
                <a:gd name="T56" fmla="*/ 1276 w 1758"/>
                <a:gd name="T57" fmla="*/ 260 h 2343"/>
                <a:gd name="T58" fmla="*/ 1351 w 1758"/>
                <a:gd name="T59" fmla="*/ 245 h 2343"/>
                <a:gd name="T60" fmla="*/ 1444 w 1758"/>
                <a:gd name="T61" fmla="*/ 239 h 2343"/>
                <a:gd name="T62" fmla="*/ 1545 w 1758"/>
                <a:gd name="T63" fmla="*/ 256 h 2343"/>
                <a:gd name="T64" fmla="*/ 1639 w 1758"/>
                <a:gd name="T65" fmla="*/ 307 h 2343"/>
                <a:gd name="T66" fmla="*/ 1713 w 1758"/>
                <a:gd name="T67" fmla="*/ 404 h 2343"/>
                <a:gd name="T68" fmla="*/ 1753 w 1758"/>
                <a:gd name="T69" fmla="*/ 558 h 2343"/>
                <a:gd name="T70" fmla="*/ 1751 w 1758"/>
                <a:gd name="T71" fmla="*/ 783 h 2343"/>
                <a:gd name="T72" fmla="*/ 1724 w 1758"/>
                <a:gd name="T73" fmla="*/ 939 h 2343"/>
                <a:gd name="T74" fmla="*/ 1699 w 1758"/>
                <a:gd name="T75" fmla="*/ 1033 h 2343"/>
                <a:gd name="T76" fmla="*/ 1656 w 1758"/>
                <a:gd name="T77" fmla="*/ 1193 h 2343"/>
                <a:gd name="T78" fmla="*/ 1606 w 1758"/>
                <a:gd name="T79" fmla="*/ 1389 h 2343"/>
                <a:gd name="T80" fmla="*/ 1561 w 1758"/>
                <a:gd name="T81" fmla="*/ 1585 h 2343"/>
                <a:gd name="T82" fmla="*/ 1480 w 1758"/>
                <a:gd name="T83" fmla="*/ 1804 h 2343"/>
                <a:gd name="T84" fmla="*/ 1332 w 1758"/>
                <a:gd name="T85" fmla="*/ 2058 h 2343"/>
                <a:gd name="T86" fmla="*/ 1146 w 1758"/>
                <a:gd name="T87" fmla="*/ 2247 h 2343"/>
                <a:gd name="T88" fmla="*/ 933 w 1758"/>
                <a:gd name="T89" fmla="*/ 2339 h 2343"/>
                <a:gd name="T90" fmla="*/ 710 w 1758"/>
                <a:gd name="T91" fmla="*/ 2307 h 2343"/>
                <a:gd name="T92" fmla="*/ 510 w 1758"/>
                <a:gd name="T93" fmla="*/ 2162 h 2343"/>
                <a:gd name="T94" fmla="*/ 342 w 1758"/>
                <a:gd name="T95" fmla="*/ 1937 h 2343"/>
                <a:gd name="T96" fmla="*/ 215 w 1758"/>
                <a:gd name="T97" fmla="*/ 1661 h 2343"/>
                <a:gd name="T98" fmla="*/ 174 w 1758"/>
                <a:gd name="T99" fmla="*/ 1542 h 2343"/>
                <a:gd name="T100" fmla="*/ 129 w 1758"/>
                <a:gd name="T101" fmla="*/ 1411 h 2343"/>
                <a:gd name="T102" fmla="*/ 80 w 1758"/>
                <a:gd name="T103" fmla="*/ 1224 h 2343"/>
                <a:gd name="T104" fmla="*/ 48 w 1758"/>
                <a:gd name="T105" fmla="*/ 1009 h 2343"/>
                <a:gd name="T106" fmla="*/ 54 w 1758"/>
                <a:gd name="T107" fmla="*/ 793 h 2343"/>
                <a:gd name="T108" fmla="*/ 0 w 1758"/>
                <a:gd name="T109" fmla="*/ 763 h 2343"/>
                <a:gd name="T110" fmla="*/ 7 w 1758"/>
                <a:gd name="T111" fmla="*/ 723 h 2343"/>
                <a:gd name="T112" fmla="*/ 34 w 1758"/>
                <a:gd name="T113" fmla="*/ 621 h 2343"/>
                <a:gd name="T114" fmla="*/ 94 w 1758"/>
                <a:gd name="T115" fmla="*/ 478 h 2343"/>
                <a:gd name="T116" fmla="*/ 196 w 1758"/>
                <a:gd name="T117" fmla="*/ 320 h 2343"/>
                <a:gd name="T118" fmla="*/ 351 w 1758"/>
                <a:gd name="T119" fmla="*/ 171 h 2343"/>
                <a:gd name="T120" fmla="*/ 571 w 1758"/>
                <a:gd name="T121" fmla="*/ 55 h 2343"/>
                <a:gd name="T122" fmla="*/ 787 w 1758"/>
                <a:gd name="T123" fmla="*/ 0 h 2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8" h="2343">
                  <a:moveTo>
                    <a:pt x="845" y="578"/>
                  </a:moveTo>
                  <a:lnTo>
                    <a:pt x="815" y="578"/>
                  </a:lnTo>
                  <a:lnTo>
                    <a:pt x="786" y="579"/>
                  </a:lnTo>
                  <a:lnTo>
                    <a:pt x="755" y="582"/>
                  </a:lnTo>
                  <a:lnTo>
                    <a:pt x="723" y="586"/>
                  </a:lnTo>
                  <a:lnTo>
                    <a:pt x="691" y="591"/>
                  </a:lnTo>
                  <a:lnTo>
                    <a:pt x="657" y="600"/>
                  </a:lnTo>
                  <a:lnTo>
                    <a:pt x="625" y="610"/>
                  </a:lnTo>
                  <a:lnTo>
                    <a:pt x="592" y="621"/>
                  </a:lnTo>
                  <a:lnTo>
                    <a:pt x="559" y="636"/>
                  </a:lnTo>
                  <a:lnTo>
                    <a:pt x="527" y="653"/>
                  </a:lnTo>
                  <a:lnTo>
                    <a:pt x="495" y="671"/>
                  </a:lnTo>
                  <a:lnTo>
                    <a:pt x="464" y="695"/>
                  </a:lnTo>
                  <a:lnTo>
                    <a:pt x="433" y="721"/>
                  </a:lnTo>
                  <a:lnTo>
                    <a:pt x="405" y="749"/>
                  </a:lnTo>
                  <a:lnTo>
                    <a:pt x="377" y="781"/>
                  </a:lnTo>
                  <a:lnTo>
                    <a:pt x="351" y="818"/>
                  </a:lnTo>
                  <a:lnTo>
                    <a:pt x="327" y="857"/>
                  </a:lnTo>
                  <a:lnTo>
                    <a:pt x="305" y="900"/>
                  </a:lnTo>
                  <a:lnTo>
                    <a:pt x="286" y="948"/>
                  </a:lnTo>
                  <a:lnTo>
                    <a:pt x="268" y="1001"/>
                  </a:lnTo>
                  <a:lnTo>
                    <a:pt x="254" y="1058"/>
                  </a:lnTo>
                  <a:lnTo>
                    <a:pt x="241" y="1120"/>
                  </a:lnTo>
                  <a:lnTo>
                    <a:pt x="233" y="1186"/>
                  </a:lnTo>
                  <a:lnTo>
                    <a:pt x="226" y="1257"/>
                  </a:lnTo>
                  <a:lnTo>
                    <a:pt x="224" y="1335"/>
                  </a:lnTo>
                  <a:lnTo>
                    <a:pt x="225" y="1416"/>
                  </a:lnTo>
                  <a:lnTo>
                    <a:pt x="230" y="1505"/>
                  </a:lnTo>
                  <a:lnTo>
                    <a:pt x="239" y="1549"/>
                  </a:lnTo>
                  <a:lnTo>
                    <a:pt x="252" y="1596"/>
                  </a:lnTo>
                  <a:lnTo>
                    <a:pt x="270" y="1645"/>
                  </a:lnTo>
                  <a:lnTo>
                    <a:pt x="291" y="1693"/>
                  </a:lnTo>
                  <a:lnTo>
                    <a:pt x="327" y="1752"/>
                  </a:lnTo>
                  <a:lnTo>
                    <a:pt x="367" y="1809"/>
                  </a:lnTo>
                  <a:lnTo>
                    <a:pt x="409" y="1862"/>
                  </a:lnTo>
                  <a:lnTo>
                    <a:pt x="453" y="1911"/>
                  </a:lnTo>
                  <a:lnTo>
                    <a:pt x="500" y="1957"/>
                  </a:lnTo>
                  <a:lnTo>
                    <a:pt x="550" y="1997"/>
                  </a:lnTo>
                  <a:lnTo>
                    <a:pt x="602" y="1834"/>
                  </a:lnTo>
                  <a:lnTo>
                    <a:pt x="1151" y="1834"/>
                  </a:lnTo>
                  <a:lnTo>
                    <a:pt x="1203" y="1994"/>
                  </a:lnTo>
                  <a:lnTo>
                    <a:pt x="1246" y="1959"/>
                  </a:lnTo>
                  <a:lnTo>
                    <a:pt x="1289" y="1921"/>
                  </a:lnTo>
                  <a:lnTo>
                    <a:pt x="1341" y="1866"/>
                  </a:lnTo>
                  <a:lnTo>
                    <a:pt x="1386" y="1807"/>
                  </a:lnTo>
                  <a:lnTo>
                    <a:pt x="1427" y="1745"/>
                  </a:lnTo>
                  <a:lnTo>
                    <a:pt x="1463" y="1680"/>
                  </a:lnTo>
                  <a:lnTo>
                    <a:pt x="1492" y="1612"/>
                  </a:lnTo>
                  <a:lnTo>
                    <a:pt x="1516" y="1542"/>
                  </a:lnTo>
                  <a:lnTo>
                    <a:pt x="1535" y="1469"/>
                  </a:lnTo>
                  <a:lnTo>
                    <a:pt x="1549" y="1395"/>
                  </a:lnTo>
                  <a:lnTo>
                    <a:pt x="1554" y="1360"/>
                  </a:lnTo>
                  <a:lnTo>
                    <a:pt x="1558" y="1322"/>
                  </a:lnTo>
                  <a:lnTo>
                    <a:pt x="1561" y="1283"/>
                  </a:lnTo>
                  <a:lnTo>
                    <a:pt x="1565" y="1243"/>
                  </a:lnTo>
                  <a:lnTo>
                    <a:pt x="1567" y="1202"/>
                  </a:lnTo>
                  <a:lnTo>
                    <a:pt x="1569" y="1161"/>
                  </a:lnTo>
                  <a:lnTo>
                    <a:pt x="1567" y="1120"/>
                  </a:lnTo>
                  <a:lnTo>
                    <a:pt x="1566" y="1079"/>
                  </a:lnTo>
                  <a:lnTo>
                    <a:pt x="1564" y="1037"/>
                  </a:lnTo>
                  <a:lnTo>
                    <a:pt x="1558" y="996"/>
                  </a:lnTo>
                  <a:lnTo>
                    <a:pt x="1551" y="956"/>
                  </a:lnTo>
                  <a:lnTo>
                    <a:pt x="1542" y="918"/>
                  </a:lnTo>
                  <a:lnTo>
                    <a:pt x="1530" y="879"/>
                  </a:lnTo>
                  <a:lnTo>
                    <a:pt x="1516" y="843"/>
                  </a:lnTo>
                  <a:lnTo>
                    <a:pt x="1500" y="808"/>
                  </a:lnTo>
                  <a:lnTo>
                    <a:pt x="1479" y="775"/>
                  </a:lnTo>
                  <a:lnTo>
                    <a:pt x="1457" y="744"/>
                  </a:lnTo>
                  <a:lnTo>
                    <a:pt x="1431" y="714"/>
                  </a:lnTo>
                  <a:lnTo>
                    <a:pt x="1401" y="689"/>
                  </a:lnTo>
                  <a:lnTo>
                    <a:pt x="1368" y="665"/>
                  </a:lnTo>
                  <a:lnTo>
                    <a:pt x="1331" y="644"/>
                  </a:lnTo>
                  <a:lnTo>
                    <a:pt x="1290" y="628"/>
                  </a:lnTo>
                  <a:lnTo>
                    <a:pt x="1245" y="614"/>
                  </a:lnTo>
                  <a:lnTo>
                    <a:pt x="1196" y="604"/>
                  </a:lnTo>
                  <a:lnTo>
                    <a:pt x="1143" y="599"/>
                  </a:lnTo>
                  <a:lnTo>
                    <a:pt x="1083" y="596"/>
                  </a:lnTo>
                  <a:lnTo>
                    <a:pt x="1021" y="599"/>
                  </a:lnTo>
                  <a:lnTo>
                    <a:pt x="1018" y="599"/>
                  </a:lnTo>
                  <a:lnTo>
                    <a:pt x="1013" y="598"/>
                  </a:lnTo>
                  <a:lnTo>
                    <a:pt x="1005" y="595"/>
                  </a:lnTo>
                  <a:lnTo>
                    <a:pt x="994" y="593"/>
                  </a:lnTo>
                  <a:lnTo>
                    <a:pt x="979" y="590"/>
                  </a:lnTo>
                  <a:lnTo>
                    <a:pt x="962" y="588"/>
                  </a:lnTo>
                  <a:lnTo>
                    <a:pt x="943" y="585"/>
                  </a:lnTo>
                  <a:lnTo>
                    <a:pt x="921" y="582"/>
                  </a:lnTo>
                  <a:lnTo>
                    <a:pt x="898" y="580"/>
                  </a:lnTo>
                  <a:lnTo>
                    <a:pt x="872" y="579"/>
                  </a:lnTo>
                  <a:lnTo>
                    <a:pt x="845" y="578"/>
                  </a:lnTo>
                  <a:close/>
                  <a:moveTo>
                    <a:pt x="805" y="0"/>
                  </a:moveTo>
                  <a:lnTo>
                    <a:pt x="821" y="0"/>
                  </a:lnTo>
                  <a:lnTo>
                    <a:pt x="840" y="2"/>
                  </a:lnTo>
                  <a:lnTo>
                    <a:pt x="862" y="3"/>
                  </a:lnTo>
                  <a:lnTo>
                    <a:pt x="886" y="5"/>
                  </a:lnTo>
                  <a:lnTo>
                    <a:pt x="914" y="8"/>
                  </a:lnTo>
                  <a:lnTo>
                    <a:pt x="941" y="11"/>
                  </a:lnTo>
                  <a:lnTo>
                    <a:pt x="970" y="18"/>
                  </a:lnTo>
                  <a:lnTo>
                    <a:pt x="1000" y="24"/>
                  </a:lnTo>
                  <a:lnTo>
                    <a:pt x="1029" y="32"/>
                  </a:lnTo>
                  <a:lnTo>
                    <a:pt x="1058" y="42"/>
                  </a:lnTo>
                  <a:lnTo>
                    <a:pt x="1087" y="55"/>
                  </a:lnTo>
                  <a:lnTo>
                    <a:pt x="1113" y="69"/>
                  </a:lnTo>
                  <a:lnTo>
                    <a:pt x="1139" y="85"/>
                  </a:lnTo>
                  <a:lnTo>
                    <a:pt x="1162" y="104"/>
                  </a:lnTo>
                  <a:lnTo>
                    <a:pt x="1182" y="125"/>
                  </a:lnTo>
                  <a:lnTo>
                    <a:pt x="1199" y="149"/>
                  </a:lnTo>
                  <a:lnTo>
                    <a:pt x="1213" y="176"/>
                  </a:lnTo>
                  <a:lnTo>
                    <a:pt x="1221" y="206"/>
                  </a:lnTo>
                  <a:lnTo>
                    <a:pt x="1226" y="239"/>
                  </a:lnTo>
                  <a:lnTo>
                    <a:pt x="1225" y="276"/>
                  </a:lnTo>
                  <a:lnTo>
                    <a:pt x="1226" y="275"/>
                  </a:lnTo>
                  <a:lnTo>
                    <a:pt x="1231" y="274"/>
                  </a:lnTo>
                  <a:lnTo>
                    <a:pt x="1239" y="271"/>
                  </a:lnTo>
                  <a:lnTo>
                    <a:pt x="1248" y="268"/>
                  </a:lnTo>
                  <a:lnTo>
                    <a:pt x="1261" y="264"/>
                  </a:lnTo>
                  <a:lnTo>
                    <a:pt x="1276" y="260"/>
                  </a:lnTo>
                  <a:lnTo>
                    <a:pt x="1292" y="256"/>
                  </a:lnTo>
                  <a:lnTo>
                    <a:pt x="1310" y="253"/>
                  </a:lnTo>
                  <a:lnTo>
                    <a:pt x="1330" y="248"/>
                  </a:lnTo>
                  <a:lnTo>
                    <a:pt x="1351" y="245"/>
                  </a:lnTo>
                  <a:lnTo>
                    <a:pt x="1373" y="243"/>
                  </a:lnTo>
                  <a:lnTo>
                    <a:pt x="1396" y="240"/>
                  </a:lnTo>
                  <a:lnTo>
                    <a:pt x="1420" y="239"/>
                  </a:lnTo>
                  <a:lnTo>
                    <a:pt x="1444" y="239"/>
                  </a:lnTo>
                  <a:lnTo>
                    <a:pt x="1470" y="242"/>
                  </a:lnTo>
                  <a:lnTo>
                    <a:pt x="1495" y="244"/>
                  </a:lnTo>
                  <a:lnTo>
                    <a:pt x="1521" y="249"/>
                  </a:lnTo>
                  <a:lnTo>
                    <a:pt x="1545" y="256"/>
                  </a:lnTo>
                  <a:lnTo>
                    <a:pt x="1570" y="265"/>
                  </a:lnTo>
                  <a:lnTo>
                    <a:pt x="1593" y="277"/>
                  </a:lnTo>
                  <a:lnTo>
                    <a:pt x="1617" y="291"/>
                  </a:lnTo>
                  <a:lnTo>
                    <a:pt x="1639" y="307"/>
                  </a:lnTo>
                  <a:lnTo>
                    <a:pt x="1660" y="327"/>
                  </a:lnTo>
                  <a:lnTo>
                    <a:pt x="1678" y="349"/>
                  </a:lnTo>
                  <a:lnTo>
                    <a:pt x="1697" y="375"/>
                  </a:lnTo>
                  <a:lnTo>
                    <a:pt x="1713" y="404"/>
                  </a:lnTo>
                  <a:lnTo>
                    <a:pt x="1726" y="436"/>
                  </a:lnTo>
                  <a:lnTo>
                    <a:pt x="1737" y="473"/>
                  </a:lnTo>
                  <a:lnTo>
                    <a:pt x="1747" y="514"/>
                  </a:lnTo>
                  <a:lnTo>
                    <a:pt x="1753" y="558"/>
                  </a:lnTo>
                  <a:lnTo>
                    <a:pt x="1758" y="607"/>
                  </a:lnTo>
                  <a:lnTo>
                    <a:pt x="1758" y="662"/>
                  </a:lnTo>
                  <a:lnTo>
                    <a:pt x="1756" y="719"/>
                  </a:lnTo>
                  <a:lnTo>
                    <a:pt x="1751" y="783"/>
                  </a:lnTo>
                  <a:lnTo>
                    <a:pt x="1741" y="851"/>
                  </a:lnTo>
                  <a:lnTo>
                    <a:pt x="1727" y="925"/>
                  </a:lnTo>
                  <a:lnTo>
                    <a:pt x="1726" y="929"/>
                  </a:lnTo>
                  <a:lnTo>
                    <a:pt x="1724" y="939"/>
                  </a:lnTo>
                  <a:lnTo>
                    <a:pt x="1720" y="955"/>
                  </a:lnTo>
                  <a:lnTo>
                    <a:pt x="1714" y="976"/>
                  </a:lnTo>
                  <a:lnTo>
                    <a:pt x="1706" y="1003"/>
                  </a:lnTo>
                  <a:lnTo>
                    <a:pt x="1699" y="1033"/>
                  </a:lnTo>
                  <a:lnTo>
                    <a:pt x="1689" y="1068"/>
                  </a:lnTo>
                  <a:lnTo>
                    <a:pt x="1679" y="1107"/>
                  </a:lnTo>
                  <a:lnTo>
                    <a:pt x="1668" y="1149"/>
                  </a:lnTo>
                  <a:lnTo>
                    <a:pt x="1656" y="1193"/>
                  </a:lnTo>
                  <a:lnTo>
                    <a:pt x="1645" y="1240"/>
                  </a:lnTo>
                  <a:lnTo>
                    <a:pt x="1631" y="1288"/>
                  </a:lnTo>
                  <a:lnTo>
                    <a:pt x="1619" y="1339"/>
                  </a:lnTo>
                  <a:lnTo>
                    <a:pt x="1606" y="1389"/>
                  </a:lnTo>
                  <a:lnTo>
                    <a:pt x="1593" y="1441"/>
                  </a:lnTo>
                  <a:lnTo>
                    <a:pt x="1597" y="1441"/>
                  </a:lnTo>
                  <a:lnTo>
                    <a:pt x="1580" y="1512"/>
                  </a:lnTo>
                  <a:lnTo>
                    <a:pt x="1561" y="1585"/>
                  </a:lnTo>
                  <a:lnTo>
                    <a:pt x="1561" y="1587"/>
                  </a:lnTo>
                  <a:lnTo>
                    <a:pt x="1538" y="1661"/>
                  </a:lnTo>
                  <a:lnTo>
                    <a:pt x="1511" y="1733"/>
                  </a:lnTo>
                  <a:lnTo>
                    <a:pt x="1480" y="1804"/>
                  </a:lnTo>
                  <a:lnTo>
                    <a:pt x="1447" y="1872"/>
                  </a:lnTo>
                  <a:lnTo>
                    <a:pt x="1411" y="1937"/>
                  </a:lnTo>
                  <a:lnTo>
                    <a:pt x="1373" y="2000"/>
                  </a:lnTo>
                  <a:lnTo>
                    <a:pt x="1332" y="2058"/>
                  </a:lnTo>
                  <a:lnTo>
                    <a:pt x="1289" y="2113"/>
                  </a:lnTo>
                  <a:lnTo>
                    <a:pt x="1244" y="2162"/>
                  </a:lnTo>
                  <a:lnTo>
                    <a:pt x="1196" y="2208"/>
                  </a:lnTo>
                  <a:lnTo>
                    <a:pt x="1146" y="2247"/>
                  </a:lnTo>
                  <a:lnTo>
                    <a:pt x="1096" y="2281"/>
                  </a:lnTo>
                  <a:lnTo>
                    <a:pt x="1043" y="2307"/>
                  </a:lnTo>
                  <a:lnTo>
                    <a:pt x="989" y="2326"/>
                  </a:lnTo>
                  <a:lnTo>
                    <a:pt x="933" y="2339"/>
                  </a:lnTo>
                  <a:lnTo>
                    <a:pt x="875" y="2343"/>
                  </a:lnTo>
                  <a:lnTo>
                    <a:pt x="820" y="2339"/>
                  </a:lnTo>
                  <a:lnTo>
                    <a:pt x="765" y="2326"/>
                  </a:lnTo>
                  <a:lnTo>
                    <a:pt x="710" y="2307"/>
                  </a:lnTo>
                  <a:lnTo>
                    <a:pt x="657" y="2281"/>
                  </a:lnTo>
                  <a:lnTo>
                    <a:pt x="607" y="2247"/>
                  </a:lnTo>
                  <a:lnTo>
                    <a:pt x="558" y="2208"/>
                  </a:lnTo>
                  <a:lnTo>
                    <a:pt x="510" y="2162"/>
                  </a:lnTo>
                  <a:lnTo>
                    <a:pt x="464" y="2113"/>
                  </a:lnTo>
                  <a:lnTo>
                    <a:pt x="421" y="2058"/>
                  </a:lnTo>
                  <a:lnTo>
                    <a:pt x="380" y="2000"/>
                  </a:lnTo>
                  <a:lnTo>
                    <a:pt x="342" y="1937"/>
                  </a:lnTo>
                  <a:lnTo>
                    <a:pt x="307" y="1872"/>
                  </a:lnTo>
                  <a:lnTo>
                    <a:pt x="273" y="1804"/>
                  </a:lnTo>
                  <a:lnTo>
                    <a:pt x="243" y="1733"/>
                  </a:lnTo>
                  <a:lnTo>
                    <a:pt x="215" y="1661"/>
                  </a:lnTo>
                  <a:lnTo>
                    <a:pt x="192" y="1587"/>
                  </a:lnTo>
                  <a:lnTo>
                    <a:pt x="188" y="1579"/>
                  </a:lnTo>
                  <a:lnTo>
                    <a:pt x="182" y="1563"/>
                  </a:lnTo>
                  <a:lnTo>
                    <a:pt x="174" y="1542"/>
                  </a:lnTo>
                  <a:lnTo>
                    <a:pt x="165" y="1516"/>
                  </a:lnTo>
                  <a:lnTo>
                    <a:pt x="154" y="1485"/>
                  </a:lnTo>
                  <a:lnTo>
                    <a:pt x="142" y="1450"/>
                  </a:lnTo>
                  <a:lnTo>
                    <a:pt x="129" y="1411"/>
                  </a:lnTo>
                  <a:lnTo>
                    <a:pt x="117" y="1368"/>
                  </a:lnTo>
                  <a:lnTo>
                    <a:pt x="105" y="1323"/>
                  </a:lnTo>
                  <a:lnTo>
                    <a:pt x="92" y="1275"/>
                  </a:lnTo>
                  <a:lnTo>
                    <a:pt x="80" y="1224"/>
                  </a:lnTo>
                  <a:lnTo>
                    <a:pt x="70" y="1173"/>
                  </a:lnTo>
                  <a:lnTo>
                    <a:pt x="60" y="1118"/>
                  </a:lnTo>
                  <a:lnTo>
                    <a:pt x="54" y="1064"/>
                  </a:lnTo>
                  <a:lnTo>
                    <a:pt x="48" y="1009"/>
                  </a:lnTo>
                  <a:lnTo>
                    <a:pt x="46" y="955"/>
                  </a:lnTo>
                  <a:lnTo>
                    <a:pt x="46" y="899"/>
                  </a:lnTo>
                  <a:lnTo>
                    <a:pt x="48" y="846"/>
                  </a:lnTo>
                  <a:lnTo>
                    <a:pt x="54" y="793"/>
                  </a:lnTo>
                  <a:lnTo>
                    <a:pt x="64" y="743"/>
                  </a:lnTo>
                  <a:lnTo>
                    <a:pt x="78" y="694"/>
                  </a:lnTo>
                  <a:lnTo>
                    <a:pt x="96" y="647"/>
                  </a:lnTo>
                  <a:lnTo>
                    <a:pt x="0" y="763"/>
                  </a:lnTo>
                  <a:lnTo>
                    <a:pt x="0" y="760"/>
                  </a:lnTo>
                  <a:lnTo>
                    <a:pt x="1" y="751"/>
                  </a:lnTo>
                  <a:lnTo>
                    <a:pt x="4" y="739"/>
                  </a:lnTo>
                  <a:lnTo>
                    <a:pt x="7" y="723"/>
                  </a:lnTo>
                  <a:lnTo>
                    <a:pt x="11" y="702"/>
                  </a:lnTo>
                  <a:lnTo>
                    <a:pt x="17" y="678"/>
                  </a:lnTo>
                  <a:lnTo>
                    <a:pt x="25" y="650"/>
                  </a:lnTo>
                  <a:lnTo>
                    <a:pt x="34" y="621"/>
                  </a:lnTo>
                  <a:lnTo>
                    <a:pt x="46" y="588"/>
                  </a:lnTo>
                  <a:lnTo>
                    <a:pt x="60" y="553"/>
                  </a:lnTo>
                  <a:lnTo>
                    <a:pt x="75" y="516"/>
                  </a:lnTo>
                  <a:lnTo>
                    <a:pt x="94" y="478"/>
                  </a:lnTo>
                  <a:lnTo>
                    <a:pt x="116" y="440"/>
                  </a:lnTo>
                  <a:lnTo>
                    <a:pt x="139" y="401"/>
                  </a:lnTo>
                  <a:lnTo>
                    <a:pt x="166" y="361"/>
                  </a:lnTo>
                  <a:lnTo>
                    <a:pt x="196" y="320"/>
                  </a:lnTo>
                  <a:lnTo>
                    <a:pt x="229" y="282"/>
                  </a:lnTo>
                  <a:lnTo>
                    <a:pt x="266" y="244"/>
                  </a:lnTo>
                  <a:lnTo>
                    <a:pt x="307" y="207"/>
                  </a:lnTo>
                  <a:lnTo>
                    <a:pt x="351" y="171"/>
                  </a:lnTo>
                  <a:lnTo>
                    <a:pt x="400" y="138"/>
                  </a:lnTo>
                  <a:lnTo>
                    <a:pt x="452" y="107"/>
                  </a:lnTo>
                  <a:lnTo>
                    <a:pt x="510" y="79"/>
                  </a:lnTo>
                  <a:lnTo>
                    <a:pt x="571" y="55"/>
                  </a:lnTo>
                  <a:lnTo>
                    <a:pt x="637" y="32"/>
                  </a:lnTo>
                  <a:lnTo>
                    <a:pt x="708" y="15"/>
                  </a:lnTo>
                  <a:lnTo>
                    <a:pt x="784" y="0"/>
                  </a:lnTo>
                  <a:lnTo>
                    <a:pt x="787" y="0"/>
                  </a:lnTo>
                  <a:lnTo>
                    <a:pt x="794" y="0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000F4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48">
              <a:extLst>
                <a:ext uri="{FF2B5EF4-FFF2-40B4-BE49-F238E27FC236}">
                  <a16:creationId xmlns:a16="http://schemas.microsoft.com/office/drawing/2014/main" id="{DA4B93CB-AE37-AF5F-3B74-6F4A3A4854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6276" y="2498774"/>
              <a:ext cx="434761" cy="579435"/>
            </a:xfrm>
            <a:custGeom>
              <a:avLst/>
              <a:gdLst>
                <a:gd name="T0" fmla="*/ 755 w 1758"/>
                <a:gd name="T1" fmla="*/ 582 h 2343"/>
                <a:gd name="T2" fmla="*/ 625 w 1758"/>
                <a:gd name="T3" fmla="*/ 610 h 2343"/>
                <a:gd name="T4" fmla="*/ 495 w 1758"/>
                <a:gd name="T5" fmla="*/ 671 h 2343"/>
                <a:gd name="T6" fmla="*/ 377 w 1758"/>
                <a:gd name="T7" fmla="*/ 781 h 2343"/>
                <a:gd name="T8" fmla="*/ 286 w 1758"/>
                <a:gd name="T9" fmla="*/ 948 h 2343"/>
                <a:gd name="T10" fmla="*/ 233 w 1758"/>
                <a:gd name="T11" fmla="*/ 1186 h 2343"/>
                <a:gd name="T12" fmla="*/ 230 w 1758"/>
                <a:gd name="T13" fmla="*/ 1505 h 2343"/>
                <a:gd name="T14" fmla="*/ 291 w 1758"/>
                <a:gd name="T15" fmla="*/ 1693 h 2343"/>
                <a:gd name="T16" fmla="*/ 453 w 1758"/>
                <a:gd name="T17" fmla="*/ 1911 h 2343"/>
                <a:gd name="T18" fmla="*/ 1151 w 1758"/>
                <a:gd name="T19" fmla="*/ 1834 h 2343"/>
                <a:gd name="T20" fmla="*/ 1341 w 1758"/>
                <a:gd name="T21" fmla="*/ 1866 h 2343"/>
                <a:gd name="T22" fmla="*/ 1492 w 1758"/>
                <a:gd name="T23" fmla="*/ 1612 h 2343"/>
                <a:gd name="T24" fmla="*/ 1554 w 1758"/>
                <a:gd name="T25" fmla="*/ 1360 h 2343"/>
                <a:gd name="T26" fmla="*/ 1567 w 1758"/>
                <a:gd name="T27" fmla="*/ 1202 h 2343"/>
                <a:gd name="T28" fmla="*/ 1564 w 1758"/>
                <a:gd name="T29" fmla="*/ 1037 h 2343"/>
                <a:gd name="T30" fmla="*/ 1530 w 1758"/>
                <a:gd name="T31" fmla="*/ 879 h 2343"/>
                <a:gd name="T32" fmla="*/ 1457 w 1758"/>
                <a:gd name="T33" fmla="*/ 744 h 2343"/>
                <a:gd name="T34" fmla="*/ 1331 w 1758"/>
                <a:gd name="T35" fmla="*/ 644 h 2343"/>
                <a:gd name="T36" fmla="*/ 1143 w 1758"/>
                <a:gd name="T37" fmla="*/ 599 h 2343"/>
                <a:gd name="T38" fmla="*/ 1013 w 1758"/>
                <a:gd name="T39" fmla="*/ 598 h 2343"/>
                <a:gd name="T40" fmla="*/ 962 w 1758"/>
                <a:gd name="T41" fmla="*/ 588 h 2343"/>
                <a:gd name="T42" fmla="*/ 872 w 1758"/>
                <a:gd name="T43" fmla="*/ 579 h 2343"/>
                <a:gd name="T44" fmla="*/ 840 w 1758"/>
                <a:gd name="T45" fmla="*/ 2 h 2343"/>
                <a:gd name="T46" fmla="*/ 941 w 1758"/>
                <a:gd name="T47" fmla="*/ 11 h 2343"/>
                <a:gd name="T48" fmla="*/ 1058 w 1758"/>
                <a:gd name="T49" fmla="*/ 42 h 2343"/>
                <a:gd name="T50" fmla="*/ 1162 w 1758"/>
                <a:gd name="T51" fmla="*/ 104 h 2343"/>
                <a:gd name="T52" fmla="*/ 1221 w 1758"/>
                <a:gd name="T53" fmla="*/ 206 h 2343"/>
                <a:gd name="T54" fmla="*/ 1231 w 1758"/>
                <a:gd name="T55" fmla="*/ 274 h 2343"/>
                <a:gd name="T56" fmla="*/ 1276 w 1758"/>
                <a:gd name="T57" fmla="*/ 260 h 2343"/>
                <a:gd name="T58" fmla="*/ 1351 w 1758"/>
                <a:gd name="T59" fmla="*/ 245 h 2343"/>
                <a:gd name="T60" fmla="*/ 1444 w 1758"/>
                <a:gd name="T61" fmla="*/ 239 h 2343"/>
                <a:gd name="T62" fmla="*/ 1545 w 1758"/>
                <a:gd name="T63" fmla="*/ 256 h 2343"/>
                <a:gd name="T64" fmla="*/ 1639 w 1758"/>
                <a:gd name="T65" fmla="*/ 307 h 2343"/>
                <a:gd name="T66" fmla="*/ 1713 w 1758"/>
                <a:gd name="T67" fmla="*/ 404 h 2343"/>
                <a:gd name="T68" fmla="*/ 1753 w 1758"/>
                <a:gd name="T69" fmla="*/ 558 h 2343"/>
                <a:gd name="T70" fmla="*/ 1751 w 1758"/>
                <a:gd name="T71" fmla="*/ 783 h 2343"/>
                <a:gd name="T72" fmla="*/ 1724 w 1758"/>
                <a:gd name="T73" fmla="*/ 939 h 2343"/>
                <a:gd name="T74" fmla="*/ 1699 w 1758"/>
                <a:gd name="T75" fmla="*/ 1033 h 2343"/>
                <a:gd name="T76" fmla="*/ 1656 w 1758"/>
                <a:gd name="T77" fmla="*/ 1193 h 2343"/>
                <a:gd name="T78" fmla="*/ 1606 w 1758"/>
                <a:gd name="T79" fmla="*/ 1389 h 2343"/>
                <a:gd name="T80" fmla="*/ 1561 w 1758"/>
                <a:gd name="T81" fmla="*/ 1585 h 2343"/>
                <a:gd name="T82" fmla="*/ 1480 w 1758"/>
                <a:gd name="T83" fmla="*/ 1804 h 2343"/>
                <a:gd name="T84" fmla="*/ 1332 w 1758"/>
                <a:gd name="T85" fmla="*/ 2058 h 2343"/>
                <a:gd name="T86" fmla="*/ 1146 w 1758"/>
                <a:gd name="T87" fmla="*/ 2247 h 2343"/>
                <a:gd name="T88" fmla="*/ 933 w 1758"/>
                <a:gd name="T89" fmla="*/ 2339 h 2343"/>
                <a:gd name="T90" fmla="*/ 710 w 1758"/>
                <a:gd name="T91" fmla="*/ 2307 h 2343"/>
                <a:gd name="T92" fmla="*/ 510 w 1758"/>
                <a:gd name="T93" fmla="*/ 2162 h 2343"/>
                <a:gd name="T94" fmla="*/ 342 w 1758"/>
                <a:gd name="T95" fmla="*/ 1937 h 2343"/>
                <a:gd name="T96" fmla="*/ 215 w 1758"/>
                <a:gd name="T97" fmla="*/ 1661 h 2343"/>
                <a:gd name="T98" fmla="*/ 174 w 1758"/>
                <a:gd name="T99" fmla="*/ 1542 h 2343"/>
                <a:gd name="T100" fmla="*/ 129 w 1758"/>
                <a:gd name="T101" fmla="*/ 1411 h 2343"/>
                <a:gd name="T102" fmla="*/ 80 w 1758"/>
                <a:gd name="T103" fmla="*/ 1224 h 2343"/>
                <a:gd name="T104" fmla="*/ 48 w 1758"/>
                <a:gd name="T105" fmla="*/ 1009 h 2343"/>
                <a:gd name="T106" fmla="*/ 54 w 1758"/>
                <a:gd name="T107" fmla="*/ 793 h 2343"/>
                <a:gd name="T108" fmla="*/ 0 w 1758"/>
                <a:gd name="T109" fmla="*/ 763 h 2343"/>
                <a:gd name="T110" fmla="*/ 7 w 1758"/>
                <a:gd name="T111" fmla="*/ 723 h 2343"/>
                <a:gd name="T112" fmla="*/ 34 w 1758"/>
                <a:gd name="T113" fmla="*/ 621 h 2343"/>
                <a:gd name="T114" fmla="*/ 94 w 1758"/>
                <a:gd name="T115" fmla="*/ 478 h 2343"/>
                <a:gd name="T116" fmla="*/ 196 w 1758"/>
                <a:gd name="T117" fmla="*/ 320 h 2343"/>
                <a:gd name="T118" fmla="*/ 351 w 1758"/>
                <a:gd name="T119" fmla="*/ 171 h 2343"/>
                <a:gd name="T120" fmla="*/ 571 w 1758"/>
                <a:gd name="T121" fmla="*/ 55 h 2343"/>
                <a:gd name="T122" fmla="*/ 787 w 1758"/>
                <a:gd name="T123" fmla="*/ 0 h 2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8" h="2343">
                  <a:moveTo>
                    <a:pt x="845" y="578"/>
                  </a:moveTo>
                  <a:lnTo>
                    <a:pt x="815" y="578"/>
                  </a:lnTo>
                  <a:lnTo>
                    <a:pt x="786" y="579"/>
                  </a:lnTo>
                  <a:lnTo>
                    <a:pt x="755" y="582"/>
                  </a:lnTo>
                  <a:lnTo>
                    <a:pt x="723" y="586"/>
                  </a:lnTo>
                  <a:lnTo>
                    <a:pt x="691" y="591"/>
                  </a:lnTo>
                  <a:lnTo>
                    <a:pt x="657" y="600"/>
                  </a:lnTo>
                  <a:lnTo>
                    <a:pt x="625" y="610"/>
                  </a:lnTo>
                  <a:lnTo>
                    <a:pt x="592" y="621"/>
                  </a:lnTo>
                  <a:lnTo>
                    <a:pt x="559" y="636"/>
                  </a:lnTo>
                  <a:lnTo>
                    <a:pt x="527" y="653"/>
                  </a:lnTo>
                  <a:lnTo>
                    <a:pt x="495" y="671"/>
                  </a:lnTo>
                  <a:lnTo>
                    <a:pt x="464" y="695"/>
                  </a:lnTo>
                  <a:lnTo>
                    <a:pt x="433" y="721"/>
                  </a:lnTo>
                  <a:lnTo>
                    <a:pt x="405" y="749"/>
                  </a:lnTo>
                  <a:lnTo>
                    <a:pt x="377" y="781"/>
                  </a:lnTo>
                  <a:lnTo>
                    <a:pt x="351" y="818"/>
                  </a:lnTo>
                  <a:lnTo>
                    <a:pt x="327" y="857"/>
                  </a:lnTo>
                  <a:lnTo>
                    <a:pt x="305" y="900"/>
                  </a:lnTo>
                  <a:lnTo>
                    <a:pt x="286" y="948"/>
                  </a:lnTo>
                  <a:lnTo>
                    <a:pt x="268" y="1001"/>
                  </a:lnTo>
                  <a:lnTo>
                    <a:pt x="254" y="1058"/>
                  </a:lnTo>
                  <a:lnTo>
                    <a:pt x="241" y="1120"/>
                  </a:lnTo>
                  <a:lnTo>
                    <a:pt x="233" y="1186"/>
                  </a:lnTo>
                  <a:lnTo>
                    <a:pt x="226" y="1257"/>
                  </a:lnTo>
                  <a:lnTo>
                    <a:pt x="224" y="1335"/>
                  </a:lnTo>
                  <a:lnTo>
                    <a:pt x="225" y="1416"/>
                  </a:lnTo>
                  <a:lnTo>
                    <a:pt x="230" y="1505"/>
                  </a:lnTo>
                  <a:lnTo>
                    <a:pt x="239" y="1549"/>
                  </a:lnTo>
                  <a:lnTo>
                    <a:pt x="252" y="1596"/>
                  </a:lnTo>
                  <a:lnTo>
                    <a:pt x="270" y="1645"/>
                  </a:lnTo>
                  <a:lnTo>
                    <a:pt x="291" y="1693"/>
                  </a:lnTo>
                  <a:lnTo>
                    <a:pt x="327" y="1752"/>
                  </a:lnTo>
                  <a:lnTo>
                    <a:pt x="367" y="1809"/>
                  </a:lnTo>
                  <a:lnTo>
                    <a:pt x="409" y="1862"/>
                  </a:lnTo>
                  <a:lnTo>
                    <a:pt x="453" y="1911"/>
                  </a:lnTo>
                  <a:lnTo>
                    <a:pt x="500" y="1957"/>
                  </a:lnTo>
                  <a:lnTo>
                    <a:pt x="550" y="1997"/>
                  </a:lnTo>
                  <a:lnTo>
                    <a:pt x="602" y="1834"/>
                  </a:lnTo>
                  <a:lnTo>
                    <a:pt x="1151" y="1834"/>
                  </a:lnTo>
                  <a:lnTo>
                    <a:pt x="1203" y="1994"/>
                  </a:lnTo>
                  <a:lnTo>
                    <a:pt x="1246" y="1959"/>
                  </a:lnTo>
                  <a:lnTo>
                    <a:pt x="1289" y="1921"/>
                  </a:lnTo>
                  <a:lnTo>
                    <a:pt x="1341" y="1866"/>
                  </a:lnTo>
                  <a:lnTo>
                    <a:pt x="1386" y="1807"/>
                  </a:lnTo>
                  <a:lnTo>
                    <a:pt x="1427" y="1745"/>
                  </a:lnTo>
                  <a:lnTo>
                    <a:pt x="1463" y="1680"/>
                  </a:lnTo>
                  <a:lnTo>
                    <a:pt x="1492" y="1612"/>
                  </a:lnTo>
                  <a:lnTo>
                    <a:pt x="1516" y="1542"/>
                  </a:lnTo>
                  <a:lnTo>
                    <a:pt x="1535" y="1469"/>
                  </a:lnTo>
                  <a:lnTo>
                    <a:pt x="1549" y="1395"/>
                  </a:lnTo>
                  <a:lnTo>
                    <a:pt x="1554" y="1360"/>
                  </a:lnTo>
                  <a:lnTo>
                    <a:pt x="1558" y="1322"/>
                  </a:lnTo>
                  <a:lnTo>
                    <a:pt x="1561" y="1283"/>
                  </a:lnTo>
                  <a:lnTo>
                    <a:pt x="1565" y="1243"/>
                  </a:lnTo>
                  <a:lnTo>
                    <a:pt x="1567" y="1202"/>
                  </a:lnTo>
                  <a:lnTo>
                    <a:pt x="1569" y="1161"/>
                  </a:lnTo>
                  <a:lnTo>
                    <a:pt x="1567" y="1120"/>
                  </a:lnTo>
                  <a:lnTo>
                    <a:pt x="1566" y="1079"/>
                  </a:lnTo>
                  <a:lnTo>
                    <a:pt x="1564" y="1037"/>
                  </a:lnTo>
                  <a:lnTo>
                    <a:pt x="1558" y="996"/>
                  </a:lnTo>
                  <a:lnTo>
                    <a:pt x="1551" y="956"/>
                  </a:lnTo>
                  <a:lnTo>
                    <a:pt x="1542" y="918"/>
                  </a:lnTo>
                  <a:lnTo>
                    <a:pt x="1530" y="879"/>
                  </a:lnTo>
                  <a:lnTo>
                    <a:pt x="1516" y="843"/>
                  </a:lnTo>
                  <a:lnTo>
                    <a:pt x="1500" y="808"/>
                  </a:lnTo>
                  <a:lnTo>
                    <a:pt x="1479" y="775"/>
                  </a:lnTo>
                  <a:lnTo>
                    <a:pt x="1457" y="744"/>
                  </a:lnTo>
                  <a:lnTo>
                    <a:pt x="1431" y="714"/>
                  </a:lnTo>
                  <a:lnTo>
                    <a:pt x="1401" y="689"/>
                  </a:lnTo>
                  <a:lnTo>
                    <a:pt x="1368" y="665"/>
                  </a:lnTo>
                  <a:lnTo>
                    <a:pt x="1331" y="644"/>
                  </a:lnTo>
                  <a:lnTo>
                    <a:pt x="1290" y="628"/>
                  </a:lnTo>
                  <a:lnTo>
                    <a:pt x="1245" y="614"/>
                  </a:lnTo>
                  <a:lnTo>
                    <a:pt x="1196" y="604"/>
                  </a:lnTo>
                  <a:lnTo>
                    <a:pt x="1143" y="599"/>
                  </a:lnTo>
                  <a:lnTo>
                    <a:pt x="1083" y="596"/>
                  </a:lnTo>
                  <a:lnTo>
                    <a:pt x="1021" y="599"/>
                  </a:lnTo>
                  <a:lnTo>
                    <a:pt x="1018" y="599"/>
                  </a:lnTo>
                  <a:lnTo>
                    <a:pt x="1013" y="598"/>
                  </a:lnTo>
                  <a:lnTo>
                    <a:pt x="1005" y="595"/>
                  </a:lnTo>
                  <a:lnTo>
                    <a:pt x="994" y="593"/>
                  </a:lnTo>
                  <a:lnTo>
                    <a:pt x="979" y="590"/>
                  </a:lnTo>
                  <a:lnTo>
                    <a:pt x="962" y="588"/>
                  </a:lnTo>
                  <a:lnTo>
                    <a:pt x="943" y="585"/>
                  </a:lnTo>
                  <a:lnTo>
                    <a:pt x="921" y="582"/>
                  </a:lnTo>
                  <a:lnTo>
                    <a:pt x="898" y="580"/>
                  </a:lnTo>
                  <a:lnTo>
                    <a:pt x="872" y="579"/>
                  </a:lnTo>
                  <a:lnTo>
                    <a:pt x="845" y="578"/>
                  </a:lnTo>
                  <a:close/>
                  <a:moveTo>
                    <a:pt x="805" y="0"/>
                  </a:moveTo>
                  <a:lnTo>
                    <a:pt x="821" y="0"/>
                  </a:lnTo>
                  <a:lnTo>
                    <a:pt x="840" y="2"/>
                  </a:lnTo>
                  <a:lnTo>
                    <a:pt x="862" y="3"/>
                  </a:lnTo>
                  <a:lnTo>
                    <a:pt x="886" y="5"/>
                  </a:lnTo>
                  <a:lnTo>
                    <a:pt x="914" y="8"/>
                  </a:lnTo>
                  <a:lnTo>
                    <a:pt x="941" y="11"/>
                  </a:lnTo>
                  <a:lnTo>
                    <a:pt x="970" y="18"/>
                  </a:lnTo>
                  <a:lnTo>
                    <a:pt x="1000" y="24"/>
                  </a:lnTo>
                  <a:lnTo>
                    <a:pt x="1029" y="32"/>
                  </a:lnTo>
                  <a:lnTo>
                    <a:pt x="1058" y="42"/>
                  </a:lnTo>
                  <a:lnTo>
                    <a:pt x="1087" y="55"/>
                  </a:lnTo>
                  <a:lnTo>
                    <a:pt x="1113" y="69"/>
                  </a:lnTo>
                  <a:lnTo>
                    <a:pt x="1139" y="85"/>
                  </a:lnTo>
                  <a:lnTo>
                    <a:pt x="1162" y="104"/>
                  </a:lnTo>
                  <a:lnTo>
                    <a:pt x="1182" y="125"/>
                  </a:lnTo>
                  <a:lnTo>
                    <a:pt x="1199" y="149"/>
                  </a:lnTo>
                  <a:lnTo>
                    <a:pt x="1213" y="176"/>
                  </a:lnTo>
                  <a:lnTo>
                    <a:pt x="1221" y="206"/>
                  </a:lnTo>
                  <a:lnTo>
                    <a:pt x="1226" y="239"/>
                  </a:lnTo>
                  <a:lnTo>
                    <a:pt x="1225" y="276"/>
                  </a:lnTo>
                  <a:lnTo>
                    <a:pt x="1226" y="275"/>
                  </a:lnTo>
                  <a:lnTo>
                    <a:pt x="1231" y="274"/>
                  </a:lnTo>
                  <a:lnTo>
                    <a:pt x="1239" y="271"/>
                  </a:lnTo>
                  <a:lnTo>
                    <a:pt x="1248" y="268"/>
                  </a:lnTo>
                  <a:lnTo>
                    <a:pt x="1261" y="264"/>
                  </a:lnTo>
                  <a:lnTo>
                    <a:pt x="1276" y="260"/>
                  </a:lnTo>
                  <a:lnTo>
                    <a:pt x="1292" y="256"/>
                  </a:lnTo>
                  <a:lnTo>
                    <a:pt x="1310" y="253"/>
                  </a:lnTo>
                  <a:lnTo>
                    <a:pt x="1330" y="248"/>
                  </a:lnTo>
                  <a:lnTo>
                    <a:pt x="1351" y="245"/>
                  </a:lnTo>
                  <a:lnTo>
                    <a:pt x="1373" y="243"/>
                  </a:lnTo>
                  <a:lnTo>
                    <a:pt x="1396" y="240"/>
                  </a:lnTo>
                  <a:lnTo>
                    <a:pt x="1420" y="239"/>
                  </a:lnTo>
                  <a:lnTo>
                    <a:pt x="1444" y="239"/>
                  </a:lnTo>
                  <a:lnTo>
                    <a:pt x="1470" y="242"/>
                  </a:lnTo>
                  <a:lnTo>
                    <a:pt x="1495" y="244"/>
                  </a:lnTo>
                  <a:lnTo>
                    <a:pt x="1521" y="249"/>
                  </a:lnTo>
                  <a:lnTo>
                    <a:pt x="1545" y="256"/>
                  </a:lnTo>
                  <a:lnTo>
                    <a:pt x="1570" y="265"/>
                  </a:lnTo>
                  <a:lnTo>
                    <a:pt x="1593" y="277"/>
                  </a:lnTo>
                  <a:lnTo>
                    <a:pt x="1617" y="291"/>
                  </a:lnTo>
                  <a:lnTo>
                    <a:pt x="1639" y="307"/>
                  </a:lnTo>
                  <a:lnTo>
                    <a:pt x="1660" y="327"/>
                  </a:lnTo>
                  <a:lnTo>
                    <a:pt x="1678" y="349"/>
                  </a:lnTo>
                  <a:lnTo>
                    <a:pt x="1697" y="375"/>
                  </a:lnTo>
                  <a:lnTo>
                    <a:pt x="1713" y="404"/>
                  </a:lnTo>
                  <a:lnTo>
                    <a:pt x="1726" y="436"/>
                  </a:lnTo>
                  <a:lnTo>
                    <a:pt x="1737" y="473"/>
                  </a:lnTo>
                  <a:lnTo>
                    <a:pt x="1747" y="514"/>
                  </a:lnTo>
                  <a:lnTo>
                    <a:pt x="1753" y="558"/>
                  </a:lnTo>
                  <a:lnTo>
                    <a:pt x="1758" y="607"/>
                  </a:lnTo>
                  <a:lnTo>
                    <a:pt x="1758" y="662"/>
                  </a:lnTo>
                  <a:lnTo>
                    <a:pt x="1756" y="719"/>
                  </a:lnTo>
                  <a:lnTo>
                    <a:pt x="1751" y="783"/>
                  </a:lnTo>
                  <a:lnTo>
                    <a:pt x="1741" y="851"/>
                  </a:lnTo>
                  <a:lnTo>
                    <a:pt x="1727" y="925"/>
                  </a:lnTo>
                  <a:lnTo>
                    <a:pt x="1726" y="929"/>
                  </a:lnTo>
                  <a:lnTo>
                    <a:pt x="1724" y="939"/>
                  </a:lnTo>
                  <a:lnTo>
                    <a:pt x="1720" y="955"/>
                  </a:lnTo>
                  <a:lnTo>
                    <a:pt x="1714" y="976"/>
                  </a:lnTo>
                  <a:lnTo>
                    <a:pt x="1706" y="1003"/>
                  </a:lnTo>
                  <a:lnTo>
                    <a:pt x="1699" y="1033"/>
                  </a:lnTo>
                  <a:lnTo>
                    <a:pt x="1689" y="1068"/>
                  </a:lnTo>
                  <a:lnTo>
                    <a:pt x="1679" y="1107"/>
                  </a:lnTo>
                  <a:lnTo>
                    <a:pt x="1668" y="1149"/>
                  </a:lnTo>
                  <a:lnTo>
                    <a:pt x="1656" y="1193"/>
                  </a:lnTo>
                  <a:lnTo>
                    <a:pt x="1645" y="1240"/>
                  </a:lnTo>
                  <a:lnTo>
                    <a:pt x="1631" y="1288"/>
                  </a:lnTo>
                  <a:lnTo>
                    <a:pt x="1619" y="1339"/>
                  </a:lnTo>
                  <a:lnTo>
                    <a:pt x="1606" y="1389"/>
                  </a:lnTo>
                  <a:lnTo>
                    <a:pt x="1593" y="1441"/>
                  </a:lnTo>
                  <a:lnTo>
                    <a:pt x="1597" y="1441"/>
                  </a:lnTo>
                  <a:lnTo>
                    <a:pt x="1580" y="1512"/>
                  </a:lnTo>
                  <a:lnTo>
                    <a:pt x="1561" y="1585"/>
                  </a:lnTo>
                  <a:lnTo>
                    <a:pt x="1561" y="1587"/>
                  </a:lnTo>
                  <a:lnTo>
                    <a:pt x="1538" y="1661"/>
                  </a:lnTo>
                  <a:lnTo>
                    <a:pt x="1511" y="1733"/>
                  </a:lnTo>
                  <a:lnTo>
                    <a:pt x="1480" y="1804"/>
                  </a:lnTo>
                  <a:lnTo>
                    <a:pt x="1447" y="1872"/>
                  </a:lnTo>
                  <a:lnTo>
                    <a:pt x="1411" y="1937"/>
                  </a:lnTo>
                  <a:lnTo>
                    <a:pt x="1373" y="2000"/>
                  </a:lnTo>
                  <a:lnTo>
                    <a:pt x="1332" y="2058"/>
                  </a:lnTo>
                  <a:lnTo>
                    <a:pt x="1289" y="2113"/>
                  </a:lnTo>
                  <a:lnTo>
                    <a:pt x="1244" y="2162"/>
                  </a:lnTo>
                  <a:lnTo>
                    <a:pt x="1196" y="2208"/>
                  </a:lnTo>
                  <a:lnTo>
                    <a:pt x="1146" y="2247"/>
                  </a:lnTo>
                  <a:lnTo>
                    <a:pt x="1096" y="2281"/>
                  </a:lnTo>
                  <a:lnTo>
                    <a:pt x="1043" y="2307"/>
                  </a:lnTo>
                  <a:lnTo>
                    <a:pt x="989" y="2326"/>
                  </a:lnTo>
                  <a:lnTo>
                    <a:pt x="933" y="2339"/>
                  </a:lnTo>
                  <a:lnTo>
                    <a:pt x="875" y="2343"/>
                  </a:lnTo>
                  <a:lnTo>
                    <a:pt x="820" y="2339"/>
                  </a:lnTo>
                  <a:lnTo>
                    <a:pt x="765" y="2326"/>
                  </a:lnTo>
                  <a:lnTo>
                    <a:pt x="710" y="2307"/>
                  </a:lnTo>
                  <a:lnTo>
                    <a:pt x="657" y="2281"/>
                  </a:lnTo>
                  <a:lnTo>
                    <a:pt x="607" y="2247"/>
                  </a:lnTo>
                  <a:lnTo>
                    <a:pt x="558" y="2208"/>
                  </a:lnTo>
                  <a:lnTo>
                    <a:pt x="510" y="2162"/>
                  </a:lnTo>
                  <a:lnTo>
                    <a:pt x="464" y="2113"/>
                  </a:lnTo>
                  <a:lnTo>
                    <a:pt x="421" y="2058"/>
                  </a:lnTo>
                  <a:lnTo>
                    <a:pt x="380" y="2000"/>
                  </a:lnTo>
                  <a:lnTo>
                    <a:pt x="342" y="1937"/>
                  </a:lnTo>
                  <a:lnTo>
                    <a:pt x="307" y="1872"/>
                  </a:lnTo>
                  <a:lnTo>
                    <a:pt x="273" y="1804"/>
                  </a:lnTo>
                  <a:lnTo>
                    <a:pt x="243" y="1733"/>
                  </a:lnTo>
                  <a:lnTo>
                    <a:pt x="215" y="1661"/>
                  </a:lnTo>
                  <a:lnTo>
                    <a:pt x="192" y="1587"/>
                  </a:lnTo>
                  <a:lnTo>
                    <a:pt x="188" y="1579"/>
                  </a:lnTo>
                  <a:lnTo>
                    <a:pt x="182" y="1563"/>
                  </a:lnTo>
                  <a:lnTo>
                    <a:pt x="174" y="1542"/>
                  </a:lnTo>
                  <a:lnTo>
                    <a:pt x="165" y="1516"/>
                  </a:lnTo>
                  <a:lnTo>
                    <a:pt x="154" y="1485"/>
                  </a:lnTo>
                  <a:lnTo>
                    <a:pt x="142" y="1450"/>
                  </a:lnTo>
                  <a:lnTo>
                    <a:pt x="129" y="1411"/>
                  </a:lnTo>
                  <a:lnTo>
                    <a:pt x="117" y="1368"/>
                  </a:lnTo>
                  <a:lnTo>
                    <a:pt x="105" y="1323"/>
                  </a:lnTo>
                  <a:lnTo>
                    <a:pt x="92" y="1275"/>
                  </a:lnTo>
                  <a:lnTo>
                    <a:pt x="80" y="1224"/>
                  </a:lnTo>
                  <a:lnTo>
                    <a:pt x="70" y="1173"/>
                  </a:lnTo>
                  <a:lnTo>
                    <a:pt x="60" y="1118"/>
                  </a:lnTo>
                  <a:lnTo>
                    <a:pt x="54" y="1064"/>
                  </a:lnTo>
                  <a:lnTo>
                    <a:pt x="48" y="1009"/>
                  </a:lnTo>
                  <a:lnTo>
                    <a:pt x="46" y="955"/>
                  </a:lnTo>
                  <a:lnTo>
                    <a:pt x="46" y="899"/>
                  </a:lnTo>
                  <a:lnTo>
                    <a:pt x="48" y="846"/>
                  </a:lnTo>
                  <a:lnTo>
                    <a:pt x="54" y="793"/>
                  </a:lnTo>
                  <a:lnTo>
                    <a:pt x="64" y="743"/>
                  </a:lnTo>
                  <a:lnTo>
                    <a:pt x="78" y="694"/>
                  </a:lnTo>
                  <a:lnTo>
                    <a:pt x="96" y="647"/>
                  </a:lnTo>
                  <a:lnTo>
                    <a:pt x="0" y="763"/>
                  </a:lnTo>
                  <a:lnTo>
                    <a:pt x="0" y="760"/>
                  </a:lnTo>
                  <a:lnTo>
                    <a:pt x="1" y="751"/>
                  </a:lnTo>
                  <a:lnTo>
                    <a:pt x="4" y="739"/>
                  </a:lnTo>
                  <a:lnTo>
                    <a:pt x="7" y="723"/>
                  </a:lnTo>
                  <a:lnTo>
                    <a:pt x="11" y="702"/>
                  </a:lnTo>
                  <a:lnTo>
                    <a:pt x="17" y="678"/>
                  </a:lnTo>
                  <a:lnTo>
                    <a:pt x="25" y="650"/>
                  </a:lnTo>
                  <a:lnTo>
                    <a:pt x="34" y="621"/>
                  </a:lnTo>
                  <a:lnTo>
                    <a:pt x="46" y="588"/>
                  </a:lnTo>
                  <a:lnTo>
                    <a:pt x="60" y="553"/>
                  </a:lnTo>
                  <a:lnTo>
                    <a:pt x="75" y="516"/>
                  </a:lnTo>
                  <a:lnTo>
                    <a:pt x="94" y="478"/>
                  </a:lnTo>
                  <a:lnTo>
                    <a:pt x="116" y="440"/>
                  </a:lnTo>
                  <a:lnTo>
                    <a:pt x="139" y="401"/>
                  </a:lnTo>
                  <a:lnTo>
                    <a:pt x="166" y="361"/>
                  </a:lnTo>
                  <a:lnTo>
                    <a:pt x="196" y="320"/>
                  </a:lnTo>
                  <a:lnTo>
                    <a:pt x="229" y="282"/>
                  </a:lnTo>
                  <a:lnTo>
                    <a:pt x="266" y="244"/>
                  </a:lnTo>
                  <a:lnTo>
                    <a:pt x="307" y="207"/>
                  </a:lnTo>
                  <a:lnTo>
                    <a:pt x="351" y="171"/>
                  </a:lnTo>
                  <a:lnTo>
                    <a:pt x="400" y="138"/>
                  </a:lnTo>
                  <a:lnTo>
                    <a:pt x="452" y="107"/>
                  </a:lnTo>
                  <a:lnTo>
                    <a:pt x="510" y="79"/>
                  </a:lnTo>
                  <a:lnTo>
                    <a:pt x="571" y="55"/>
                  </a:lnTo>
                  <a:lnTo>
                    <a:pt x="637" y="32"/>
                  </a:lnTo>
                  <a:lnTo>
                    <a:pt x="708" y="15"/>
                  </a:lnTo>
                  <a:lnTo>
                    <a:pt x="784" y="0"/>
                  </a:lnTo>
                  <a:lnTo>
                    <a:pt x="787" y="0"/>
                  </a:lnTo>
                  <a:lnTo>
                    <a:pt x="794" y="0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000F4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49">
              <a:extLst>
                <a:ext uri="{FF2B5EF4-FFF2-40B4-BE49-F238E27FC236}">
                  <a16:creationId xmlns:a16="http://schemas.microsoft.com/office/drawing/2014/main" id="{44EF8BD1-BE2A-DF3C-7030-C237A531B9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6276" y="2498774"/>
              <a:ext cx="434761" cy="579435"/>
            </a:xfrm>
            <a:custGeom>
              <a:avLst/>
              <a:gdLst>
                <a:gd name="T0" fmla="*/ 755 w 1758"/>
                <a:gd name="T1" fmla="*/ 582 h 2343"/>
                <a:gd name="T2" fmla="*/ 625 w 1758"/>
                <a:gd name="T3" fmla="*/ 610 h 2343"/>
                <a:gd name="T4" fmla="*/ 495 w 1758"/>
                <a:gd name="T5" fmla="*/ 671 h 2343"/>
                <a:gd name="T6" fmla="*/ 377 w 1758"/>
                <a:gd name="T7" fmla="*/ 781 h 2343"/>
                <a:gd name="T8" fmla="*/ 286 w 1758"/>
                <a:gd name="T9" fmla="*/ 948 h 2343"/>
                <a:gd name="T10" fmla="*/ 233 w 1758"/>
                <a:gd name="T11" fmla="*/ 1186 h 2343"/>
                <a:gd name="T12" fmla="*/ 230 w 1758"/>
                <a:gd name="T13" fmla="*/ 1505 h 2343"/>
                <a:gd name="T14" fmla="*/ 284 w 1758"/>
                <a:gd name="T15" fmla="*/ 1690 h 2343"/>
                <a:gd name="T16" fmla="*/ 401 w 1758"/>
                <a:gd name="T17" fmla="*/ 1856 h 2343"/>
                <a:gd name="T18" fmla="*/ 524 w 1758"/>
                <a:gd name="T19" fmla="*/ 1978 h 2343"/>
                <a:gd name="T20" fmla="*/ 1203 w 1758"/>
                <a:gd name="T21" fmla="*/ 1994 h 2343"/>
                <a:gd name="T22" fmla="*/ 1386 w 1758"/>
                <a:gd name="T23" fmla="*/ 1807 h 2343"/>
                <a:gd name="T24" fmla="*/ 1516 w 1758"/>
                <a:gd name="T25" fmla="*/ 1542 h 2343"/>
                <a:gd name="T26" fmla="*/ 1558 w 1758"/>
                <a:gd name="T27" fmla="*/ 1322 h 2343"/>
                <a:gd name="T28" fmla="*/ 1569 w 1758"/>
                <a:gd name="T29" fmla="*/ 1161 h 2343"/>
                <a:gd name="T30" fmla="*/ 1558 w 1758"/>
                <a:gd name="T31" fmla="*/ 996 h 2343"/>
                <a:gd name="T32" fmla="*/ 1516 w 1758"/>
                <a:gd name="T33" fmla="*/ 843 h 2343"/>
                <a:gd name="T34" fmla="*/ 1431 w 1758"/>
                <a:gd name="T35" fmla="*/ 714 h 2343"/>
                <a:gd name="T36" fmla="*/ 1290 w 1758"/>
                <a:gd name="T37" fmla="*/ 628 h 2343"/>
                <a:gd name="T38" fmla="*/ 1083 w 1758"/>
                <a:gd name="T39" fmla="*/ 596 h 2343"/>
                <a:gd name="T40" fmla="*/ 1005 w 1758"/>
                <a:gd name="T41" fmla="*/ 595 h 2343"/>
                <a:gd name="T42" fmla="*/ 943 w 1758"/>
                <a:gd name="T43" fmla="*/ 585 h 2343"/>
                <a:gd name="T44" fmla="*/ 845 w 1758"/>
                <a:gd name="T45" fmla="*/ 578 h 2343"/>
                <a:gd name="T46" fmla="*/ 862 w 1758"/>
                <a:gd name="T47" fmla="*/ 3 h 2343"/>
                <a:gd name="T48" fmla="*/ 970 w 1758"/>
                <a:gd name="T49" fmla="*/ 18 h 2343"/>
                <a:gd name="T50" fmla="*/ 1087 w 1758"/>
                <a:gd name="T51" fmla="*/ 55 h 2343"/>
                <a:gd name="T52" fmla="*/ 1182 w 1758"/>
                <a:gd name="T53" fmla="*/ 125 h 2343"/>
                <a:gd name="T54" fmla="*/ 1226 w 1758"/>
                <a:gd name="T55" fmla="*/ 239 h 2343"/>
                <a:gd name="T56" fmla="*/ 1239 w 1758"/>
                <a:gd name="T57" fmla="*/ 271 h 2343"/>
                <a:gd name="T58" fmla="*/ 1292 w 1758"/>
                <a:gd name="T59" fmla="*/ 256 h 2343"/>
                <a:gd name="T60" fmla="*/ 1373 w 1758"/>
                <a:gd name="T61" fmla="*/ 243 h 2343"/>
                <a:gd name="T62" fmla="*/ 1470 w 1758"/>
                <a:gd name="T63" fmla="*/ 242 h 2343"/>
                <a:gd name="T64" fmla="*/ 1570 w 1758"/>
                <a:gd name="T65" fmla="*/ 265 h 2343"/>
                <a:gd name="T66" fmla="*/ 1660 w 1758"/>
                <a:gd name="T67" fmla="*/ 327 h 2343"/>
                <a:gd name="T68" fmla="*/ 1726 w 1758"/>
                <a:gd name="T69" fmla="*/ 436 h 2343"/>
                <a:gd name="T70" fmla="*/ 1758 w 1758"/>
                <a:gd name="T71" fmla="*/ 607 h 2343"/>
                <a:gd name="T72" fmla="*/ 1741 w 1758"/>
                <a:gd name="T73" fmla="*/ 851 h 2343"/>
                <a:gd name="T74" fmla="*/ 1720 w 1758"/>
                <a:gd name="T75" fmla="*/ 955 h 2343"/>
                <a:gd name="T76" fmla="*/ 1689 w 1758"/>
                <a:gd name="T77" fmla="*/ 1068 h 2343"/>
                <a:gd name="T78" fmla="*/ 1645 w 1758"/>
                <a:gd name="T79" fmla="*/ 1240 h 2343"/>
                <a:gd name="T80" fmla="*/ 1593 w 1758"/>
                <a:gd name="T81" fmla="*/ 1441 h 2343"/>
                <a:gd name="T82" fmla="*/ 1561 w 1758"/>
                <a:gd name="T83" fmla="*/ 1587 h 2343"/>
                <a:gd name="T84" fmla="*/ 1447 w 1758"/>
                <a:gd name="T85" fmla="*/ 1872 h 2343"/>
                <a:gd name="T86" fmla="*/ 1289 w 1758"/>
                <a:gd name="T87" fmla="*/ 2113 h 2343"/>
                <a:gd name="T88" fmla="*/ 1096 w 1758"/>
                <a:gd name="T89" fmla="*/ 2281 h 2343"/>
                <a:gd name="T90" fmla="*/ 875 w 1758"/>
                <a:gd name="T91" fmla="*/ 2343 h 2343"/>
                <a:gd name="T92" fmla="*/ 657 w 1758"/>
                <a:gd name="T93" fmla="*/ 2281 h 2343"/>
                <a:gd name="T94" fmla="*/ 464 w 1758"/>
                <a:gd name="T95" fmla="*/ 2113 h 2343"/>
                <a:gd name="T96" fmla="*/ 307 w 1758"/>
                <a:gd name="T97" fmla="*/ 1872 h 2343"/>
                <a:gd name="T98" fmla="*/ 192 w 1758"/>
                <a:gd name="T99" fmla="*/ 1587 h 2343"/>
                <a:gd name="T100" fmla="*/ 165 w 1758"/>
                <a:gd name="T101" fmla="*/ 1516 h 2343"/>
                <a:gd name="T102" fmla="*/ 117 w 1758"/>
                <a:gd name="T103" fmla="*/ 1368 h 2343"/>
                <a:gd name="T104" fmla="*/ 70 w 1758"/>
                <a:gd name="T105" fmla="*/ 1173 h 2343"/>
                <a:gd name="T106" fmla="*/ 46 w 1758"/>
                <a:gd name="T107" fmla="*/ 955 h 2343"/>
                <a:gd name="T108" fmla="*/ 64 w 1758"/>
                <a:gd name="T109" fmla="*/ 743 h 2343"/>
                <a:gd name="T110" fmla="*/ 0 w 1758"/>
                <a:gd name="T111" fmla="*/ 760 h 2343"/>
                <a:gd name="T112" fmla="*/ 11 w 1758"/>
                <a:gd name="T113" fmla="*/ 702 h 2343"/>
                <a:gd name="T114" fmla="*/ 46 w 1758"/>
                <a:gd name="T115" fmla="*/ 588 h 2343"/>
                <a:gd name="T116" fmla="*/ 116 w 1758"/>
                <a:gd name="T117" fmla="*/ 440 h 2343"/>
                <a:gd name="T118" fmla="*/ 229 w 1758"/>
                <a:gd name="T119" fmla="*/ 282 h 2343"/>
                <a:gd name="T120" fmla="*/ 400 w 1758"/>
                <a:gd name="T121" fmla="*/ 138 h 2343"/>
                <a:gd name="T122" fmla="*/ 637 w 1758"/>
                <a:gd name="T123" fmla="*/ 32 h 2343"/>
                <a:gd name="T124" fmla="*/ 794 w 1758"/>
                <a:gd name="T125" fmla="*/ 0 h 2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58" h="2343">
                  <a:moveTo>
                    <a:pt x="845" y="578"/>
                  </a:moveTo>
                  <a:lnTo>
                    <a:pt x="815" y="578"/>
                  </a:lnTo>
                  <a:lnTo>
                    <a:pt x="786" y="579"/>
                  </a:lnTo>
                  <a:lnTo>
                    <a:pt x="755" y="582"/>
                  </a:lnTo>
                  <a:lnTo>
                    <a:pt x="723" y="586"/>
                  </a:lnTo>
                  <a:lnTo>
                    <a:pt x="691" y="591"/>
                  </a:lnTo>
                  <a:lnTo>
                    <a:pt x="657" y="600"/>
                  </a:lnTo>
                  <a:lnTo>
                    <a:pt x="625" y="610"/>
                  </a:lnTo>
                  <a:lnTo>
                    <a:pt x="592" y="621"/>
                  </a:lnTo>
                  <a:lnTo>
                    <a:pt x="559" y="636"/>
                  </a:lnTo>
                  <a:lnTo>
                    <a:pt x="527" y="653"/>
                  </a:lnTo>
                  <a:lnTo>
                    <a:pt x="495" y="671"/>
                  </a:lnTo>
                  <a:lnTo>
                    <a:pt x="464" y="695"/>
                  </a:lnTo>
                  <a:lnTo>
                    <a:pt x="433" y="721"/>
                  </a:lnTo>
                  <a:lnTo>
                    <a:pt x="405" y="749"/>
                  </a:lnTo>
                  <a:lnTo>
                    <a:pt x="377" y="781"/>
                  </a:lnTo>
                  <a:lnTo>
                    <a:pt x="351" y="818"/>
                  </a:lnTo>
                  <a:lnTo>
                    <a:pt x="327" y="857"/>
                  </a:lnTo>
                  <a:lnTo>
                    <a:pt x="305" y="900"/>
                  </a:lnTo>
                  <a:lnTo>
                    <a:pt x="286" y="948"/>
                  </a:lnTo>
                  <a:lnTo>
                    <a:pt x="268" y="1001"/>
                  </a:lnTo>
                  <a:lnTo>
                    <a:pt x="254" y="1058"/>
                  </a:lnTo>
                  <a:lnTo>
                    <a:pt x="241" y="1120"/>
                  </a:lnTo>
                  <a:lnTo>
                    <a:pt x="233" y="1186"/>
                  </a:lnTo>
                  <a:lnTo>
                    <a:pt x="226" y="1257"/>
                  </a:lnTo>
                  <a:lnTo>
                    <a:pt x="224" y="1335"/>
                  </a:lnTo>
                  <a:lnTo>
                    <a:pt x="225" y="1416"/>
                  </a:lnTo>
                  <a:lnTo>
                    <a:pt x="230" y="1505"/>
                  </a:lnTo>
                  <a:lnTo>
                    <a:pt x="235" y="1552"/>
                  </a:lnTo>
                  <a:lnTo>
                    <a:pt x="246" y="1599"/>
                  </a:lnTo>
                  <a:lnTo>
                    <a:pt x="262" y="1644"/>
                  </a:lnTo>
                  <a:lnTo>
                    <a:pt x="284" y="1690"/>
                  </a:lnTo>
                  <a:lnTo>
                    <a:pt x="309" y="1734"/>
                  </a:lnTo>
                  <a:lnTo>
                    <a:pt x="339" y="1777"/>
                  </a:lnTo>
                  <a:lnTo>
                    <a:pt x="369" y="1818"/>
                  </a:lnTo>
                  <a:lnTo>
                    <a:pt x="401" y="1856"/>
                  </a:lnTo>
                  <a:lnTo>
                    <a:pt x="433" y="1892"/>
                  </a:lnTo>
                  <a:lnTo>
                    <a:pt x="465" y="1924"/>
                  </a:lnTo>
                  <a:lnTo>
                    <a:pt x="496" y="1953"/>
                  </a:lnTo>
                  <a:lnTo>
                    <a:pt x="524" y="1978"/>
                  </a:lnTo>
                  <a:lnTo>
                    <a:pt x="550" y="1997"/>
                  </a:lnTo>
                  <a:lnTo>
                    <a:pt x="602" y="1834"/>
                  </a:lnTo>
                  <a:lnTo>
                    <a:pt x="1151" y="1834"/>
                  </a:lnTo>
                  <a:lnTo>
                    <a:pt x="1203" y="1994"/>
                  </a:lnTo>
                  <a:lnTo>
                    <a:pt x="1246" y="1959"/>
                  </a:lnTo>
                  <a:lnTo>
                    <a:pt x="1289" y="1921"/>
                  </a:lnTo>
                  <a:lnTo>
                    <a:pt x="1341" y="1866"/>
                  </a:lnTo>
                  <a:lnTo>
                    <a:pt x="1386" y="1807"/>
                  </a:lnTo>
                  <a:lnTo>
                    <a:pt x="1427" y="1745"/>
                  </a:lnTo>
                  <a:lnTo>
                    <a:pt x="1463" y="1680"/>
                  </a:lnTo>
                  <a:lnTo>
                    <a:pt x="1492" y="1612"/>
                  </a:lnTo>
                  <a:lnTo>
                    <a:pt x="1516" y="1542"/>
                  </a:lnTo>
                  <a:lnTo>
                    <a:pt x="1535" y="1469"/>
                  </a:lnTo>
                  <a:lnTo>
                    <a:pt x="1549" y="1395"/>
                  </a:lnTo>
                  <a:lnTo>
                    <a:pt x="1554" y="1360"/>
                  </a:lnTo>
                  <a:lnTo>
                    <a:pt x="1558" y="1322"/>
                  </a:lnTo>
                  <a:lnTo>
                    <a:pt x="1561" y="1283"/>
                  </a:lnTo>
                  <a:lnTo>
                    <a:pt x="1565" y="1243"/>
                  </a:lnTo>
                  <a:lnTo>
                    <a:pt x="1567" y="1202"/>
                  </a:lnTo>
                  <a:lnTo>
                    <a:pt x="1569" y="1161"/>
                  </a:lnTo>
                  <a:lnTo>
                    <a:pt x="1567" y="1120"/>
                  </a:lnTo>
                  <a:lnTo>
                    <a:pt x="1566" y="1079"/>
                  </a:lnTo>
                  <a:lnTo>
                    <a:pt x="1564" y="1037"/>
                  </a:lnTo>
                  <a:lnTo>
                    <a:pt x="1558" y="996"/>
                  </a:lnTo>
                  <a:lnTo>
                    <a:pt x="1551" y="956"/>
                  </a:lnTo>
                  <a:lnTo>
                    <a:pt x="1542" y="918"/>
                  </a:lnTo>
                  <a:lnTo>
                    <a:pt x="1530" y="879"/>
                  </a:lnTo>
                  <a:lnTo>
                    <a:pt x="1516" y="843"/>
                  </a:lnTo>
                  <a:lnTo>
                    <a:pt x="1500" y="808"/>
                  </a:lnTo>
                  <a:lnTo>
                    <a:pt x="1479" y="775"/>
                  </a:lnTo>
                  <a:lnTo>
                    <a:pt x="1457" y="744"/>
                  </a:lnTo>
                  <a:lnTo>
                    <a:pt x="1431" y="714"/>
                  </a:lnTo>
                  <a:lnTo>
                    <a:pt x="1401" y="689"/>
                  </a:lnTo>
                  <a:lnTo>
                    <a:pt x="1368" y="665"/>
                  </a:lnTo>
                  <a:lnTo>
                    <a:pt x="1331" y="644"/>
                  </a:lnTo>
                  <a:lnTo>
                    <a:pt x="1290" y="628"/>
                  </a:lnTo>
                  <a:lnTo>
                    <a:pt x="1245" y="614"/>
                  </a:lnTo>
                  <a:lnTo>
                    <a:pt x="1196" y="604"/>
                  </a:lnTo>
                  <a:lnTo>
                    <a:pt x="1143" y="599"/>
                  </a:lnTo>
                  <a:lnTo>
                    <a:pt x="1083" y="596"/>
                  </a:lnTo>
                  <a:lnTo>
                    <a:pt x="1021" y="599"/>
                  </a:lnTo>
                  <a:lnTo>
                    <a:pt x="1018" y="599"/>
                  </a:lnTo>
                  <a:lnTo>
                    <a:pt x="1013" y="598"/>
                  </a:lnTo>
                  <a:lnTo>
                    <a:pt x="1005" y="595"/>
                  </a:lnTo>
                  <a:lnTo>
                    <a:pt x="994" y="593"/>
                  </a:lnTo>
                  <a:lnTo>
                    <a:pt x="979" y="590"/>
                  </a:lnTo>
                  <a:lnTo>
                    <a:pt x="962" y="588"/>
                  </a:lnTo>
                  <a:lnTo>
                    <a:pt x="943" y="585"/>
                  </a:lnTo>
                  <a:lnTo>
                    <a:pt x="921" y="582"/>
                  </a:lnTo>
                  <a:lnTo>
                    <a:pt x="898" y="580"/>
                  </a:lnTo>
                  <a:lnTo>
                    <a:pt x="872" y="579"/>
                  </a:lnTo>
                  <a:lnTo>
                    <a:pt x="845" y="578"/>
                  </a:lnTo>
                  <a:close/>
                  <a:moveTo>
                    <a:pt x="805" y="0"/>
                  </a:moveTo>
                  <a:lnTo>
                    <a:pt x="821" y="0"/>
                  </a:lnTo>
                  <a:lnTo>
                    <a:pt x="840" y="2"/>
                  </a:lnTo>
                  <a:lnTo>
                    <a:pt x="862" y="3"/>
                  </a:lnTo>
                  <a:lnTo>
                    <a:pt x="886" y="5"/>
                  </a:lnTo>
                  <a:lnTo>
                    <a:pt x="914" y="8"/>
                  </a:lnTo>
                  <a:lnTo>
                    <a:pt x="941" y="11"/>
                  </a:lnTo>
                  <a:lnTo>
                    <a:pt x="970" y="18"/>
                  </a:lnTo>
                  <a:lnTo>
                    <a:pt x="1000" y="24"/>
                  </a:lnTo>
                  <a:lnTo>
                    <a:pt x="1029" y="32"/>
                  </a:lnTo>
                  <a:lnTo>
                    <a:pt x="1058" y="42"/>
                  </a:lnTo>
                  <a:lnTo>
                    <a:pt x="1087" y="55"/>
                  </a:lnTo>
                  <a:lnTo>
                    <a:pt x="1113" y="69"/>
                  </a:lnTo>
                  <a:lnTo>
                    <a:pt x="1139" y="85"/>
                  </a:lnTo>
                  <a:lnTo>
                    <a:pt x="1162" y="104"/>
                  </a:lnTo>
                  <a:lnTo>
                    <a:pt x="1182" y="125"/>
                  </a:lnTo>
                  <a:lnTo>
                    <a:pt x="1199" y="149"/>
                  </a:lnTo>
                  <a:lnTo>
                    <a:pt x="1213" y="176"/>
                  </a:lnTo>
                  <a:lnTo>
                    <a:pt x="1221" y="206"/>
                  </a:lnTo>
                  <a:lnTo>
                    <a:pt x="1226" y="239"/>
                  </a:lnTo>
                  <a:lnTo>
                    <a:pt x="1225" y="276"/>
                  </a:lnTo>
                  <a:lnTo>
                    <a:pt x="1226" y="275"/>
                  </a:lnTo>
                  <a:lnTo>
                    <a:pt x="1231" y="274"/>
                  </a:lnTo>
                  <a:lnTo>
                    <a:pt x="1239" y="271"/>
                  </a:lnTo>
                  <a:lnTo>
                    <a:pt x="1248" y="268"/>
                  </a:lnTo>
                  <a:lnTo>
                    <a:pt x="1261" y="264"/>
                  </a:lnTo>
                  <a:lnTo>
                    <a:pt x="1276" y="260"/>
                  </a:lnTo>
                  <a:lnTo>
                    <a:pt x="1292" y="256"/>
                  </a:lnTo>
                  <a:lnTo>
                    <a:pt x="1310" y="253"/>
                  </a:lnTo>
                  <a:lnTo>
                    <a:pt x="1330" y="248"/>
                  </a:lnTo>
                  <a:lnTo>
                    <a:pt x="1351" y="245"/>
                  </a:lnTo>
                  <a:lnTo>
                    <a:pt x="1373" y="243"/>
                  </a:lnTo>
                  <a:lnTo>
                    <a:pt x="1396" y="240"/>
                  </a:lnTo>
                  <a:lnTo>
                    <a:pt x="1420" y="239"/>
                  </a:lnTo>
                  <a:lnTo>
                    <a:pt x="1444" y="239"/>
                  </a:lnTo>
                  <a:lnTo>
                    <a:pt x="1470" y="242"/>
                  </a:lnTo>
                  <a:lnTo>
                    <a:pt x="1495" y="244"/>
                  </a:lnTo>
                  <a:lnTo>
                    <a:pt x="1521" y="249"/>
                  </a:lnTo>
                  <a:lnTo>
                    <a:pt x="1545" y="256"/>
                  </a:lnTo>
                  <a:lnTo>
                    <a:pt x="1570" y="265"/>
                  </a:lnTo>
                  <a:lnTo>
                    <a:pt x="1593" y="277"/>
                  </a:lnTo>
                  <a:lnTo>
                    <a:pt x="1617" y="291"/>
                  </a:lnTo>
                  <a:lnTo>
                    <a:pt x="1639" y="307"/>
                  </a:lnTo>
                  <a:lnTo>
                    <a:pt x="1660" y="327"/>
                  </a:lnTo>
                  <a:lnTo>
                    <a:pt x="1678" y="349"/>
                  </a:lnTo>
                  <a:lnTo>
                    <a:pt x="1697" y="375"/>
                  </a:lnTo>
                  <a:lnTo>
                    <a:pt x="1713" y="404"/>
                  </a:lnTo>
                  <a:lnTo>
                    <a:pt x="1726" y="436"/>
                  </a:lnTo>
                  <a:lnTo>
                    <a:pt x="1737" y="473"/>
                  </a:lnTo>
                  <a:lnTo>
                    <a:pt x="1747" y="514"/>
                  </a:lnTo>
                  <a:lnTo>
                    <a:pt x="1753" y="558"/>
                  </a:lnTo>
                  <a:lnTo>
                    <a:pt x="1758" y="607"/>
                  </a:lnTo>
                  <a:lnTo>
                    <a:pt x="1758" y="662"/>
                  </a:lnTo>
                  <a:lnTo>
                    <a:pt x="1756" y="719"/>
                  </a:lnTo>
                  <a:lnTo>
                    <a:pt x="1751" y="783"/>
                  </a:lnTo>
                  <a:lnTo>
                    <a:pt x="1741" y="851"/>
                  </a:lnTo>
                  <a:lnTo>
                    <a:pt x="1727" y="925"/>
                  </a:lnTo>
                  <a:lnTo>
                    <a:pt x="1726" y="929"/>
                  </a:lnTo>
                  <a:lnTo>
                    <a:pt x="1724" y="939"/>
                  </a:lnTo>
                  <a:lnTo>
                    <a:pt x="1720" y="955"/>
                  </a:lnTo>
                  <a:lnTo>
                    <a:pt x="1714" y="976"/>
                  </a:lnTo>
                  <a:lnTo>
                    <a:pt x="1706" y="1003"/>
                  </a:lnTo>
                  <a:lnTo>
                    <a:pt x="1699" y="1033"/>
                  </a:lnTo>
                  <a:lnTo>
                    <a:pt x="1689" y="1068"/>
                  </a:lnTo>
                  <a:lnTo>
                    <a:pt x="1679" y="1107"/>
                  </a:lnTo>
                  <a:lnTo>
                    <a:pt x="1668" y="1149"/>
                  </a:lnTo>
                  <a:lnTo>
                    <a:pt x="1656" y="1193"/>
                  </a:lnTo>
                  <a:lnTo>
                    <a:pt x="1645" y="1240"/>
                  </a:lnTo>
                  <a:lnTo>
                    <a:pt x="1631" y="1288"/>
                  </a:lnTo>
                  <a:lnTo>
                    <a:pt x="1619" y="1339"/>
                  </a:lnTo>
                  <a:lnTo>
                    <a:pt x="1606" y="1389"/>
                  </a:lnTo>
                  <a:lnTo>
                    <a:pt x="1593" y="1441"/>
                  </a:lnTo>
                  <a:lnTo>
                    <a:pt x="1597" y="1441"/>
                  </a:lnTo>
                  <a:lnTo>
                    <a:pt x="1580" y="1512"/>
                  </a:lnTo>
                  <a:lnTo>
                    <a:pt x="1561" y="1585"/>
                  </a:lnTo>
                  <a:lnTo>
                    <a:pt x="1561" y="1587"/>
                  </a:lnTo>
                  <a:lnTo>
                    <a:pt x="1538" y="1661"/>
                  </a:lnTo>
                  <a:lnTo>
                    <a:pt x="1511" y="1733"/>
                  </a:lnTo>
                  <a:lnTo>
                    <a:pt x="1480" y="1804"/>
                  </a:lnTo>
                  <a:lnTo>
                    <a:pt x="1447" y="1872"/>
                  </a:lnTo>
                  <a:lnTo>
                    <a:pt x="1411" y="1937"/>
                  </a:lnTo>
                  <a:lnTo>
                    <a:pt x="1373" y="2000"/>
                  </a:lnTo>
                  <a:lnTo>
                    <a:pt x="1332" y="2058"/>
                  </a:lnTo>
                  <a:lnTo>
                    <a:pt x="1289" y="2113"/>
                  </a:lnTo>
                  <a:lnTo>
                    <a:pt x="1244" y="2162"/>
                  </a:lnTo>
                  <a:lnTo>
                    <a:pt x="1196" y="2208"/>
                  </a:lnTo>
                  <a:lnTo>
                    <a:pt x="1146" y="2247"/>
                  </a:lnTo>
                  <a:lnTo>
                    <a:pt x="1096" y="2281"/>
                  </a:lnTo>
                  <a:lnTo>
                    <a:pt x="1043" y="2307"/>
                  </a:lnTo>
                  <a:lnTo>
                    <a:pt x="989" y="2326"/>
                  </a:lnTo>
                  <a:lnTo>
                    <a:pt x="933" y="2339"/>
                  </a:lnTo>
                  <a:lnTo>
                    <a:pt x="875" y="2343"/>
                  </a:lnTo>
                  <a:lnTo>
                    <a:pt x="820" y="2339"/>
                  </a:lnTo>
                  <a:lnTo>
                    <a:pt x="765" y="2326"/>
                  </a:lnTo>
                  <a:lnTo>
                    <a:pt x="710" y="2307"/>
                  </a:lnTo>
                  <a:lnTo>
                    <a:pt x="657" y="2281"/>
                  </a:lnTo>
                  <a:lnTo>
                    <a:pt x="607" y="2247"/>
                  </a:lnTo>
                  <a:lnTo>
                    <a:pt x="558" y="2208"/>
                  </a:lnTo>
                  <a:lnTo>
                    <a:pt x="510" y="2162"/>
                  </a:lnTo>
                  <a:lnTo>
                    <a:pt x="464" y="2113"/>
                  </a:lnTo>
                  <a:lnTo>
                    <a:pt x="421" y="2058"/>
                  </a:lnTo>
                  <a:lnTo>
                    <a:pt x="380" y="2000"/>
                  </a:lnTo>
                  <a:lnTo>
                    <a:pt x="342" y="1937"/>
                  </a:lnTo>
                  <a:lnTo>
                    <a:pt x="307" y="1872"/>
                  </a:lnTo>
                  <a:lnTo>
                    <a:pt x="273" y="1804"/>
                  </a:lnTo>
                  <a:lnTo>
                    <a:pt x="243" y="1733"/>
                  </a:lnTo>
                  <a:lnTo>
                    <a:pt x="215" y="1661"/>
                  </a:lnTo>
                  <a:lnTo>
                    <a:pt x="192" y="1587"/>
                  </a:lnTo>
                  <a:lnTo>
                    <a:pt x="188" y="1579"/>
                  </a:lnTo>
                  <a:lnTo>
                    <a:pt x="182" y="1563"/>
                  </a:lnTo>
                  <a:lnTo>
                    <a:pt x="174" y="1542"/>
                  </a:lnTo>
                  <a:lnTo>
                    <a:pt x="165" y="1516"/>
                  </a:lnTo>
                  <a:lnTo>
                    <a:pt x="154" y="1485"/>
                  </a:lnTo>
                  <a:lnTo>
                    <a:pt x="142" y="1450"/>
                  </a:lnTo>
                  <a:lnTo>
                    <a:pt x="129" y="1411"/>
                  </a:lnTo>
                  <a:lnTo>
                    <a:pt x="117" y="1368"/>
                  </a:lnTo>
                  <a:lnTo>
                    <a:pt x="105" y="1323"/>
                  </a:lnTo>
                  <a:lnTo>
                    <a:pt x="92" y="1275"/>
                  </a:lnTo>
                  <a:lnTo>
                    <a:pt x="80" y="1224"/>
                  </a:lnTo>
                  <a:lnTo>
                    <a:pt x="70" y="1173"/>
                  </a:lnTo>
                  <a:lnTo>
                    <a:pt x="60" y="1118"/>
                  </a:lnTo>
                  <a:lnTo>
                    <a:pt x="54" y="1064"/>
                  </a:lnTo>
                  <a:lnTo>
                    <a:pt x="48" y="1009"/>
                  </a:lnTo>
                  <a:lnTo>
                    <a:pt x="46" y="955"/>
                  </a:lnTo>
                  <a:lnTo>
                    <a:pt x="46" y="899"/>
                  </a:lnTo>
                  <a:lnTo>
                    <a:pt x="48" y="846"/>
                  </a:lnTo>
                  <a:lnTo>
                    <a:pt x="54" y="793"/>
                  </a:lnTo>
                  <a:lnTo>
                    <a:pt x="64" y="743"/>
                  </a:lnTo>
                  <a:lnTo>
                    <a:pt x="78" y="694"/>
                  </a:lnTo>
                  <a:lnTo>
                    <a:pt x="96" y="647"/>
                  </a:lnTo>
                  <a:lnTo>
                    <a:pt x="0" y="763"/>
                  </a:lnTo>
                  <a:lnTo>
                    <a:pt x="0" y="760"/>
                  </a:lnTo>
                  <a:lnTo>
                    <a:pt x="1" y="751"/>
                  </a:lnTo>
                  <a:lnTo>
                    <a:pt x="4" y="739"/>
                  </a:lnTo>
                  <a:lnTo>
                    <a:pt x="7" y="723"/>
                  </a:lnTo>
                  <a:lnTo>
                    <a:pt x="11" y="702"/>
                  </a:lnTo>
                  <a:lnTo>
                    <a:pt x="17" y="678"/>
                  </a:lnTo>
                  <a:lnTo>
                    <a:pt x="25" y="650"/>
                  </a:lnTo>
                  <a:lnTo>
                    <a:pt x="34" y="621"/>
                  </a:lnTo>
                  <a:lnTo>
                    <a:pt x="46" y="588"/>
                  </a:lnTo>
                  <a:lnTo>
                    <a:pt x="60" y="553"/>
                  </a:lnTo>
                  <a:lnTo>
                    <a:pt x="75" y="516"/>
                  </a:lnTo>
                  <a:lnTo>
                    <a:pt x="94" y="478"/>
                  </a:lnTo>
                  <a:lnTo>
                    <a:pt x="116" y="440"/>
                  </a:lnTo>
                  <a:lnTo>
                    <a:pt x="139" y="401"/>
                  </a:lnTo>
                  <a:lnTo>
                    <a:pt x="166" y="361"/>
                  </a:lnTo>
                  <a:lnTo>
                    <a:pt x="196" y="320"/>
                  </a:lnTo>
                  <a:lnTo>
                    <a:pt x="229" y="282"/>
                  </a:lnTo>
                  <a:lnTo>
                    <a:pt x="266" y="244"/>
                  </a:lnTo>
                  <a:lnTo>
                    <a:pt x="307" y="207"/>
                  </a:lnTo>
                  <a:lnTo>
                    <a:pt x="351" y="171"/>
                  </a:lnTo>
                  <a:lnTo>
                    <a:pt x="400" y="138"/>
                  </a:lnTo>
                  <a:lnTo>
                    <a:pt x="452" y="107"/>
                  </a:lnTo>
                  <a:lnTo>
                    <a:pt x="510" y="79"/>
                  </a:lnTo>
                  <a:lnTo>
                    <a:pt x="571" y="55"/>
                  </a:lnTo>
                  <a:lnTo>
                    <a:pt x="637" y="32"/>
                  </a:lnTo>
                  <a:lnTo>
                    <a:pt x="708" y="15"/>
                  </a:lnTo>
                  <a:lnTo>
                    <a:pt x="784" y="0"/>
                  </a:lnTo>
                  <a:lnTo>
                    <a:pt x="787" y="0"/>
                  </a:lnTo>
                  <a:lnTo>
                    <a:pt x="794" y="0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50">
              <a:extLst>
                <a:ext uri="{FF2B5EF4-FFF2-40B4-BE49-F238E27FC236}">
                  <a16:creationId xmlns:a16="http://schemas.microsoft.com/office/drawing/2014/main" id="{4337F4BD-C47E-9D74-9B28-6AFCF344A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7766" y="2979287"/>
              <a:ext cx="110792" cy="25472"/>
            </a:xfrm>
            <a:custGeom>
              <a:avLst/>
              <a:gdLst>
                <a:gd name="T0" fmla="*/ 0 w 448"/>
                <a:gd name="T1" fmla="*/ 0 h 103"/>
                <a:gd name="T2" fmla="*/ 448 w 448"/>
                <a:gd name="T3" fmla="*/ 0 h 103"/>
                <a:gd name="T4" fmla="*/ 418 w 448"/>
                <a:gd name="T5" fmla="*/ 30 h 103"/>
                <a:gd name="T6" fmla="*/ 385 w 448"/>
                <a:gd name="T7" fmla="*/ 54 h 103"/>
                <a:gd name="T8" fmla="*/ 349 w 448"/>
                <a:gd name="T9" fmla="*/ 75 h 103"/>
                <a:gd name="T10" fmla="*/ 310 w 448"/>
                <a:gd name="T11" fmla="*/ 90 h 103"/>
                <a:gd name="T12" fmla="*/ 268 w 448"/>
                <a:gd name="T13" fmla="*/ 99 h 103"/>
                <a:gd name="T14" fmla="*/ 222 w 448"/>
                <a:gd name="T15" fmla="*/ 103 h 103"/>
                <a:gd name="T16" fmla="*/ 179 w 448"/>
                <a:gd name="T17" fmla="*/ 99 h 103"/>
                <a:gd name="T18" fmla="*/ 137 w 448"/>
                <a:gd name="T19" fmla="*/ 89 h 103"/>
                <a:gd name="T20" fmla="*/ 98 w 448"/>
                <a:gd name="T21" fmla="*/ 74 h 103"/>
                <a:gd name="T22" fmla="*/ 62 w 448"/>
                <a:gd name="T23" fmla="*/ 53 h 103"/>
                <a:gd name="T24" fmla="*/ 29 w 448"/>
                <a:gd name="T25" fmla="*/ 29 h 103"/>
                <a:gd name="T26" fmla="*/ 0 w 448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103">
                  <a:moveTo>
                    <a:pt x="0" y="0"/>
                  </a:moveTo>
                  <a:lnTo>
                    <a:pt x="448" y="0"/>
                  </a:lnTo>
                  <a:lnTo>
                    <a:pt x="418" y="30"/>
                  </a:lnTo>
                  <a:lnTo>
                    <a:pt x="385" y="54"/>
                  </a:lnTo>
                  <a:lnTo>
                    <a:pt x="349" y="75"/>
                  </a:lnTo>
                  <a:lnTo>
                    <a:pt x="310" y="90"/>
                  </a:lnTo>
                  <a:lnTo>
                    <a:pt x="268" y="99"/>
                  </a:lnTo>
                  <a:lnTo>
                    <a:pt x="222" y="103"/>
                  </a:lnTo>
                  <a:lnTo>
                    <a:pt x="179" y="99"/>
                  </a:lnTo>
                  <a:lnTo>
                    <a:pt x="137" y="89"/>
                  </a:lnTo>
                  <a:lnTo>
                    <a:pt x="98" y="74"/>
                  </a:lnTo>
                  <a:lnTo>
                    <a:pt x="62" y="53"/>
                  </a:lnTo>
                  <a:lnTo>
                    <a:pt x="29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8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22" name="Group 7">
            <a:extLst>
              <a:ext uri="{FF2B5EF4-FFF2-40B4-BE49-F238E27FC236}">
                <a16:creationId xmlns:a16="http://schemas.microsoft.com/office/drawing/2014/main" id="{297F442F-1D0A-416D-A2A7-4CB99B698D46}"/>
              </a:ext>
            </a:extLst>
          </p:cNvPr>
          <p:cNvGrpSpPr/>
          <p:nvPr/>
        </p:nvGrpSpPr>
        <p:grpSpPr>
          <a:xfrm>
            <a:off x="8966009" y="2130194"/>
            <a:ext cx="1177418" cy="1177418"/>
            <a:chOff x="5533547" y="1772816"/>
            <a:chExt cx="1177418" cy="1177418"/>
          </a:xfrm>
        </p:grpSpPr>
        <p:sp>
          <p:nvSpPr>
            <p:cNvPr id="223" name="Oval 245">
              <a:extLst>
                <a:ext uri="{FF2B5EF4-FFF2-40B4-BE49-F238E27FC236}">
                  <a16:creationId xmlns:a16="http://schemas.microsoft.com/office/drawing/2014/main" id="{E8759668-6F66-F2CC-4E94-FF671D5319C1}"/>
                </a:ext>
              </a:extLst>
            </p:cNvPr>
            <p:cNvSpPr/>
            <p:nvPr/>
          </p:nvSpPr>
          <p:spPr>
            <a:xfrm>
              <a:off x="5533547" y="1772816"/>
              <a:ext cx="1177418" cy="11774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9E085592-67A1-FB83-FBDE-97D3554A3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856" y="1859125"/>
              <a:ext cx="1004799" cy="1004799"/>
            </a:xfrm>
            <a:custGeom>
              <a:avLst/>
              <a:gdLst>
                <a:gd name="T0" fmla="*/ 2156 w 4063"/>
                <a:gd name="T1" fmla="*/ 3 h 4063"/>
                <a:gd name="T2" fmla="*/ 2397 w 4063"/>
                <a:gd name="T3" fmla="*/ 33 h 4063"/>
                <a:gd name="T4" fmla="*/ 2629 w 4063"/>
                <a:gd name="T5" fmla="*/ 88 h 4063"/>
                <a:gd name="T6" fmla="*/ 2849 w 4063"/>
                <a:gd name="T7" fmla="*/ 171 h 4063"/>
                <a:gd name="T8" fmla="*/ 3057 w 4063"/>
                <a:gd name="T9" fmla="*/ 277 h 4063"/>
                <a:gd name="T10" fmla="*/ 3251 w 4063"/>
                <a:gd name="T11" fmla="*/ 406 h 4063"/>
                <a:gd name="T12" fmla="*/ 3427 w 4063"/>
                <a:gd name="T13" fmla="*/ 555 h 4063"/>
                <a:gd name="T14" fmla="*/ 3585 w 4063"/>
                <a:gd name="T15" fmla="*/ 723 h 4063"/>
                <a:gd name="T16" fmla="*/ 3725 w 4063"/>
                <a:gd name="T17" fmla="*/ 907 h 4063"/>
                <a:gd name="T18" fmla="*/ 3842 w 4063"/>
                <a:gd name="T19" fmla="*/ 1108 h 4063"/>
                <a:gd name="T20" fmla="*/ 3936 w 4063"/>
                <a:gd name="T21" fmla="*/ 1322 h 4063"/>
                <a:gd name="T22" fmla="*/ 4005 w 4063"/>
                <a:gd name="T23" fmla="*/ 1549 h 4063"/>
                <a:gd name="T24" fmla="*/ 4048 w 4063"/>
                <a:gd name="T25" fmla="*/ 1786 h 4063"/>
                <a:gd name="T26" fmla="*/ 4063 w 4063"/>
                <a:gd name="T27" fmla="*/ 2031 h 4063"/>
                <a:gd name="T28" fmla="*/ 4048 w 4063"/>
                <a:gd name="T29" fmla="*/ 2276 h 4063"/>
                <a:gd name="T30" fmla="*/ 4005 w 4063"/>
                <a:gd name="T31" fmla="*/ 2514 h 4063"/>
                <a:gd name="T32" fmla="*/ 3936 w 4063"/>
                <a:gd name="T33" fmla="*/ 2741 h 4063"/>
                <a:gd name="T34" fmla="*/ 3842 w 4063"/>
                <a:gd name="T35" fmla="*/ 2955 h 4063"/>
                <a:gd name="T36" fmla="*/ 3725 w 4063"/>
                <a:gd name="T37" fmla="*/ 3156 h 4063"/>
                <a:gd name="T38" fmla="*/ 3585 w 4063"/>
                <a:gd name="T39" fmla="*/ 3340 h 4063"/>
                <a:gd name="T40" fmla="*/ 3427 w 4063"/>
                <a:gd name="T41" fmla="*/ 3508 h 4063"/>
                <a:gd name="T42" fmla="*/ 3251 w 4063"/>
                <a:gd name="T43" fmla="*/ 3657 h 4063"/>
                <a:gd name="T44" fmla="*/ 3057 w 4063"/>
                <a:gd name="T45" fmla="*/ 3786 h 4063"/>
                <a:gd name="T46" fmla="*/ 2849 w 4063"/>
                <a:gd name="T47" fmla="*/ 3892 h 4063"/>
                <a:gd name="T48" fmla="*/ 2629 w 4063"/>
                <a:gd name="T49" fmla="*/ 3974 h 4063"/>
                <a:gd name="T50" fmla="*/ 2397 w 4063"/>
                <a:gd name="T51" fmla="*/ 4030 h 4063"/>
                <a:gd name="T52" fmla="*/ 2156 w 4063"/>
                <a:gd name="T53" fmla="*/ 4059 h 4063"/>
                <a:gd name="T54" fmla="*/ 1907 w 4063"/>
                <a:gd name="T55" fmla="*/ 4059 h 4063"/>
                <a:gd name="T56" fmla="*/ 1666 w 4063"/>
                <a:gd name="T57" fmla="*/ 4030 h 4063"/>
                <a:gd name="T58" fmla="*/ 1434 w 4063"/>
                <a:gd name="T59" fmla="*/ 3974 h 4063"/>
                <a:gd name="T60" fmla="*/ 1214 w 4063"/>
                <a:gd name="T61" fmla="*/ 3892 h 4063"/>
                <a:gd name="T62" fmla="*/ 1006 w 4063"/>
                <a:gd name="T63" fmla="*/ 3786 h 4063"/>
                <a:gd name="T64" fmla="*/ 813 w 4063"/>
                <a:gd name="T65" fmla="*/ 3657 h 4063"/>
                <a:gd name="T66" fmla="*/ 637 w 4063"/>
                <a:gd name="T67" fmla="*/ 3508 h 4063"/>
                <a:gd name="T68" fmla="*/ 478 w 4063"/>
                <a:gd name="T69" fmla="*/ 3340 h 4063"/>
                <a:gd name="T70" fmla="*/ 339 w 4063"/>
                <a:gd name="T71" fmla="*/ 3156 h 4063"/>
                <a:gd name="T72" fmla="*/ 222 w 4063"/>
                <a:gd name="T73" fmla="*/ 2955 h 4063"/>
                <a:gd name="T74" fmla="*/ 127 w 4063"/>
                <a:gd name="T75" fmla="*/ 2741 h 4063"/>
                <a:gd name="T76" fmla="*/ 58 w 4063"/>
                <a:gd name="T77" fmla="*/ 2514 h 4063"/>
                <a:gd name="T78" fmla="*/ 15 w 4063"/>
                <a:gd name="T79" fmla="*/ 2276 h 4063"/>
                <a:gd name="T80" fmla="*/ 0 w 4063"/>
                <a:gd name="T81" fmla="*/ 2031 h 4063"/>
                <a:gd name="T82" fmla="*/ 15 w 4063"/>
                <a:gd name="T83" fmla="*/ 1786 h 4063"/>
                <a:gd name="T84" fmla="*/ 58 w 4063"/>
                <a:gd name="T85" fmla="*/ 1549 h 4063"/>
                <a:gd name="T86" fmla="*/ 127 w 4063"/>
                <a:gd name="T87" fmla="*/ 1322 h 4063"/>
                <a:gd name="T88" fmla="*/ 222 w 4063"/>
                <a:gd name="T89" fmla="*/ 1108 h 4063"/>
                <a:gd name="T90" fmla="*/ 339 w 4063"/>
                <a:gd name="T91" fmla="*/ 907 h 4063"/>
                <a:gd name="T92" fmla="*/ 478 w 4063"/>
                <a:gd name="T93" fmla="*/ 723 h 4063"/>
                <a:gd name="T94" fmla="*/ 637 w 4063"/>
                <a:gd name="T95" fmla="*/ 555 h 4063"/>
                <a:gd name="T96" fmla="*/ 813 w 4063"/>
                <a:gd name="T97" fmla="*/ 406 h 4063"/>
                <a:gd name="T98" fmla="*/ 1006 w 4063"/>
                <a:gd name="T99" fmla="*/ 277 h 4063"/>
                <a:gd name="T100" fmla="*/ 1214 w 4063"/>
                <a:gd name="T101" fmla="*/ 171 h 4063"/>
                <a:gd name="T102" fmla="*/ 1434 w 4063"/>
                <a:gd name="T103" fmla="*/ 88 h 4063"/>
                <a:gd name="T104" fmla="*/ 1666 w 4063"/>
                <a:gd name="T105" fmla="*/ 33 h 4063"/>
                <a:gd name="T106" fmla="*/ 1907 w 4063"/>
                <a:gd name="T107" fmla="*/ 3 h 4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63" h="4063">
                  <a:moveTo>
                    <a:pt x="2030" y="0"/>
                  </a:moveTo>
                  <a:lnTo>
                    <a:pt x="2156" y="3"/>
                  </a:lnTo>
                  <a:lnTo>
                    <a:pt x="2277" y="15"/>
                  </a:lnTo>
                  <a:lnTo>
                    <a:pt x="2397" y="33"/>
                  </a:lnTo>
                  <a:lnTo>
                    <a:pt x="2514" y="58"/>
                  </a:lnTo>
                  <a:lnTo>
                    <a:pt x="2629" y="88"/>
                  </a:lnTo>
                  <a:lnTo>
                    <a:pt x="2741" y="127"/>
                  </a:lnTo>
                  <a:lnTo>
                    <a:pt x="2849" y="171"/>
                  </a:lnTo>
                  <a:lnTo>
                    <a:pt x="2955" y="221"/>
                  </a:lnTo>
                  <a:lnTo>
                    <a:pt x="3057" y="277"/>
                  </a:lnTo>
                  <a:lnTo>
                    <a:pt x="3156" y="338"/>
                  </a:lnTo>
                  <a:lnTo>
                    <a:pt x="3251" y="406"/>
                  </a:lnTo>
                  <a:lnTo>
                    <a:pt x="3340" y="478"/>
                  </a:lnTo>
                  <a:lnTo>
                    <a:pt x="3427" y="555"/>
                  </a:lnTo>
                  <a:lnTo>
                    <a:pt x="3508" y="636"/>
                  </a:lnTo>
                  <a:lnTo>
                    <a:pt x="3585" y="723"/>
                  </a:lnTo>
                  <a:lnTo>
                    <a:pt x="3657" y="812"/>
                  </a:lnTo>
                  <a:lnTo>
                    <a:pt x="3725" y="907"/>
                  </a:lnTo>
                  <a:lnTo>
                    <a:pt x="3786" y="1006"/>
                  </a:lnTo>
                  <a:lnTo>
                    <a:pt x="3842" y="1108"/>
                  </a:lnTo>
                  <a:lnTo>
                    <a:pt x="3892" y="1214"/>
                  </a:lnTo>
                  <a:lnTo>
                    <a:pt x="3936" y="1322"/>
                  </a:lnTo>
                  <a:lnTo>
                    <a:pt x="3975" y="1434"/>
                  </a:lnTo>
                  <a:lnTo>
                    <a:pt x="4005" y="1549"/>
                  </a:lnTo>
                  <a:lnTo>
                    <a:pt x="4030" y="1666"/>
                  </a:lnTo>
                  <a:lnTo>
                    <a:pt x="4048" y="1786"/>
                  </a:lnTo>
                  <a:lnTo>
                    <a:pt x="4060" y="1907"/>
                  </a:lnTo>
                  <a:lnTo>
                    <a:pt x="4063" y="2031"/>
                  </a:lnTo>
                  <a:lnTo>
                    <a:pt x="4060" y="2156"/>
                  </a:lnTo>
                  <a:lnTo>
                    <a:pt x="4048" y="2276"/>
                  </a:lnTo>
                  <a:lnTo>
                    <a:pt x="4030" y="2397"/>
                  </a:lnTo>
                  <a:lnTo>
                    <a:pt x="4005" y="2514"/>
                  </a:lnTo>
                  <a:lnTo>
                    <a:pt x="3975" y="2629"/>
                  </a:lnTo>
                  <a:lnTo>
                    <a:pt x="3936" y="2741"/>
                  </a:lnTo>
                  <a:lnTo>
                    <a:pt x="3892" y="2849"/>
                  </a:lnTo>
                  <a:lnTo>
                    <a:pt x="3842" y="2955"/>
                  </a:lnTo>
                  <a:lnTo>
                    <a:pt x="3786" y="3057"/>
                  </a:lnTo>
                  <a:lnTo>
                    <a:pt x="3725" y="3156"/>
                  </a:lnTo>
                  <a:lnTo>
                    <a:pt x="3657" y="3250"/>
                  </a:lnTo>
                  <a:lnTo>
                    <a:pt x="3585" y="3340"/>
                  </a:lnTo>
                  <a:lnTo>
                    <a:pt x="3508" y="3426"/>
                  </a:lnTo>
                  <a:lnTo>
                    <a:pt x="3427" y="3508"/>
                  </a:lnTo>
                  <a:lnTo>
                    <a:pt x="3340" y="3585"/>
                  </a:lnTo>
                  <a:lnTo>
                    <a:pt x="3251" y="3657"/>
                  </a:lnTo>
                  <a:lnTo>
                    <a:pt x="3156" y="3724"/>
                  </a:lnTo>
                  <a:lnTo>
                    <a:pt x="3057" y="3786"/>
                  </a:lnTo>
                  <a:lnTo>
                    <a:pt x="2955" y="3841"/>
                  </a:lnTo>
                  <a:lnTo>
                    <a:pt x="2849" y="3892"/>
                  </a:lnTo>
                  <a:lnTo>
                    <a:pt x="2741" y="3936"/>
                  </a:lnTo>
                  <a:lnTo>
                    <a:pt x="2629" y="3974"/>
                  </a:lnTo>
                  <a:lnTo>
                    <a:pt x="2514" y="4005"/>
                  </a:lnTo>
                  <a:lnTo>
                    <a:pt x="2397" y="4030"/>
                  </a:lnTo>
                  <a:lnTo>
                    <a:pt x="2277" y="4048"/>
                  </a:lnTo>
                  <a:lnTo>
                    <a:pt x="2156" y="4059"/>
                  </a:lnTo>
                  <a:lnTo>
                    <a:pt x="2030" y="4063"/>
                  </a:lnTo>
                  <a:lnTo>
                    <a:pt x="1907" y="4059"/>
                  </a:lnTo>
                  <a:lnTo>
                    <a:pt x="1787" y="4048"/>
                  </a:lnTo>
                  <a:lnTo>
                    <a:pt x="1666" y="4030"/>
                  </a:lnTo>
                  <a:lnTo>
                    <a:pt x="1549" y="4005"/>
                  </a:lnTo>
                  <a:lnTo>
                    <a:pt x="1434" y="3974"/>
                  </a:lnTo>
                  <a:lnTo>
                    <a:pt x="1322" y="3936"/>
                  </a:lnTo>
                  <a:lnTo>
                    <a:pt x="1214" y="3892"/>
                  </a:lnTo>
                  <a:lnTo>
                    <a:pt x="1108" y="3841"/>
                  </a:lnTo>
                  <a:lnTo>
                    <a:pt x="1006" y="3786"/>
                  </a:lnTo>
                  <a:lnTo>
                    <a:pt x="907" y="3724"/>
                  </a:lnTo>
                  <a:lnTo>
                    <a:pt x="813" y="3657"/>
                  </a:lnTo>
                  <a:lnTo>
                    <a:pt x="723" y="3585"/>
                  </a:lnTo>
                  <a:lnTo>
                    <a:pt x="637" y="3508"/>
                  </a:lnTo>
                  <a:lnTo>
                    <a:pt x="555" y="3426"/>
                  </a:lnTo>
                  <a:lnTo>
                    <a:pt x="478" y="3340"/>
                  </a:lnTo>
                  <a:lnTo>
                    <a:pt x="406" y="3250"/>
                  </a:lnTo>
                  <a:lnTo>
                    <a:pt x="339" y="3156"/>
                  </a:lnTo>
                  <a:lnTo>
                    <a:pt x="277" y="3057"/>
                  </a:lnTo>
                  <a:lnTo>
                    <a:pt x="222" y="2955"/>
                  </a:lnTo>
                  <a:lnTo>
                    <a:pt x="171" y="2849"/>
                  </a:lnTo>
                  <a:lnTo>
                    <a:pt x="127" y="2741"/>
                  </a:lnTo>
                  <a:lnTo>
                    <a:pt x="89" y="2629"/>
                  </a:lnTo>
                  <a:lnTo>
                    <a:pt x="58" y="2514"/>
                  </a:lnTo>
                  <a:lnTo>
                    <a:pt x="33" y="2397"/>
                  </a:lnTo>
                  <a:lnTo>
                    <a:pt x="15" y="2276"/>
                  </a:lnTo>
                  <a:lnTo>
                    <a:pt x="4" y="2156"/>
                  </a:lnTo>
                  <a:lnTo>
                    <a:pt x="0" y="2031"/>
                  </a:lnTo>
                  <a:lnTo>
                    <a:pt x="4" y="1907"/>
                  </a:lnTo>
                  <a:lnTo>
                    <a:pt x="15" y="1786"/>
                  </a:lnTo>
                  <a:lnTo>
                    <a:pt x="33" y="1666"/>
                  </a:lnTo>
                  <a:lnTo>
                    <a:pt x="58" y="1549"/>
                  </a:lnTo>
                  <a:lnTo>
                    <a:pt x="89" y="1434"/>
                  </a:lnTo>
                  <a:lnTo>
                    <a:pt x="127" y="1322"/>
                  </a:lnTo>
                  <a:lnTo>
                    <a:pt x="171" y="1214"/>
                  </a:lnTo>
                  <a:lnTo>
                    <a:pt x="222" y="1108"/>
                  </a:lnTo>
                  <a:lnTo>
                    <a:pt x="277" y="1006"/>
                  </a:lnTo>
                  <a:lnTo>
                    <a:pt x="339" y="907"/>
                  </a:lnTo>
                  <a:lnTo>
                    <a:pt x="406" y="812"/>
                  </a:lnTo>
                  <a:lnTo>
                    <a:pt x="478" y="723"/>
                  </a:lnTo>
                  <a:lnTo>
                    <a:pt x="555" y="636"/>
                  </a:lnTo>
                  <a:lnTo>
                    <a:pt x="637" y="555"/>
                  </a:lnTo>
                  <a:lnTo>
                    <a:pt x="723" y="478"/>
                  </a:lnTo>
                  <a:lnTo>
                    <a:pt x="813" y="406"/>
                  </a:lnTo>
                  <a:lnTo>
                    <a:pt x="907" y="338"/>
                  </a:lnTo>
                  <a:lnTo>
                    <a:pt x="1006" y="277"/>
                  </a:lnTo>
                  <a:lnTo>
                    <a:pt x="1108" y="221"/>
                  </a:lnTo>
                  <a:lnTo>
                    <a:pt x="1214" y="171"/>
                  </a:lnTo>
                  <a:lnTo>
                    <a:pt x="1322" y="127"/>
                  </a:lnTo>
                  <a:lnTo>
                    <a:pt x="1434" y="88"/>
                  </a:lnTo>
                  <a:lnTo>
                    <a:pt x="1549" y="58"/>
                  </a:lnTo>
                  <a:lnTo>
                    <a:pt x="1666" y="33"/>
                  </a:lnTo>
                  <a:lnTo>
                    <a:pt x="1787" y="15"/>
                  </a:lnTo>
                  <a:lnTo>
                    <a:pt x="1907" y="3"/>
                  </a:lnTo>
                  <a:lnTo>
                    <a:pt x="20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25" name="Group 248">
              <a:extLst>
                <a:ext uri="{FF2B5EF4-FFF2-40B4-BE49-F238E27FC236}">
                  <a16:creationId xmlns:a16="http://schemas.microsoft.com/office/drawing/2014/main" id="{5B450039-0352-8202-A3AF-E22E679CAD22}"/>
                </a:ext>
              </a:extLst>
            </p:cNvPr>
            <p:cNvGrpSpPr/>
            <p:nvPr/>
          </p:nvGrpSpPr>
          <p:grpSpPr>
            <a:xfrm>
              <a:off x="5732132" y="1930843"/>
              <a:ext cx="780246" cy="933081"/>
              <a:chOff x="-1231900" y="-5329238"/>
              <a:chExt cx="5008563" cy="5989638"/>
            </a:xfrm>
          </p:grpSpPr>
          <p:sp>
            <p:nvSpPr>
              <p:cNvPr id="226" name="Freeform 39">
                <a:extLst>
                  <a:ext uri="{FF2B5EF4-FFF2-40B4-BE49-F238E27FC236}">
                    <a16:creationId xmlns:a16="http://schemas.microsoft.com/office/drawing/2014/main" id="{7C4232C8-77EF-CA6B-D42D-86DF65CDC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7300" y="-1182688"/>
                <a:ext cx="30163" cy="3175"/>
              </a:xfrm>
              <a:custGeom>
                <a:avLst/>
                <a:gdLst>
                  <a:gd name="T0" fmla="*/ 0 w 19"/>
                  <a:gd name="T1" fmla="*/ 0 h 2"/>
                  <a:gd name="T2" fmla="*/ 19 w 19"/>
                  <a:gd name="T3" fmla="*/ 0 h 2"/>
                  <a:gd name="T4" fmla="*/ 16 w 19"/>
                  <a:gd name="T5" fmla="*/ 0 h 2"/>
                  <a:gd name="T6" fmla="*/ 13 w 19"/>
                  <a:gd name="T7" fmla="*/ 2 h 2"/>
                  <a:gd name="T8" fmla="*/ 8 w 19"/>
                  <a:gd name="T9" fmla="*/ 2 h 2"/>
                  <a:gd name="T10" fmla="*/ 6 w 19"/>
                  <a:gd name="T11" fmla="*/ 2 h 2"/>
                  <a:gd name="T12" fmla="*/ 3 w 19"/>
                  <a:gd name="T13" fmla="*/ 0 h 2"/>
                  <a:gd name="T14" fmla="*/ 0 w 19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">
                    <a:moveTo>
                      <a:pt x="0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7" name="Freeform 40">
                <a:extLst>
                  <a:ext uri="{FF2B5EF4-FFF2-40B4-BE49-F238E27FC236}">
                    <a16:creationId xmlns:a16="http://schemas.microsoft.com/office/drawing/2014/main" id="{716488A9-A40A-E599-39DF-3712C05A2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900" y="-1512888"/>
                <a:ext cx="5008563" cy="2173288"/>
              </a:xfrm>
              <a:custGeom>
                <a:avLst/>
                <a:gdLst>
                  <a:gd name="T0" fmla="*/ 1001 w 3155"/>
                  <a:gd name="T1" fmla="*/ 81 h 1369"/>
                  <a:gd name="T2" fmla="*/ 1012 w 3155"/>
                  <a:gd name="T3" fmla="*/ 208 h 1369"/>
                  <a:gd name="T4" fmla="*/ 1037 w 3155"/>
                  <a:gd name="T5" fmla="*/ 325 h 1369"/>
                  <a:gd name="T6" fmla="*/ 1064 w 3155"/>
                  <a:gd name="T7" fmla="*/ 418 h 1369"/>
                  <a:gd name="T8" fmla="*/ 1085 w 3155"/>
                  <a:gd name="T9" fmla="*/ 475 h 1369"/>
                  <a:gd name="T10" fmla="*/ 1112 w 3155"/>
                  <a:gd name="T11" fmla="*/ 446 h 1369"/>
                  <a:gd name="T12" fmla="*/ 1198 w 3155"/>
                  <a:gd name="T13" fmla="*/ 347 h 1369"/>
                  <a:gd name="T14" fmla="*/ 1303 w 3155"/>
                  <a:gd name="T15" fmla="*/ 281 h 1369"/>
                  <a:gd name="T16" fmla="*/ 1411 w 3155"/>
                  <a:gd name="T17" fmla="*/ 240 h 1369"/>
                  <a:gd name="T18" fmla="*/ 1505 w 3155"/>
                  <a:gd name="T19" fmla="*/ 218 h 1369"/>
                  <a:gd name="T20" fmla="*/ 1564 w 3155"/>
                  <a:gd name="T21" fmla="*/ 209 h 1369"/>
                  <a:gd name="T22" fmla="*/ 1581 w 3155"/>
                  <a:gd name="T23" fmla="*/ 208 h 1369"/>
                  <a:gd name="T24" fmla="*/ 1626 w 3155"/>
                  <a:gd name="T25" fmla="*/ 213 h 1369"/>
                  <a:gd name="T26" fmla="*/ 1709 w 3155"/>
                  <a:gd name="T27" fmla="*/ 230 h 1369"/>
                  <a:gd name="T28" fmla="*/ 1814 w 3155"/>
                  <a:gd name="T29" fmla="*/ 265 h 1369"/>
                  <a:gd name="T30" fmla="*/ 1922 w 3155"/>
                  <a:gd name="T31" fmla="*/ 322 h 1369"/>
                  <a:gd name="T32" fmla="*/ 2016 w 3155"/>
                  <a:gd name="T33" fmla="*/ 409 h 1369"/>
                  <a:gd name="T34" fmla="*/ 2063 w 3155"/>
                  <a:gd name="T35" fmla="*/ 484 h 1369"/>
                  <a:gd name="T36" fmla="*/ 2080 w 3155"/>
                  <a:gd name="T37" fmla="*/ 442 h 1369"/>
                  <a:gd name="T38" fmla="*/ 2107 w 3155"/>
                  <a:gd name="T39" fmla="*/ 359 h 1369"/>
                  <a:gd name="T40" fmla="*/ 2133 w 3155"/>
                  <a:gd name="T41" fmla="*/ 249 h 1369"/>
                  <a:gd name="T42" fmla="*/ 2150 w 3155"/>
                  <a:gd name="T43" fmla="*/ 123 h 1369"/>
                  <a:gd name="T44" fmla="*/ 2148 w 3155"/>
                  <a:gd name="T45" fmla="*/ 0 h 1369"/>
                  <a:gd name="T46" fmla="*/ 2356 w 3155"/>
                  <a:gd name="T47" fmla="*/ 63 h 1369"/>
                  <a:gd name="T48" fmla="*/ 2571 w 3155"/>
                  <a:gd name="T49" fmla="*/ 152 h 1369"/>
                  <a:gd name="T50" fmla="*/ 2783 w 3155"/>
                  <a:gd name="T51" fmla="*/ 271 h 1369"/>
                  <a:gd name="T52" fmla="*/ 2981 w 3155"/>
                  <a:gd name="T53" fmla="*/ 425 h 1369"/>
                  <a:gd name="T54" fmla="*/ 3155 w 3155"/>
                  <a:gd name="T55" fmla="*/ 617 h 1369"/>
                  <a:gd name="T56" fmla="*/ 2910 w 3155"/>
                  <a:gd name="T57" fmla="*/ 872 h 1369"/>
                  <a:gd name="T58" fmla="*/ 2623 w 3155"/>
                  <a:gd name="T59" fmla="*/ 1080 h 1369"/>
                  <a:gd name="T60" fmla="*/ 2300 w 3155"/>
                  <a:gd name="T61" fmla="*/ 1236 h 1369"/>
                  <a:gd name="T62" fmla="*/ 1951 w 3155"/>
                  <a:gd name="T63" fmla="*/ 1335 h 1369"/>
                  <a:gd name="T64" fmla="*/ 1576 w 3155"/>
                  <a:gd name="T65" fmla="*/ 1369 h 1369"/>
                  <a:gd name="T66" fmla="*/ 1205 w 3155"/>
                  <a:gd name="T67" fmla="*/ 1335 h 1369"/>
                  <a:gd name="T68" fmla="*/ 855 w 3155"/>
                  <a:gd name="T69" fmla="*/ 1236 h 1369"/>
                  <a:gd name="T70" fmla="*/ 532 w 3155"/>
                  <a:gd name="T71" fmla="*/ 1080 h 1369"/>
                  <a:gd name="T72" fmla="*/ 245 w 3155"/>
                  <a:gd name="T73" fmla="*/ 872 h 1369"/>
                  <a:gd name="T74" fmla="*/ 0 w 3155"/>
                  <a:gd name="T75" fmla="*/ 617 h 1369"/>
                  <a:gd name="T76" fmla="*/ 189 w 3155"/>
                  <a:gd name="T77" fmla="*/ 412 h 1369"/>
                  <a:gd name="T78" fmla="*/ 403 w 3155"/>
                  <a:gd name="T79" fmla="*/ 252 h 1369"/>
                  <a:gd name="T80" fmla="*/ 630 w 3155"/>
                  <a:gd name="T81" fmla="*/ 130 h 1369"/>
                  <a:gd name="T82" fmla="*/ 859 w 3155"/>
                  <a:gd name="T83" fmla="*/ 43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55" h="1369">
                    <a:moveTo>
                      <a:pt x="1005" y="0"/>
                    </a:moveTo>
                    <a:lnTo>
                      <a:pt x="1001" y="40"/>
                    </a:lnTo>
                    <a:lnTo>
                      <a:pt x="1001" y="81"/>
                    </a:lnTo>
                    <a:lnTo>
                      <a:pt x="1003" y="123"/>
                    </a:lnTo>
                    <a:lnTo>
                      <a:pt x="1008" y="166"/>
                    </a:lnTo>
                    <a:lnTo>
                      <a:pt x="1012" y="208"/>
                    </a:lnTo>
                    <a:lnTo>
                      <a:pt x="1020" y="249"/>
                    </a:lnTo>
                    <a:lnTo>
                      <a:pt x="1028" y="287"/>
                    </a:lnTo>
                    <a:lnTo>
                      <a:pt x="1037" y="325"/>
                    </a:lnTo>
                    <a:lnTo>
                      <a:pt x="1047" y="359"/>
                    </a:lnTo>
                    <a:lnTo>
                      <a:pt x="1056" y="390"/>
                    </a:lnTo>
                    <a:lnTo>
                      <a:pt x="1064" y="418"/>
                    </a:lnTo>
                    <a:lnTo>
                      <a:pt x="1073" y="442"/>
                    </a:lnTo>
                    <a:lnTo>
                      <a:pt x="1080" y="462"/>
                    </a:lnTo>
                    <a:lnTo>
                      <a:pt x="1085" y="475"/>
                    </a:lnTo>
                    <a:lnTo>
                      <a:pt x="1090" y="484"/>
                    </a:lnTo>
                    <a:lnTo>
                      <a:pt x="1091" y="486"/>
                    </a:lnTo>
                    <a:lnTo>
                      <a:pt x="1112" y="446"/>
                    </a:lnTo>
                    <a:lnTo>
                      <a:pt x="1138" y="409"/>
                    </a:lnTo>
                    <a:lnTo>
                      <a:pt x="1166" y="377"/>
                    </a:lnTo>
                    <a:lnTo>
                      <a:pt x="1198" y="347"/>
                    </a:lnTo>
                    <a:lnTo>
                      <a:pt x="1232" y="322"/>
                    </a:lnTo>
                    <a:lnTo>
                      <a:pt x="1267" y="300"/>
                    </a:lnTo>
                    <a:lnTo>
                      <a:pt x="1303" y="281"/>
                    </a:lnTo>
                    <a:lnTo>
                      <a:pt x="1340" y="265"/>
                    </a:lnTo>
                    <a:lnTo>
                      <a:pt x="1377" y="251"/>
                    </a:lnTo>
                    <a:lnTo>
                      <a:pt x="1411" y="240"/>
                    </a:lnTo>
                    <a:lnTo>
                      <a:pt x="1445" y="230"/>
                    </a:lnTo>
                    <a:lnTo>
                      <a:pt x="1477" y="223"/>
                    </a:lnTo>
                    <a:lnTo>
                      <a:pt x="1505" y="218"/>
                    </a:lnTo>
                    <a:lnTo>
                      <a:pt x="1530" y="213"/>
                    </a:lnTo>
                    <a:lnTo>
                      <a:pt x="1549" y="210"/>
                    </a:lnTo>
                    <a:lnTo>
                      <a:pt x="1564" y="209"/>
                    </a:lnTo>
                    <a:lnTo>
                      <a:pt x="1574" y="208"/>
                    </a:lnTo>
                    <a:lnTo>
                      <a:pt x="1576" y="208"/>
                    </a:lnTo>
                    <a:lnTo>
                      <a:pt x="1581" y="208"/>
                    </a:lnTo>
                    <a:lnTo>
                      <a:pt x="1591" y="209"/>
                    </a:lnTo>
                    <a:lnTo>
                      <a:pt x="1606" y="210"/>
                    </a:lnTo>
                    <a:lnTo>
                      <a:pt x="1626" y="213"/>
                    </a:lnTo>
                    <a:lnTo>
                      <a:pt x="1650" y="218"/>
                    </a:lnTo>
                    <a:lnTo>
                      <a:pt x="1679" y="223"/>
                    </a:lnTo>
                    <a:lnTo>
                      <a:pt x="1709" y="230"/>
                    </a:lnTo>
                    <a:lnTo>
                      <a:pt x="1744" y="240"/>
                    </a:lnTo>
                    <a:lnTo>
                      <a:pt x="1778" y="251"/>
                    </a:lnTo>
                    <a:lnTo>
                      <a:pt x="1814" y="265"/>
                    </a:lnTo>
                    <a:lnTo>
                      <a:pt x="1851" y="281"/>
                    </a:lnTo>
                    <a:lnTo>
                      <a:pt x="1887" y="300"/>
                    </a:lnTo>
                    <a:lnTo>
                      <a:pt x="1922" y="322"/>
                    </a:lnTo>
                    <a:lnTo>
                      <a:pt x="1956" y="347"/>
                    </a:lnTo>
                    <a:lnTo>
                      <a:pt x="1988" y="377"/>
                    </a:lnTo>
                    <a:lnTo>
                      <a:pt x="2016" y="409"/>
                    </a:lnTo>
                    <a:lnTo>
                      <a:pt x="2041" y="446"/>
                    </a:lnTo>
                    <a:lnTo>
                      <a:pt x="2060" y="486"/>
                    </a:lnTo>
                    <a:lnTo>
                      <a:pt x="2063" y="484"/>
                    </a:lnTo>
                    <a:lnTo>
                      <a:pt x="2066" y="475"/>
                    </a:lnTo>
                    <a:lnTo>
                      <a:pt x="2073" y="462"/>
                    </a:lnTo>
                    <a:lnTo>
                      <a:pt x="2080" y="442"/>
                    </a:lnTo>
                    <a:lnTo>
                      <a:pt x="2087" y="418"/>
                    </a:lnTo>
                    <a:lnTo>
                      <a:pt x="2097" y="390"/>
                    </a:lnTo>
                    <a:lnTo>
                      <a:pt x="2107" y="359"/>
                    </a:lnTo>
                    <a:lnTo>
                      <a:pt x="2116" y="325"/>
                    </a:lnTo>
                    <a:lnTo>
                      <a:pt x="2126" y="287"/>
                    </a:lnTo>
                    <a:lnTo>
                      <a:pt x="2133" y="249"/>
                    </a:lnTo>
                    <a:lnTo>
                      <a:pt x="2140" y="208"/>
                    </a:lnTo>
                    <a:lnTo>
                      <a:pt x="2146" y="166"/>
                    </a:lnTo>
                    <a:lnTo>
                      <a:pt x="2150" y="123"/>
                    </a:lnTo>
                    <a:lnTo>
                      <a:pt x="2151" y="81"/>
                    </a:lnTo>
                    <a:lnTo>
                      <a:pt x="2151" y="40"/>
                    </a:lnTo>
                    <a:lnTo>
                      <a:pt x="2148" y="0"/>
                    </a:lnTo>
                    <a:lnTo>
                      <a:pt x="2215" y="18"/>
                    </a:lnTo>
                    <a:lnTo>
                      <a:pt x="2284" y="39"/>
                    </a:lnTo>
                    <a:lnTo>
                      <a:pt x="2356" y="63"/>
                    </a:lnTo>
                    <a:lnTo>
                      <a:pt x="2427" y="90"/>
                    </a:lnTo>
                    <a:lnTo>
                      <a:pt x="2500" y="119"/>
                    </a:lnTo>
                    <a:lnTo>
                      <a:pt x="2571" y="152"/>
                    </a:lnTo>
                    <a:lnTo>
                      <a:pt x="2643" y="188"/>
                    </a:lnTo>
                    <a:lnTo>
                      <a:pt x="2714" y="228"/>
                    </a:lnTo>
                    <a:lnTo>
                      <a:pt x="2783" y="271"/>
                    </a:lnTo>
                    <a:lnTo>
                      <a:pt x="2852" y="319"/>
                    </a:lnTo>
                    <a:lnTo>
                      <a:pt x="2917" y="369"/>
                    </a:lnTo>
                    <a:lnTo>
                      <a:pt x="2981" y="425"/>
                    </a:lnTo>
                    <a:lnTo>
                      <a:pt x="3043" y="485"/>
                    </a:lnTo>
                    <a:lnTo>
                      <a:pt x="3101" y="549"/>
                    </a:lnTo>
                    <a:lnTo>
                      <a:pt x="3155" y="617"/>
                    </a:lnTo>
                    <a:lnTo>
                      <a:pt x="3079" y="707"/>
                    </a:lnTo>
                    <a:lnTo>
                      <a:pt x="2996" y="792"/>
                    </a:lnTo>
                    <a:lnTo>
                      <a:pt x="2910" y="872"/>
                    </a:lnTo>
                    <a:lnTo>
                      <a:pt x="2819" y="945"/>
                    </a:lnTo>
                    <a:lnTo>
                      <a:pt x="2723" y="1016"/>
                    </a:lnTo>
                    <a:lnTo>
                      <a:pt x="2623" y="1080"/>
                    </a:lnTo>
                    <a:lnTo>
                      <a:pt x="2520" y="1138"/>
                    </a:lnTo>
                    <a:lnTo>
                      <a:pt x="2411" y="1190"/>
                    </a:lnTo>
                    <a:lnTo>
                      <a:pt x="2300" y="1236"/>
                    </a:lnTo>
                    <a:lnTo>
                      <a:pt x="2187" y="1275"/>
                    </a:lnTo>
                    <a:lnTo>
                      <a:pt x="2070" y="1309"/>
                    </a:lnTo>
                    <a:lnTo>
                      <a:pt x="1951" y="1335"/>
                    </a:lnTo>
                    <a:lnTo>
                      <a:pt x="1829" y="1354"/>
                    </a:lnTo>
                    <a:lnTo>
                      <a:pt x="1704" y="1365"/>
                    </a:lnTo>
                    <a:lnTo>
                      <a:pt x="1576" y="1369"/>
                    </a:lnTo>
                    <a:lnTo>
                      <a:pt x="1451" y="1365"/>
                    </a:lnTo>
                    <a:lnTo>
                      <a:pt x="1326" y="1354"/>
                    </a:lnTo>
                    <a:lnTo>
                      <a:pt x="1205" y="1335"/>
                    </a:lnTo>
                    <a:lnTo>
                      <a:pt x="1085" y="1309"/>
                    </a:lnTo>
                    <a:lnTo>
                      <a:pt x="968" y="1275"/>
                    </a:lnTo>
                    <a:lnTo>
                      <a:pt x="855" y="1236"/>
                    </a:lnTo>
                    <a:lnTo>
                      <a:pt x="744" y="1190"/>
                    </a:lnTo>
                    <a:lnTo>
                      <a:pt x="636" y="1138"/>
                    </a:lnTo>
                    <a:lnTo>
                      <a:pt x="532" y="1080"/>
                    </a:lnTo>
                    <a:lnTo>
                      <a:pt x="433" y="1016"/>
                    </a:lnTo>
                    <a:lnTo>
                      <a:pt x="336" y="945"/>
                    </a:lnTo>
                    <a:lnTo>
                      <a:pt x="245" y="872"/>
                    </a:lnTo>
                    <a:lnTo>
                      <a:pt x="159" y="792"/>
                    </a:lnTo>
                    <a:lnTo>
                      <a:pt x="77" y="707"/>
                    </a:lnTo>
                    <a:lnTo>
                      <a:pt x="0" y="617"/>
                    </a:lnTo>
                    <a:lnTo>
                      <a:pt x="59" y="544"/>
                    </a:lnTo>
                    <a:lnTo>
                      <a:pt x="122" y="475"/>
                    </a:lnTo>
                    <a:lnTo>
                      <a:pt x="189" y="412"/>
                    </a:lnTo>
                    <a:lnTo>
                      <a:pt x="258" y="354"/>
                    </a:lnTo>
                    <a:lnTo>
                      <a:pt x="329" y="301"/>
                    </a:lnTo>
                    <a:lnTo>
                      <a:pt x="403" y="252"/>
                    </a:lnTo>
                    <a:lnTo>
                      <a:pt x="477" y="208"/>
                    </a:lnTo>
                    <a:lnTo>
                      <a:pt x="553" y="167"/>
                    </a:lnTo>
                    <a:lnTo>
                      <a:pt x="630" y="130"/>
                    </a:lnTo>
                    <a:lnTo>
                      <a:pt x="707" y="98"/>
                    </a:lnTo>
                    <a:lnTo>
                      <a:pt x="783" y="69"/>
                    </a:lnTo>
                    <a:lnTo>
                      <a:pt x="859" y="43"/>
                    </a:lnTo>
                    <a:lnTo>
                      <a:pt x="932" y="20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8" name="Freeform 41">
                <a:extLst>
                  <a:ext uri="{FF2B5EF4-FFF2-40B4-BE49-F238E27FC236}">
                    <a16:creationId xmlns:a16="http://schemas.microsoft.com/office/drawing/2014/main" id="{A259D963-303B-65BE-38DA-40CDF8F14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100" y="-2027238"/>
                <a:ext cx="1454150" cy="838200"/>
              </a:xfrm>
              <a:custGeom>
                <a:avLst/>
                <a:gdLst>
                  <a:gd name="T0" fmla="*/ 19 w 916"/>
                  <a:gd name="T1" fmla="*/ 0 h 528"/>
                  <a:gd name="T2" fmla="*/ 62 w 916"/>
                  <a:gd name="T3" fmla="*/ 50 h 528"/>
                  <a:gd name="T4" fmla="*/ 107 w 916"/>
                  <a:gd name="T5" fmla="*/ 97 h 528"/>
                  <a:gd name="T6" fmla="*/ 152 w 916"/>
                  <a:gd name="T7" fmla="*/ 138 h 528"/>
                  <a:gd name="T8" fmla="*/ 200 w 916"/>
                  <a:gd name="T9" fmla="*/ 175 h 528"/>
                  <a:gd name="T10" fmla="*/ 248 w 916"/>
                  <a:gd name="T11" fmla="*/ 206 h 528"/>
                  <a:gd name="T12" fmla="*/ 299 w 916"/>
                  <a:gd name="T13" fmla="*/ 230 h 528"/>
                  <a:gd name="T14" fmla="*/ 350 w 916"/>
                  <a:gd name="T15" fmla="*/ 247 h 528"/>
                  <a:gd name="T16" fmla="*/ 403 w 916"/>
                  <a:gd name="T17" fmla="*/ 259 h 528"/>
                  <a:gd name="T18" fmla="*/ 456 w 916"/>
                  <a:gd name="T19" fmla="*/ 263 h 528"/>
                  <a:gd name="T20" fmla="*/ 512 w 916"/>
                  <a:gd name="T21" fmla="*/ 259 h 528"/>
                  <a:gd name="T22" fmla="*/ 565 w 916"/>
                  <a:gd name="T23" fmla="*/ 247 h 528"/>
                  <a:gd name="T24" fmla="*/ 616 w 916"/>
                  <a:gd name="T25" fmla="*/ 230 h 528"/>
                  <a:gd name="T26" fmla="*/ 667 w 916"/>
                  <a:gd name="T27" fmla="*/ 206 h 528"/>
                  <a:gd name="T28" fmla="*/ 715 w 916"/>
                  <a:gd name="T29" fmla="*/ 175 h 528"/>
                  <a:gd name="T30" fmla="*/ 763 w 916"/>
                  <a:gd name="T31" fmla="*/ 138 h 528"/>
                  <a:gd name="T32" fmla="*/ 809 w 916"/>
                  <a:gd name="T33" fmla="*/ 97 h 528"/>
                  <a:gd name="T34" fmla="*/ 853 w 916"/>
                  <a:gd name="T35" fmla="*/ 50 h 528"/>
                  <a:gd name="T36" fmla="*/ 896 w 916"/>
                  <a:gd name="T37" fmla="*/ 0 h 528"/>
                  <a:gd name="T38" fmla="*/ 905 w 916"/>
                  <a:gd name="T39" fmla="*/ 42 h 528"/>
                  <a:gd name="T40" fmla="*/ 912 w 916"/>
                  <a:gd name="T41" fmla="*/ 84 h 528"/>
                  <a:gd name="T42" fmla="*/ 916 w 916"/>
                  <a:gd name="T43" fmla="*/ 126 h 528"/>
                  <a:gd name="T44" fmla="*/ 916 w 916"/>
                  <a:gd name="T45" fmla="*/ 128 h 528"/>
                  <a:gd name="T46" fmla="*/ 914 w 916"/>
                  <a:gd name="T47" fmla="*/ 135 h 528"/>
                  <a:gd name="T48" fmla="*/ 914 w 916"/>
                  <a:gd name="T49" fmla="*/ 147 h 528"/>
                  <a:gd name="T50" fmla="*/ 912 w 916"/>
                  <a:gd name="T51" fmla="*/ 160 h 528"/>
                  <a:gd name="T52" fmla="*/ 907 w 916"/>
                  <a:gd name="T53" fmla="*/ 177 h 528"/>
                  <a:gd name="T54" fmla="*/ 901 w 916"/>
                  <a:gd name="T55" fmla="*/ 196 h 528"/>
                  <a:gd name="T56" fmla="*/ 891 w 916"/>
                  <a:gd name="T57" fmla="*/ 218 h 528"/>
                  <a:gd name="T58" fmla="*/ 879 w 916"/>
                  <a:gd name="T59" fmla="*/ 241 h 528"/>
                  <a:gd name="T60" fmla="*/ 863 w 916"/>
                  <a:gd name="T61" fmla="*/ 266 h 528"/>
                  <a:gd name="T62" fmla="*/ 842 w 916"/>
                  <a:gd name="T63" fmla="*/ 293 h 528"/>
                  <a:gd name="T64" fmla="*/ 817 w 916"/>
                  <a:gd name="T65" fmla="*/ 320 h 528"/>
                  <a:gd name="T66" fmla="*/ 786 w 916"/>
                  <a:gd name="T67" fmla="*/ 350 h 528"/>
                  <a:gd name="T68" fmla="*/ 751 w 916"/>
                  <a:gd name="T69" fmla="*/ 379 h 528"/>
                  <a:gd name="T70" fmla="*/ 709 w 916"/>
                  <a:gd name="T71" fmla="*/ 409 h 528"/>
                  <a:gd name="T72" fmla="*/ 660 w 916"/>
                  <a:gd name="T73" fmla="*/ 440 h 528"/>
                  <a:gd name="T74" fmla="*/ 603 w 916"/>
                  <a:gd name="T75" fmla="*/ 469 h 528"/>
                  <a:gd name="T76" fmla="*/ 539 w 916"/>
                  <a:gd name="T77" fmla="*/ 499 h 528"/>
                  <a:gd name="T78" fmla="*/ 467 w 916"/>
                  <a:gd name="T79" fmla="*/ 528 h 528"/>
                  <a:gd name="T80" fmla="*/ 448 w 916"/>
                  <a:gd name="T81" fmla="*/ 528 h 528"/>
                  <a:gd name="T82" fmla="*/ 376 w 916"/>
                  <a:gd name="T83" fmla="*/ 499 h 528"/>
                  <a:gd name="T84" fmla="*/ 312 w 916"/>
                  <a:gd name="T85" fmla="*/ 469 h 528"/>
                  <a:gd name="T86" fmla="*/ 256 w 916"/>
                  <a:gd name="T87" fmla="*/ 440 h 528"/>
                  <a:gd name="T88" fmla="*/ 206 w 916"/>
                  <a:gd name="T89" fmla="*/ 409 h 528"/>
                  <a:gd name="T90" fmla="*/ 165 w 916"/>
                  <a:gd name="T91" fmla="*/ 379 h 528"/>
                  <a:gd name="T92" fmla="*/ 129 w 916"/>
                  <a:gd name="T93" fmla="*/ 350 h 528"/>
                  <a:gd name="T94" fmla="*/ 98 w 916"/>
                  <a:gd name="T95" fmla="*/ 320 h 528"/>
                  <a:gd name="T96" fmla="*/ 73 w 916"/>
                  <a:gd name="T97" fmla="*/ 293 h 528"/>
                  <a:gd name="T98" fmla="*/ 53 w 916"/>
                  <a:gd name="T99" fmla="*/ 266 h 528"/>
                  <a:gd name="T100" fmla="*/ 37 w 916"/>
                  <a:gd name="T101" fmla="*/ 241 h 528"/>
                  <a:gd name="T102" fmla="*/ 24 w 916"/>
                  <a:gd name="T103" fmla="*/ 218 h 528"/>
                  <a:gd name="T104" fmla="*/ 14 w 916"/>
                  <a:gd name="T105" fmla="*/ 196 h 528"/>
                  <a:gd name="T106" fmla="*/ 8 w 916"/>
                  <a:gd name="T107" fmla="*/ 177 h 528"/>
                  <a:gd name="T108" fmla="*/ 3 w 916"/>
                  <a:gd name="T109" fmla="*/ 160 h 528"/>
                  <a:gd name="T110" fmla="*/ 1 w 916"/>
                  <a:gd name="T111" fmla="*/ 147 h 528"/>
                  <a:gd name="T112" fmla="*/ 1 w 916"/>
                  <a:gd name="T113" fmla="*/ 135 h 528"/>
                  <a:gd name="T114" fmla="*/ 0 w 916"/>
                  <a:gd name="T115" fmla="*/ 128 h 528"/>
                  <a:gd name="T116" fmla="*/ 0 w 916"/>
                  <a:gd name="T117" fmla="*/ 126 h 528"/>
                  <a:gd name="T118" fmla="*/ 3 w 916"/>
                  <a:gd name="T119" fmla="*/ 84 h 528"/>
                  <a:gd name="T120" fmla="*/ 11 w 916"/>
                  <a:gd name="T121" fmla="*/ 42 h 528"/>
                  <a:gd name="T122" fmla="*/ 19 w 916"/>
                  <a:gd name="T123" fmla="*/ 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528">
                    <a:moveTo>
                      <a:pt x="19" y="0"/>
                    </a:moveTo>
                    <a:lnTo>
                      <a:pt x="62" y="50"/>
                    </a:lnTo>
                    <a:lnTo>
                      <a:pt x="107" y="97"/>
                    </a:lnTo>
                    <a:lnTo>
                      <a:pt x="152" y="138"/>
                    </a:lnTo>
                    <a:lnTo>
                      <a:pt x="200" y="175"/>
                    </a:lnTo>
                    <a:lnTo>
                      <a:pt x="248" y="206"/>
                    </a:lnTo>
                    <a:lnTo>
                      <a:pt x="299" y="230"/>
                    </a:lnTo>
                    <a:lnTo>
                      <a:pt x="350" y="247"/>
                    </a:lnTo>
                    <a:lnTo>
                      <a:pt x="403" y="259"/>
                    </a:lnTo>
                    <a:lnTo>
                      <a:pt x="456" y="263"/>
                    </a:lnTo>
                    <a:lnTo>
                      <a:pt x="512" y="259"/>
                    </a:lnTo>
                    <a:lnTo>
                      <a:pt x="565" y="247"/>
                    </a:lnTo>
                    <a:lnTo>
                      <a:pt x="616" y="230"/>
                    </a:lnTo>
                    <a:lnTo>
                      <a:pt x="667" y="206"/>
                    </a:lnTo>
                    <a:lnTo>
                      <a:pt x="715" y="175"/>
                    </a:lnTo>
                    <a:lnTo>
                      <a:pt x="763" y="138"/>
                    </a:lnTo>
                    <a:lnTo>
                      <a:pt x="809" y="97"/>
                    </a:lnTo>
                    <a:lnTo>
                      <a:pt x="853" y="50"/>
                    </a:lnTo>
                    <a:lnTo>
                      <a:pt x="896" y="0"/>
                    </a:lnTo>
                    <a:lnTo>
                      <a:pt x="905" y="42"/>
                    </a:lnTo>
                    <a:lnTo>
                      <a:pt x="912" y="84"/>
                    </a:lnTo>
                    <a:lnTo>
                      <a:pt x="916" y="126"/>
                    </a:lnTo>
                    <a:lnTo>
                      <a:pt x="916" y="128"/>
                    </a:lnTo>
                    <a:lnTo>
                      <a:pt x="914" y="135"/>
                    </a:lnTo>
                    <a:lnTo>
                      <a:pt x="914" y="147"/>
                    </a:lnTo>
                    <a:lnTo>
                      <a:pt x="912" y="160"/>
                    </a:lnTo>
                    <a:lnTo>
                      <a:pt x="907" y="177"/>
                    </a:lnTo>
                    <a:lnTo>
                      <a:pt x="901" y="196"/>
                    </a:lnTo>
                    <a:lnTo>
                      <a:pt x="891" y="218"/>
                    </a:lnTo>
                    <a:lnTo>
                      <a:pt x="879" y="241"/>
                    </a:lnTo>
                    <a:lnTo>
                      <a:pt x="863" y="266"/>
                    </a:lnTo>
                    <a:lnTo>
                      <a:pt x="842" y="293"/>
                    </a:lnTo>
                    <a:lnTo>
                      <a:pt x="817" y="320"/>
                    </a:lnTo>
                    <a:lnTo>
                      <a:pt x="786" y="350"/>
                    </a:lnTo>
                    <a:lnTo>
                      <a:pt x="751" y="379"/>
                    </a:lnTo>
                    <a:lnTo>
                      <a:pt x="709" y="409"/>
                    </a:lnTo>
                    <a:lnTo>
                      <a:pt x="660" y="440"/>
                    </a:lnTo>
                    <a:lnTo>
                      <a:pt x="603" y="469"/>
                    </a:lnTo>
                    <a:lnTo>
                      <a:pt x="539" y="499"/>
                    </a:lnTo>
                    <a:lnTo>
                      <a:pt x="467" y="528"/>
                    </a:lnTo>
                    <a:lnTo>
                      <a:pt x="448" y="528"/>
                    </a:lnTo>
                    <a:lnTo>
                      <a:pt x="376" y="499"/>
                    </a:lnTo>
                    <a:lnTo>
                      <a:pt x="312" y="469"/>
                    </a:lnTo>
                    <a:lnTo>
                      <a:pt x="256" y="440"/>
                    </a:lnTo>
                    <a:lnTo>
                      <a:pt x="206" y="409"/>
                    </a:lnTo>
                    <a:lnTo>
                      <a:pt x="165" y="379"/>
                    </a:lnTo>
                    <a:lnTo>
                      <a:pt x="129" y="350"/>
                    </a:lnTo>
                    <a:lnTo>
                      <a:pt x="98" y="320"/>
                    </a:lnTo>
                    <a:lnTo>
                      <a:pt x="73" y="293"/>
                    </a:lnTo>
                    <a:lnTo>
                      <a:pt x="53" y="266"/>
                    </a:lnTo>
                    <a:lnTo>
                      <a:pt x="37" y="241"/>
                    </a:lnTo>
                    <a:lnTo>
                      <a:pt x="24" y="218"/>
                    </a:lnTo>
                    <a:lnTo>
                      <a:pt x="14" y="196"/>
                    </a:lnTo>
                    <a:lnTo>
                      <a:pt x="8" y="177"/>
                    </a:lnTo>
                    <a:lnTo>
                      <a:pt x="3" y="160"/>
                    </a:lnTo>
                    <a:lnTo>
                      <a:pt x="1" y="147"/>
                    </a:lnTo>
                    <a:lnTo>
                      <a:pt x="1" y="135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3" y="84"/>
                    </a:lnTo>
                    <a:lnTo>
                      <a:pt x="11" y="4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9" name="Freeform 42">
                <a:extLst>
                  <a:ext uri="{FF2B5EF4-FFF2-40B4-BE49-F238E27FC236}">
                    <a16:creationId xmlns:a16="http://schemas.microsoft.com/office/drawing/2014/main" id="{1077D5D8-0844-DBF7-567F-C93E308AC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0" y="-1827213"/>
                <a:ext cx="915988" cy="1090613"/>
              </a:xfrm>
              <a:custGeom>
                <a:avLst/>
                <a:gdLst>
                  <a:gd name="T0" fmla="*/ 460 w 577"/>
                  <a:gd name="T1" fmla="*/ 0 h 687"/>
                  <a:gd name="T2" fmla="*/ 488 w 577"/>
                  <a:gd name="T3" fmla="*/ 18 h 687"/>
                  <a:gd name="T4" fmla="*/ 511 w 577"/>
                  <a:gd name="T5" fmla="*/ 41 h 687"/>
                  <a:gd name="T6" fmla="*/ 531 w 577"/>
                  <a:gd name="T7" fmla="*/ 69 h 687"/>
                  <a:gd name="T8" fmla="*/ 547 w 577"/>
                  <a:gd name="T9" fmla="*/ 98 h 687"/>
                  <a:gd name="T10" fmla="*/ 559 w 577"/>
                  <a:gd name="T11" fmla="*/ 131 h 687"/>
                  <a:gd name="T12" fmla="*/ 568 w 577"/>
                  <a:gd name="T13" fmla="*/ 166 h 687"/>
                  <a:gd name="T14" fmla="*/ 574 w 577"/>
                  <a:gd name="T15" fmla="*/ 203 h 687"/>
                  <a:gd name="T16" fmla="*/ 577 w 577"/>
                  <a:gd name="T17" fmla="*/ 240 h 687"/>
                  <a:gd name="T18" fmla="*/ 577 w 577"/>
                  <a:gd name="T19" fmla="*/ 279 h 687"/>
                  <a:gd name="T20" fmla="*/ 575 w 577"/>
                  <a:gd name="T21" fmla="*/ 318 h 687"/>
                  <a:gd name="T22" fmla="*/ 572 w 577"/>
                  <a:gd name="T23" fmla="*/ 358 h 687"/>
                  <a:gd name="T24" fmla="*/ 567 w 577"/>
                  <a:gd name="T25" fmla="*/ 397 h 687"/>
                  <a:gd name="T26" fmla="*/ 561 w 577"/>
                  <a:gd name="T27" fmla="*/ 435 h 687"/>
                  <a:gd name="T28" fmla="*/ 553 w 577"/>
                  <a:gd name="T29" fmla="*/ 472 h 687"/>
                  <a:gd name="T30" fmla="*/ 545 w 577"/>
                  <a:gd name="T31" fmla="*/ 508 h 687"/>
                  <a:gd name="T32" fmla="*/ 536 w 577"/>
                  <a:gd name="T33" fmla="*/ 543 h 687"/>
                  <a:gd name="T34" fmla="*/ 527 w 577"/>
                  <a:gd name="T35" fmla="*/ 573 h 687"/>
                  <a:gd name="T36" fmla="*/ 518 w 577"/>
                  <a:gd name="T37" fmla="*/ 602 h 687"/>
                  <a:gd name="T38" fmla="*/ 510 w 577"/>
                  <a:gd name="T39" fmla="*/ 626 h 687"/>
                  <a:gd name="T40" fmla="*/ 503 w 577"/>
                  <a:gd name="T41" fmla="*/ 648 h 687"/>
                  <a:gd name="T42" fmla="*/ 495 w 577"/>
                  <a:gd name="T43" fmla="*/ 666 h 687"/>
                  <a:gd name="T44" fmla="*/ 490 w 577"/>
                  <a:gd name="T45" fmla="*/ 678 h 687"/>
                  <a:gd name="T46" fmla="*/ 487 w 577"/>
                  <a:gd name="T47" fmla="*/ 685 h 687"/>
                  <a:gd name="T48" fmla="*/ 484 w 577"/>
                  <a:gd name="T49" fmla="*/ 687 h 687"/>
                  <a:gd name="T50" fmla="*/ 465 w 577"/>
                  <a:gd name="T51" fmla="*/ 647 h 687"/>
                  <a:gd name="T52" fmla="*/ 440 w 577"/>
                  <a:gd name="T53" fmla="*/ 610 h 687"/>
                  <a:gd name="T54" fmla="*/ 412 w 577"/>
                  <a:gd name="T55" fmla="*/ 578 h 687"/>
                  <a:gd name="T56" fmla="*/ 380 w 577"/>
                  <a:gd name="T57" fmla="*/ 549 h 687"/>
                  <a:gd name="T58" fmla="*/ 346 w 577"/>
                  <a:gd name="T59" fmla="*/ 523 h 687"/>
                  <a:gd name="T60" fmla="*/ 311 w 577"/>
                  <a:gd name="T61" fmla="*/ 501 h 687"/>
                  <a:gd name="T62" fmla="*/ 275 w 577"/>
                  <a:gd name="T63" fmla="*/ 482 h 687"/>
                  <a:gd name="T64" fmla="*/ 238 w 577"/>
                  <a:gd name="T65" fmla="*/ 466 h 687"/>
                  <a:gd name="T66" fmla="*/ 202 w 577"/>
                  <a:gd name="T67" fmla="*/ 451 h 687"/>
                  <a:gd name="T68" fmla="*/ 168 w 577"/>
                  <a:gd name="T69" fmla="*/ 440 h 687"/>
                  <a:gd name="T70" fmla="*/ 133 w 577"/>
                  <a:gd name="T71" fmla="*/ 432 h 687"/>
                  <a:gd name="T72" fmla="*/ 103 w 577"/>
                  <a:gd name="T73" fmla="*/ 424 h 687"/>
                  <a:gd name="T74" fmla="*/ 74 w 577"/>
                  <a:gd name="T75" fmla="*/ 418 h 687"/>
                  <a:gd name="T76" fmla="*/ 50 w 577"/>
                  <a:gd name="T77" fmla="*/ 415 h 687"/>
                  <a:gd name="T78" fmla="*/ 30 w 577"/>
                  <a:gd name="T79" fmla="*/ 412 h 687"/>
                  <a:gd name="T80" fmla="*/ 15 w 577"/>
                  <a:gd name="T81" fmla="*/ 410 h 687"/>
                  <a:gd name="T82" fmla="*/ 5 w 577"/>
                  <a:gd name="T83" fmla="*/ 410 h 687"/>
                  <a:gd name="T84" fmla="*/ 0 w 577"/>
                  <a:gd name="T85" fmla="*/ 408 h 687"/>
                  <a:gd name="T86" fmla="*/ 73 w 577"/>
                  <a:gd name="T87" fmla="*/ 380 h 687"/>
                  <a:gd name="T88" fmla="*/ 137 w 577"/>
                  <a:gd name="T89" fmla="*/ 350 h 687"/>
                  <a:gd name="T90" fmla="*/ 194 w 577"/>
                  <a:gd name="T91" fmla="*/ 321 h 687"/>
                  <a:gd name="T92" fmla="*/ 243 w 577"/>
                  <a:gd name="T93" fmla="*/ 291 h 687"/>
                  <a:gd name="T94" fmla="*/ 286 w 577"/>
                  <a:gd name="T95" fmla="*/ 262 h 687"/>
                  <a:gd name="T96" fmla="*/ 323 w 577"/>
                  <a:gd name="T97" fmla="*/ 232 h 687"/>
                  <a:gd name="T98" fmla="*/ 354 w 577"/>
                  <a:gd name="T99" fmla="*/ 204 h 687"/>
                  <a:gd name="T100" fmla="*/ 380 w 577"/>
                  <a:gd name="T101" fmla="*/ 177 h 687"/>
                  <a:gd name="T102" fmla="*/ 402 w 577"/>
                  <a:gd name="T103" fmla="*/ 150 h 687"/>
                  <a:gd name="T104" fmla="*/ 419 w 577"/>
                  <a:gd name="T105" fmla="*/ 124 h 687"/>
                  <a:gd name="T106" fmla="*/ 431 w 577"/>
                  <a:gd name="T107" fmla="*/ 101 h 687"/>
                  <a:gd name="T108" fmla="*/ 442 w 577"/>
                  <a:gd name="T109" fmla="*/ 80 h 687"/>
                  <a:gd name="T110" fmla="*/ 450 w 577"/>
                  <a:gd name="T111" fmla="*/ 60 h 687"/>
                  <a:gd name="T112" fmla="*/ 455 w 577"/>
                  <a:gd name="T113" fmla="*/ 41 h 687"/>
                  <a:gd name="T114" fmla="*/ 457 w 577"/>
                  <a:gd name="T115" fmla="*/ 28 h 687"/>
                  <a:gd name="T116" fmla="*/ 458 w 577"/>
                  <a:gd name="T117" fmla="*/ 16 h 687"/>
                  <a:gd name="T118" fmla="*/ 460 w 577"/>
                  <a:gd name="T119" fmla="*/ 7 h 687"/>
                  <a:gd name="T120" fmla="*/ 460 w 577"/>
                  <a:gd name="T121" fmla="*/ 1 h 687"/>
                  <a:gd name="T122" fmla="*/ 460 w 577"/>
                  <a:gd name="T123" fmla="*/ 0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7" h="687">
                    <a:moveTo>
                      <a:pt x="460" y="0"/>
                    </a:moveTo>
                    <a:lnTo>
                      <a:pt x="488" y="18"/>
                    </a:lnTo>
                    <a:lnTo>
                      <a:pt x="511" y="41"/>
                    </a:lnTo>
                    <a:lnTo>
                      <a:pt x="531" y="69"/>
                    </a:lnTo>
                    <a:lnTo>
                      <a:pt x="547" y="98"/>
                    </a:lnTo>
                    <a:lnTo>
                      <a:pt x="559" y="131"/>
                    </a:lnTo>
                    <a:lnTo>
                      <a:pt x="568" y="166"/>
                    </a:lnTo>
                    <a:lnTo>
                      <a:pt x="574" y="203"/>
                    </a:lnTo>
                    <a:lnTo>
                      <a:pt x="577" y="240"/>
                    </a:lnTo>
                    <a:lnTo>
                      <a:pt x="577" y="279"/>
                    </a:lnTo>
                    <a:lnTo>
                      <a:pt x="575" y="318"/>
                    </a:lnTo>
                    <a:lnTo>
                      <a:pt x="572" y="358"/>
                    </a:lnTo>
                    <a:lnTo>
                      <a:pt x="567" y="397"/>
                    </a:lnTo>
                    <a:lnTo>
                      <a:pt x="561" y="435"/>
                    </a:lnTo>
                    <a:lnTo>
                      <a:pt x="553" y="472"/>
                    </a:lnTo>
                    <a:lnTo>
                      <a:pt x="545" y="508"/>
                    </a:lnTo>
                    <a:lnTo>
                      <a:pt x="536" y="543"/>
                    </a:lnTo>
                    <a:lnTo>
                      <a:pt x="527" y="573"/>
                    </a:lnTo>
                    <a:lnTo>
                      <a:pt x="518" y="602"/>
                    </a:lnTo>
                    <a:lnTo>
                      <a:pt x="510" y="626"/>
                    </a:lnTo>
                    <a:lnTo>
                      <a:pt x="503" y="648"/>
                    </a:lnTo>
                    <a:lnTo>
                      <a:pt x="495" y="666"/>
                    </a:lnTo>
                    <a:lnTo>
                      <a:pt x="490" y="678"/>
                    </a:lnTo>
                    <a:lnTo>
                      <a:pt x="487" y="685"/>
                    </a:lnTo>
                    <a:lnTo>
                      <a:pt x="484" y="687"/>
                    </a:lnTo>
                    <a:lnTo>
                      <a:pt x="465" y="647"/>
                    </a:lnTo>
                    <a:lnTo>
                      <a:pt x="440" y="610"/>
                    </a:lnTo>
                    <a:lnTo>
                      <a:pt x="412" y="578"/>
                    </a:lnTo>
                    <a:lnTo>
                      <a:pt x="380" y="549"/>
                    </a:lnTo>
                    <a:lnTo>
                      <a:pt x="346" y="523"/>
                    </a:lnTo>
                    <a:lnTo>
                      <a:pt x="311" y="501"/>
                    </a:lnTo>
                    <a:lnTo>
                      <a:pt x="275" y="482"/>
                    </a:lnTo>
                    <a:lnTo>
                      <a:pt x="238" y="466"/>
                    </a:lnTo>
                    <a:lnTo>
                      <a:pt x="202" y="451"/>
                    </a:lnTo>
                    <a:lnTo>
                      <a:pt x="168" y="440"/>
                    </a:lnTo>
                    <a:lnTo>
                      <a:pt x="133" y="432"/>
                    </a:lnTo>
                    <a:lnTo>
                      <a:pt x="103" y="424"/>
                    </a:lnTo>
                    <a:lnTo>
                      <a:pt x="74" y="418"/>
                    </a:lnTo>
                    <a:lnTo>
                      <a:pt x="50" y="415"/>
                    </a:lnTo>
                    <a:lnTo>
                      <a:pt x="30" y="412"/>
                    </a:lnTo>
                    <a:lnTo>
                      <a:pt x="15" y="410"/>
                    </a:lnTo>
                    <a:lnTo>
                      <a:pt x="5" y="410"/>
                    </a:lnTo>
                    <a:lnTo>
                      <a:pt x="0" y="408"/>
                    </a:lnTo>
                    <a:lnTo>
                      <a:pt x="73" y="380"/>
                    </a:lnTo>
                    <a:lnTo>
                      <a:pt x="137" y="350"/>
                    </a:lnTo>
                    <a:lnTo>
                      <a:pt x="194" y="321"/>
                    </a:lnTo>
                    <a:lnTo>
                      <a:pt x="243" y="291"/>
                    </a:lnTo>
                    <a:lnTo>
                      <a:pt x="286" y="262"/>
                    </a:lnTo>
                    <a:lnTo>
                      <a:pt x="323" y="232"/>
                    </a:lnTo>
                    <a:lnTo>
                      <a:pt x="354" y="204"/>
                    </a:lnTo>
                    <a:lnTo>
                      <a:pt x="380" y="177"/>
                    </a:lnTo>
                    <a:lnTo>
                      <a:pt x="402" y="150"/>
                    </a:lnTo>
                    <a:lnTo>
                      <a:pt x="419" y="124"/>
                    </a:lnTo>
                    <a:lnTo>
                      <a:pt x="431" y="101"/>
                    </a:lnTo>
                    <a:lnTo>
                      <a:pt x="442" y="80"/>
                    </a:lnTo>
                    <a:lnTo>
                      <a:pt x="450" y="60"/>
                    </a:lnTo>
                    <a:lnTo>
                      <a:pt x="455" y="41"/>
                    </a:lnTo>
                    <a:lnTo>
                      <a:pt x="457" y="28"/>
                    </a:lnTo>
                    <a:lnTo>
                      <a:pt x="458" y="16"/>
                    </a:lnTo>
                    <a:lnTo>
                      <a:pt x="460" y="7"/>
                    </a:lnTo>
                    <a:lnTo>
                      <a:pt x="460" y="1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0" name="Freeform 43">
                <a:extLst>
                  <a:ext uri="{FF2B5EF4-FFF2-40B4-BE49-F238E27FC236}">
                    <a16:creationId xmlns:a16="http://schemas.microsoft.com/office/drawing/2014/main" id="{760BE30C-3B95-1DAB-51AD-2565B4ACF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363" y="-1827213"/>
                <a:ext cx="909638" cy="1085850"/>
              </a:xfrm>
              <a:custGeom>
                <a:avLst/>
                <a:gdLst>
                  <a:gd name="T0" fmla="*/ 117 w 573"/>
                  <a:gd name="T1" fmla="*/ 0 h 684"/>
                  <a:gd name="T2" fmla="*/ 117 w 573"/>
                  <a:gd name="T3" fmla="*/ 1 h 684"/>
                  <a:gd name="T4" fmla="*/ 117 w 573"/>
                  <a:gd name="T5" fmla="*/ 7 h 684"/>
                  <a:gd name="T6" fmla="*/ 118 w 573"/>
                  <a:gd name="T7" fmla="*/ 16 h 684"/>
                  <a:gd name="T8" fmla="*/ 119 w 573"/>
                  <a:gd name="T9" fmla="*/ 27 h 684"/>
                  <a:gd name="T10" fmla="*/ 122 w 573"/>
                  <a:gd name="T11" fmla="*/ 41 h 684"/>
                  <a:gd name="T12" fmla="*/ 126 w 573"/>
                  <a:gd name="T13" fmla="*/ 59 h 684"/>
                  <a:gd name="T14" fmla="*/ 134 w 573"/>
                  <a:gd name="T15" fmla="*/ 78 h 684"/>
                  <a:gd name="T16" fmla="*/ 145 w 573"/>
                  <a:gd name="T17" fmla="*/ 101 h 684"/>
                  <a:gd name="T18" fmla="*/ 157 w 573"/>
                  <a:gd name="T19" fmla="*/ 124 h 684"/>
                  <a:gd name="T20" fmla="*/ 174 w 573"/>
                  <a:gd name="T21" fmla="*/ 150 h 684"/>
                  <a:gd name="T22" fmla="*/ 197 w 573"/>
                  <a:gd name="T23" fmla="*/ 176 h 684"/>
                  <a:gd name="T24" fmla="*/ 222 w 573"/>
                  <a:gd name="T25" fmla="*/ 203 h 684"/>
                  <a:gd name="T26" fmla="*/ 253 w 573"/>
                  <a:gd name="T27" fmla="*/ 231 h 684"/>
                  <a:gd name="T28" fmla="*/ 290 w 573"/>
                  <a:gd name="T29" fmla="*/ 261 h 684"/>
                  <a:gd name="T30" fmla="*/ 333 w 573"/>
                  <a:gd name="T31" fmla="*/ 290 h 684"/>
                  <a:gd name="T32" fmla="*/ 383 w 573"/>
                  <a:gd name="T33" fmla="*/ 320 h 684"/>
                  <a:gd name="T34" fmla="*/ 439 w 573"/>
                  <a:gd name="T35" fmla="*/ 348 h 684"/>
                  <a:gd name="T36" fmla="*/ 503 w 573"/>
                  <a:gd name="T37" fmla="*/ 378 h 684"/>
                  <a:gd name="T38" fmla="*/ 573 w 573"/>
                  <a:gd name="T39" fmla="*/ 406 h 684"/>
                  <a:gd name="T40" fmla="*/ 571 w 573"/>
                  <a:gd name="T41" fmla="*/ 406 h 684"/>
                  <a:gd name="T42" fmla="*/ 562 w 573"/>
                  <a:gd name="T43" fmla="*/ 407 h 684"/>
                  <a:gd name="T44" fmla="*/ 546 w 573"/>
                  <a:gd name="T45" fmla="*/ 408 h 684"/>
                  <a:gd name="T46" fmla="*/ 527 w 573"/>
                  <a:gd name="T47" fmla="*/ 411 h 684"/>
                  <a:gd name="T48" fmla="*/ 502 w 573"/>
                  <a:gd name="T49" fmla="*/ 416 h 684"/>
                  <a:gd name="T50" fmla="*/ 474 w 573"/>
                  <a:gd name="T51" fmla="*/ 421 h 684"/>
                  <a:gd name="T52" fmla="*/ 443 w 573"/>
                  <a:gd name="T53" fmla="*/ 428 h 684"/>
                  <a:gd name="T54" fmla="*/ 410 w 573"/>
                  <a:gd name="T55" fmla="*/ 438 h 684"/>
                  <a:gd name="T56" fmla="*/ 375 w 573"/>
                  <a:gd name="T57" fmla="*/ 449 h 684"/>
                  <a:gd name="T58" fmla="*/ 339 w 573"/>
                  <a:gd name="T59" fmla="*/ 463 h 684"/>
                  <a:gd name="T60" fmla="*/ 303 w 573"/>
                  <a:gd name="T61" fmla="*/ 479 h 684"/>
                  <a:gd name="T62" fmla="*/ 267 w 573"/>
                  <a:gd name="T63" fmla="*/ 498 h 684"/>
                  <a:gd name="T64" fmla="*/ 231 w 573"/>
                  <a:gd name="T65" fmla="*/ 520 h 684"/>
                  <a:gd name="T66" fmla="*/ 198 w 573"/>
                  <a:gd name="T67" fmla="*/ 545 h 684"/>
                  <a:gd name="T68" fmla="*/ 166 w 573"/>
                  <a:gd name="T69" fmla="*/ 575 h 684"/>
                  <a:gd name="T70" fmla="*/ 138 w 573"/>
                  <a:gd name="T71" fmla="*/ 607 h 684"/>
                  <a:gd name="T72" fmla="*/ 113 w 573"/>
                  <a:gd name="T73" fmla="*/ 644 h 684"/>
                  <a:gd name="T74" fmla="*/ 92 w 573"/>
                  <a:gd name="T75" fmla="*/ 684 h 684"/>
                  <a:gd name="T76" fmla="*/ 89 w 573"/>
                  <a:gd name="T77" fmla="*/ 682 h 684"/>
                  <a:gd name="T78" fmla="*/ 86 w 573"/>
                  <a:gd name="T79" fmla="*/ 676 h 684"/>
                  <a:gd name="T80" fmla="*/ 81 w 573"/>
                  <a:gd name="T81" fmla="*/ 663 h 684"/>
                  <a:gd name="T82" fmla="*/ 73 w 573"/>
                  <a:gd name="T83" fmla="*/ 646 h 684"/>
                  <a:gd name="T84" fmla="*/ 66 w 573"/>
                  <a:gd name="T85" fmla="*/ 625 h 684"/>
                  <a:gd name="T86" fmla="*/ 59 w 573"/>
                  <a:gd name="T87" fmla="*/ 600 h 684"/>
                  <a:gd name="T88" fmla="*/ 49 w 573"/>
                  <a:gd name="T89" fmla="*/ 572 h 684"/>
                  <a:gd name="T90" fmla="*/ 40 w 573"/>
                  <a:gd name="T91" fmla="*/ 541 h 684"/>
                  <a:gd name="T92" fmla="*/ 32 w 573"/>
                  <a:gd name="T93" fmla="*/ 508 h 684"/>
                  <a:gd name="T94" fmla="*/ 23 w 573"/>
                  <a:gd name="T95" fmla="*/ 472 h 684"/>
                  <a:gd name="T96" fmla="*/ 16 w 573"/>
                  <a:gd name="T97" fmla="*/ 435 h 684"/>
                  <a:gd name="T98" fmla="*/ 9 w 573"/>
                  <a:gd name="T99" fmla="*/ 397 h 684"/>
                  <a:gd name="T100" fmla="*/ 5 w 573"/>
                  <a:gd name="T101" fmla="*/ 358 h 684"/>
                  <a:gd name="T102" fmla="*/ 1 w 573"/>
                  <a:gd name="T103" fmla="*/ 318 h 684"/>
                  <a:gd name="T104" fmla="*/ 0 w 573"/>
                  <a:gd name="T105" fmla="*/ 279 h 684"/>
                  <a:gd name="T106" fmla="*/ 0 w 573"/>
                  <a:gd name="T107" fmla="*/ 240 h 684"/>
                  <a:gd name="T108" fmla="*/ 2 w 573"/>
                  <a:gd name="T109" fmla="*/ 203 h 684"/>
                  <a:gd name="T110" fmla="*/ 8 w 573"/>
                  <a:gd name="T111" fmla="*/ 166 h 684"/>
                  <a:gd name="T112" fmla="*/ 17 w 573"/>
                  <a:gd name="T113" fmla="*/ 131 h 684"/>
                  <a:gd name="T114" fmla="*/ 29 w 573"/>
                  <a:gd name="T115" fmla="*/ 98 h 684"/>
                  <a:gd name="T116" fmla="*/ 45 w 573"/>
                  <a:gd name="T117" fmla="*/ 69 h 684"/>
                  <a:gd name="T118" fmla="*/ 65 w 573"/>
                  <a:gd name="T119" fmla="*/ 41 h 684"/>
                  <a:gd name="T120" fmla="*/ 88 w 573"/>
                  <a:gd name="T121" fmla="*/ 18 h 684"/>
                  <a:gd name="T122" fmla="*/ 117 w 573"/>
                  <a:gd name="T12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3" h="684">
                    <a:moveTo>
                      <a:pt x="117" y="0"/>
                    </a:moveTo>
                    <a:lnTo>
                      <a:pt x="117" y="1"/>
                    </a:lnTo>
                    <a:lnTo>
                      <a:pt x="117" y="7"/>
                    </a:lnTo>
                    <a:lnTo>
                      <a:pt x="118" y="16"/>
                    </a:lnTo>
                    <a:lnTo>
                      <a:pt x="119" y="27"/>
                    </a:lnTo>
                    <a:lnTo>
                      <a:pt x="122" y="41"/>
                    </a:lnTo>
                    <a:lnTo>
                      <a:pt x="126" y="59"/>
                    </a:lnTo>
                    <a:lnTo>
                      <a:pt x="134" y="78"/>
                    </a:lnTo>
                    <a:lnTo>
                      <a:pt x="145" y="101"/>
                    </a:lnTo>
                    <a:lnTo>
                      <a:pt x="157" y="124"/>
                    </a:lnTo>
                    <a:lnTo>
                      <a:pt x="174" y="150"/>
                    </a:lnTo>
                    <a:lnTo>
                      <a:pt x="197" y="176"/>
                    </a:lnTo>
                    <a:lnTo>
                      <a:pt x="222" y="203"/>
                    </a:lnTo>
                    <a:lnTo>
                      <a:pt x="253" y="231"/>
                    </a:lnTo>
                    <a:lnTo>
                      <a:pt x="290" y="261"/>
                    </a:lnTo>
                    <a:lnTo>
                      <a:pt x="333" y="290"/>
                    </a:lnTo>
                    <a:lnTo>
                      <a:pt x="383" y="320"/>
                    </a:lnTo>
                    <a:lnTo>
                      <a:pt x="439" y="348"/>
                    </a:lnTo>
                    <a:lnTo>
                      <a:pt x="503" y="378"/>
                    </a:lnTo>
                    <a:lnTo>
                      <a:pt x="573" y="406"/>
                    </a:lnTo>
                    <a:lnTo>
                      <a:pt x="571" y="406"/>
                    </a:lnTo>
                    <a:lnTo>
                      <a:pt x="562" y="407"/>
                    </a:lnTo>
                    <a:lnTo>
                      <a:pt x="546" y="408"/>
                    </a:lnTo>
                    <a:lnTo>
                      <a:pt x="527" y="411"/>
                    </a:lnTo>
                    <a:lnTo>
                      <a:pt x="502" y="416"/>
                    </a:lnTo>
                    <a:lnTo>
                      <a:pt x="474" y="421"/>
                    </a:lnTo>
                    <a:lnTo>
                      <a:pt x="443" y="428"/>
                    </a:lnTo>
                    <a:lnTo>
                      <a:pt x="410" y="438"/>
                    </a:lnTo>
                    <a:lnTo>
                      <a:pt x="375" y="449"/>
                    </a:lnTo>
                    <a:lnTo>
                      <a:pt x="339" y="463"/>
                    </a:lnTo>
                    <a:lnTo>
                      <a:pt x="303" y="479"/>
                    </a:lnTo>
                    <a:lnTo>
                      <a:pt x="267" y="498"/>
                    </a:lnTo>
                    <a:lnTo>
                      <a:pt x="231" y="520"/>
                    </a:lnTo>
                    <a:lnTo>
                      <a:pt x="198" y="545"/>
                    </a:lnTo>
                    <a:lnTo>
                      <a:pt x="166" y="575"/>
                    </a:lnTo>
                    <a:lnTo>
                      <a:pt x="138" y="607"/>
                    </a:lnTo>
                    <a:lnTo>
                      <a:pt x="113" y="644"/>
                    </a:lnTo>
                    <a:lnTo>
                      <a:pt x="92" y="684"/>
                    </a:lnTo>
                    <a:lnTo>
                      <a:pt x="89" y="682"/>
                    </a:lnTo>
                    <a:lnTo>
                      <a:pt x="86" y="676"/>
                    </a:lnTo>
                    <a:lnTo>
                      <a:pt x="81" y="663"/>
                    </a:lnTo>
                    <a:lnTo>
                      <a:pt x="73" y="646"/>
                    </a:lnTo>
                    <a:lnTo>
                      <a:pt x="66" y="625"/>
                    </a:lnTo>
                    <a:lnTo>
                      <a:pt x="59" y="600"/>
                    </a:lnTo>
                    <a:lnTo>
                      <a:pt x="49" y="572"/>
                    </a:lnTo>
                    <a:lnTo>
                      <a:pt x="40" y="541"/>
                    </a:lnTo>
                    <a:lnTo>
                      <a:pt x="32" y="508"/>
                    </a:lnTo>
                    <a:lnTo>
                      <a:pt x="23" y="472"/>
                    </a:lnTo>
                    <a:lnTo>
                      <a:pt x="16" y="435"/>
                    </a:lnTo>
                    <a:lnTo>
                      <a:pt x="9" y="397"/>
                    </a:lnTo>
                    <a:lnTo>
                      <a:pt x="5" y="358"/>
                    </a:lnTo>
                    <a:lnTo>
                      <a:pt x="1" y="318"/>
                    </a:lnTo>
                    <a:lnTo>
                      <a:pt x="0" y="279"/>
                    </a:lnTo>
                    <a:lnTo>
                      <a:pt x="0" y="240"/>
                    </a:lnTo>
                    <a:lnTo>
                      <a:pt x="2" y="203"/>
                    </a:lnTo>
                    <a:lnTo>
                      <a:pt x="8" y="166"/>
                    </a:lnTo>
                    <a:lnTo>
                      <a:pt x="17" y="131"/>
                    </a:lnTo>
                    <a:lnTo>
                      <a:pt x="29" y="98"/>
                    </a:lnTo>
                    <a:lnTo>
                      <a:pt x="45" y="69"/>
                    </a:lnTo>
                    <a:lnTo>
                      <a:pt x="65" y="41"/>
                    </a:lnTo>
                    <a:lnTo>
                      <a:pt x="88" y="18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1" name="Freeform 44">
                <a:extLst>
                  <a:ext uri="{FF2B5EF4-FFF2-40B4-BE49-F238E27FC236}">
                    <a16:creationId xmlns:a16="http://schemas.microsoft.com/office/drawing/2014/main" id="{9ACA3EC6-0625-5829-C97E-60696C551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38" y="-4418013"/>
                <a:ext cx="2135188" cy="2254250"/>
              </a:xfrm>
              <a:custGeom>
                <a:avLst/>
                <a:gdLst>
                  <a:gd name="T0" fmla="*/ 648 w 1345"/>
                  <a:gd name="T1" fmla="*/ 1 h 1420"/>
                  <a:gd name="T2" fmla="*/ 697 w 1345"/>
                  <a:gd name="T3" fmla="*/ 5 h 1420"/>
                  <a:gd name="T4" fmla="*/ 738 w 1345"/>
                  <a:gd name="T5" fmla="*/ 10 h 1420"/>
                  <a:gd name="T6" fmla="*/ 770 w 1345"/>
                  <a:gd name="T7" fmla="*/ 16 h 1420"/>
                  <a:gd name="T8" fmla="*/ 789 w 1345"/>
                  <a:gd name="T9" fmla="*/ 20 h 1420"/>
                  <a:gd name="T10" fmla="*/ 797 w 1345"/>
                  <a:gd name="T11" fmla="*/ 22 h 1420"/>
                  <a:gd name="T12" fmla="*/ 919 w 1345"/>
                  <a:gd name="T13" fmla="*/ 22 h 1420"/>
                  <a:gd name="T14" fmla="*/ 1021 w 1345"/>
                  <a:gd name="T15" fmla="*/ 38 h 1420"/>
                  <a:gd name="T16" fmla="*/ 1107 w 1345"/>
                  <a:gd name="T17" fmla="*/ 69 h 1420"/>
                  <a:gd name="T18" fmla="*/ 1177 w 1345"/>
                  <a:gd name="T19" fmla="*/ 113 h 1420"/>
                  <a:gd name="T20" fmla="*/ 1233 w 1345"/>
                  <a:gd name="T21" fmla="*/ 169 h 1420"/>
                  <a:gd name="T22" fmla="*/ 1276 w 1345"/>
                  <a:gd name="T23" fmla="*/ 233 h 1420"/>
                  <a:gd name="T24" fmla="*/ 1306 w 1345"/>
                  <a:gd name="T25" fmla="*/ 305 h 1420"/>
                  <a:gd name="T26" fmla="*/ 1327 w 1345"/>
                  <a:gd name="T27" fmla="*/ 382 h 1420"/>
                  <a:gd name="T28" fmla="*/ 1340 w 1345"/>
                  <a:gd name="T29" fmla="*/ 463 h 1420"/>
                  <a:gd name="T30" fmla="*/ 1343 w 1345"/>
                  <a:gd name="T31" fmla="*/ 546 h 1420"/>
                  <a:gd name="T32" fmla="*/ 1343 w 1345"/>
                  <a:gd name="T33" fmla="*/ 628 h 1420"/>
                  <a:gd name="T34" fmla="*/ 1337 w 1345"/>
                  <a:gd name="T35" fmla="*/ 709 h 1420"/>
                  <a:gd name="T36" fmla="*/ 1330 w 1345"/>
                  <a:gd name="T37" fmla="*/ 786 h 1420"/>
                  <a:gd name="T38" fmla="*/ 1311 w 1345"/>
                  <a:gd name="T39" fmla="*/ 895 h 1420"/>
                  <a:gd name="T40" fmla="*/ 1268 w 1345"/>
                  <a:gd name="T41" fmla="*/ 1038 h 1420"/>
                  <a:gd name="T42" fmla="*/ 1203 w 1345"/>
                  <a:gd name="T43" fmla="*/ 1171 h 1420"/>
                  <a:gd name="T44" fmla="*/ 1117 w 1345"/>
                  <a:gd name="T45" fmla="*/ 1292 h 1420"/>
                  <a:gd name="T46" fmla="*/ 1037 w 1345"/>
                  <a:gd name="T47" fmla="*/ 1373 h 1420"/>
                  <a:gd name="T48" fmla="*/ 979 w 1345"/>
                  <a:gd name="T49" fmla="*/ 1420 h 1420"/>
                  <a:gd name="T50" fmla="*/ 378 w 1345"/>
                  <a:gd name="T51" fmla="*/ 1257 h 1420"/>
                  <a:gd name="T52" fmla="*/ 300 w 1345"/>
                  <a:gd name="T53" fmla="*/ 1400 h 1420"/>
                  <a:gd name="T54" fmla="*/ 241 w 1345"/>
                  <a:gd name="T55" fmla="*/ 1347 h 1420"/>
                  <a:gd name="T56" fmla="*/ 177 w 1345"/>
                  <a:gd name="T57" fmla="*/ 1279 h 1420"/>
                  <a:gd name="T58" fmla="*/ 115 w 1345"/>
                  <a:gd name="T59" fmla="*/ 1199 h 1420"/>
                  <a:gd name="T60" fmla="*/ 60 w 1345"/>
                  <a:gd name="T61" fmla="*/ 1113 h 1420"/>
                  <a:gd name="T62" fmla="*/ 22 w 1345"/>
                  <a:gd name="T63" fmla="*/ 1021 h 1420"/>
                  <a:gd name="T64" fmla="*/ 6 w 1345"/>
                  <a:gd name="T65" fmla="*/ 927 h 1420"/>
                  <a:gd name="T66" fmla="*/ 0 w 1345"/>
                  <a:gd name="T67" fmla="*/ 757 h 1420"/>
                  <a:gd name="T68" fmla="*/ 9 w 1345"/>
                  <a:gd name="T69" fmla="*/ 610 h 1420"/>
                  <a:gd name="T70" fmla="*/ 30 w 1345"/>
                  <a:gd name="T71" fmla="*/ 482 h 1420"/>
                  <a:gd name="T72" fmla="*/ 62 w 1345"/>
                  <a:gd name="T73" fmla="*/ 372 h 1420"/>
                  <a:gd name="T74" fmla="*/ 103 w 1345"/>
                  <a:gd name="T75" fmla="*/ 280 h 1420"/>
                  <a:gd name="T76" fmla="*/ 153 w 1345"/>
                  <a:gd name="T77" fmla="*/ 205 h 1420"/>
                  <a:gd name="T78" fmla="*/ 209 w 1345"/>
                  <a:gd name="T79" fmla="*/ 143 h 1420"/>
                  <a:gd name="T80" fmla="*/ 271 w 1345"/>
                  <a:gd name="T81" fmla="*/ 95 h 1420"/>
                  <a:gd name="T82" fmla="*/ 335 w 1345"/>
                  <a:gd name="T83" fmla="*/ 58 h 1420"/>
                  <a:gd name="T84" fmla="*/ 401 w 1345"/>
                  <a:gd name="T85" fmla="*/ 32 h 1420"/>
                  <a:gd name="T86" fmla="*/ 467 w 1345"/>
                  <a:gd name="T87" fmla="*/ 15 h 1420"/>
                  <a:gd name="T88" fmla="*/ 531 w 1345"/>
                  <a:gd name="T89" fmla="*/ 5 h 1420"/>
                  <a:gd name="T90" fmla="*/ 591 w 1345"/>
                  <a:gd name="T91" fmla="*/ 0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45" h="1420">
                    <a:moveTo>
                      <a:pt x="621" y="0"/>
                    </a:moveTo>
                    <a:lnTo>
                      <a:pt x="648" y="1"/>
                    </a:lnTo>
                    <a:lnTo>
                      <a:pt x="674" y="3"/>
                    </a:lnTo>
                    <a:lnTo>
                      <a:pt x="697" y="5"/>
                    </a:lnTo>
                    <a:lnTo>
                      <a:pt x="719" y="8"/>
                    </a:lnTo>
                    <a:lnTo>
                      <a:pt x="738" y="10"/>
                    </a:lnTo>
                    <a:lnTo>
                      <a:pt x="755" y="14"/>
                    </a:lnTo>
                    <a:lnTo>
                      <a:pt x="770" y="16"/>
                    </a:lnTo>
                    <a:lnTo>
                      <a:pt x="781" y="19"/>
                    </a:lnTo>
                    <a:lnTo>
                      <a:pt x="789" y="20"/>
                    </a:lnTo>
                    <a:lnTo>
                      <a:pt x="794" y="21"/>
                    </a:lnTo>
                    <a:lnTo>
                      <a:pt x="797" y="22"/>
                    </a:lnTo>
                    <a:lnTo>
                      <a:pt x="859" y="20"/>
                    </a:lnTo>
                    <a:lnTo>
                      <a:pt x="919" y="22"/>
                    </a:lnTo>
                    <a:lnTo>
                      <a:pt x="972" y="28"/>
                    </a:lnTo>
                    <a:lnTo>
                      <a:pt x="1021" y="38"/>
                    </a:lnTo>
                    <a:lnTo>
                      <a:pt x="1066" y="52"/>
                    </a:lnTo>
                    <a:lnTo>
                      <a:pt x="1107" y="69"/>
                    </a:lnTo>
                    <a:lnTo>
                      <a:pt x="1144" y="90"/>
                    </a:lnTo>
                    <a:lnTo>
                      <a:pt x="1177" y="113"/>
                    </a:lnTo>
                    <a:lnTo>
                      <a:pt x="1207" y="139"/>
                    </a:lnTo>
                    <a:lnTo>
                      <a:pt x="1233" y="169"/>
                    </a:lnTo>
                    <a:lnTo>
                      <a:pt x="1255" y="200"/>
                    </a:lnTo>
                    <a:lnTo>
                      <a:pt x="1276" y="233"/>
                    </a:lnTo>
                    <a:lnTo>
                      <a:pt x="1292" y="269"/>
                    </a:lnTo>
                    <a:lnTo>
                      <a:pt x="1306" y="305"/>
                    </a:lnTo>
                    <a:lnTo>
                      <a:pt x="1318" y="342"/>
                    </a:lnTo>
                    <a:lnTo>
                      <a:pt x="1327" y="382"/>
                    </a:lnTo>
                    <a:lnTo>
                      <a:pt x="1334" y="422"/>
                    </a:lnTo>
                    <a:lnTo>
                      <a:pt x="1340" y="463"/>
                    </a:lnTo>
                    <a:lnTo>
                      <a:pt x="1342" y="504"/>
                    </a:lnTo>
                    <a:lnTo>
                      <a:pt x="1343" y="546"/>
                    </a:lnTo>
                    <a:lnTo>
                      <a:pt x="1345" y="587"/>
                    </a:lnTo>
                    <a:lnTo>
                      <a:pt x="1343" y="628"/>
                    </a:lnTo>
                    <a:lnTo>
                      <a:pt x="1341" y="669"/>
                    </a:lnTo>
                    <a:lnTo>
                      <a:pt x="1337" y="709"/>
                    </a:lnTo>
                    <a:lnTo>
                      <a:pt x="1334" y="748"/>
                    </a:lnTo>
                    <a:lnTo>
                      <a:pt x="1330" y="786"/>
                    </a:lnTo>
                    <a:lnTo>
                      <a:pt x="1325" y="821"/>
                    </a:lnTo>
                    <a:lnTo>
                      <a:pt x="1311" y="895"/>
                    </a:lnTo>
                    <a:lnTo>
                      <a:pt x="1292" y="968"/>
                    </a:lnTo>
                    <a:lnTo>
                      <a:pt x="1268" y="1038"/>
                    </a:lnTo>
                    <a:lnTo>
                      <a:pt x="1239" y="1106"/>
                    </a:lnTo>
                    <a:lnTo>
                      <a:pt x="1203" y="1171"/>
                    </a:lnTo>
                    <a:lnTo>
                      <a:pt x="1162" y="1233"/>
                    </a:lnTo>
                    <a:lnTo>
                      <a:pt x="1117" y="1292"/>
                    </a:lnTo>
                    <a:lnTo>
                      <a:pt x="1065" y="1347"/>
                    </a:lnTo>
                    <a:lnTo>
                      <a:pt x="1037" y="1373"/>
                    </a:lnTo>
                    <a:lnTo>
                      <a:pt x="1010" y="1398"/>
                    </a:lnTo>
                    <a:lnTo>
                      <a:pt x="979" y="1420"/>
                    </a:lnTo>
                    <a:lnTo>
                      <a:pt x="927" y="1257"/>
                    </a:lnTo>
                    <a:lnTo>
                      <a:pt x="378" y="1257"/>
                    </a:lnTo>
                    <a:lnTo>
                      <a:pt x="326" y="1420"/>
                    </a:lnTo>
                    <a:lnTo>
                      <a:pt x="300" y="1400"/>
                    </a:lnTo>
                    <a:lnTo>
                      <a:pt x="272" y="1375"/>
                    </a:lnTo>
                    <a:lnTo>
                      <a:pt x="241" y="1347"/>
                    </a:lnTo>
                    <a:lnTo>
                      <a:pt x="209" y="1315"/>
                    </a:lnTo>
                    <a:lnTo>
                      <a:pt x="177" y="1279"/>
                    </a:lnTo>
                    <a:lnTo>
                      <a:pt x="145" y="1241"/>
                    </a:lnTo>
                    <a:lnTo>
                      <a:pt x="115" y="1199"/>
                    </a:lnTo>
                    <a:lnTo>
                      <a:pt x="85" y="1158"/>
                    </a:lnTo>
                    <a:lnTo>
                      <a:pt x="60" y="1113"/>
                    </a:lnTo>
                    <a:lnTo>
                      <a:pt x="38" y="1068"/>
                    </a:lnTo>
                    <a:lnTo>
                      <a:pt x="22" y="1021"/>
                    </a:lnTo>
                    <a:lnTo>
                      <a:pt x="11" y="974"/>
                    </a:lnTo>
                    <a:lnTo>
                      <a:pt x="6" y="927"/>
                    </a:lnTo>
                    <a:lnTo>
                      <a:pt x="1" y="840"/>
                    </a:lnTo>
                    <a:lnTo>
                      <a:pt x="0" y="757"/>
                    </a:lnTo>
                    <a:lnTo>
                      <a:pt x="2" y="681"/>
                    </a:lnTo>
                    <a:lnTo>
                      <a:pt x="9" y="610"/>
                    </a:lnTo>
                    <a:lnTo>
                      <a:pt x="17" y="543"/>
                    </a:lnTo>
                    <a:lnTo>
                      <a:pt x="30" y="482"/>
                    </a:lnTo>
                    <a:lnTo>
                      <a:pt x="44" y="424"/>
                    </a:lnTo>
                    <a:lnTo>
                      <a:pt x="62" y="372"/>
                    </a:lnTo>
                    <a:lnTo>
                      <a:pt x="81" y="324"/>
                    </a:lnTo>
                    <a:lnTo>
                      <a:pt x="103" y="280"/>
                    </a:lnTo>
                    <a:lnTo>
                      <a:pt x="127" y="240"/>
                    </a:lnTo>
                    <a:lnTo>
                      <a:pt x="153" y="205"/>
                    </a:lnTo>
                    <a:lnTo>
                      <a:pt x="181" y="171"/>
                    </a:lnTo>
                    <a:lnTo>
                      <a:pt x="209" y="143"/>
                    </a:lnTo>
                    <a:lnTo>
                      <a:pt x="240" y="117"/>
                    </a:lnTo>
                    <a:lnTo>
                      <a:pt x="271" y="95"/>
                    </a:lnTo>
                    <a:lnTo>
                      <a:pt x="303" y="75"/>
                    </a:lnTo>
                    <a:lnTo>
                      <a:pt x="335" y="58"/>
                    </a:lnTo>
                    <a:lnTo>
                      <a:pt x="368" y="44"/>
                    </a:lnTo>
                    <a:lnTo>
                      <a:pt x="401" y="32"/>
                    </a:lnTo>
                    <a:lnTo>
                      <a:pt x="433" y="22"/>
                    </a:lnTo>
                    <a:lnTo>
                      <a:pt x="467" y="15"/>
                    </a:lnTo>
                    <a:lnTo>
                      <a:pt x="499" y="9"/>
                    </a:lnTo>
                    <a:lnTo>
                      <a:pt x="531" y="5"/>
                    </a:lnTo>
                    <a:lnTo>
                      <a:pt x="562" y="3"/>
                    </a:lnTo>
                    <a:lnTo>
                      <a:pt x="591" y="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2" name="Freeform 45">
                <a:extLst>
                  <a:ext uri="{FF2B5EF4-FFF2-40B4-BE49-F238E27FC236}">
                    <a16:creationId xmlns:a16="http://schemas.microsoft.com/office/drawing/2014/main" id="{72D2566A-3F93-07FE-5AA8-9601B0462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-3270250"/>
                <a:ext cx="346075" cy="715963"/>
              </a:xfrm>
              <a:custGeom>
                <a:avLst/>
                <a:gdLst>
                  <a:gd name="T0" fmla="*/ 128 w 218"/>
                  <a:gd name="T1" fmla="*/ 0 h 451"/>
                  <a:gd name="T2" fmla="*/ 148 w 218"/>
                  <a:gd name="T3" fmla="*/ 4 h 451"/>
                  <a:gd name="T4" fmla="*/ 167 w 218"/>
                  <a:gd name="T5" fmla="*/ 12 h 451"/>
                  <a:gd name="T6" fmla="*/ 186 w 218"/>
                  <a:gd name="T7" fmla="*/ 28 h 451"/>
                  <a:gd name="T8" fmla="*/ 201 w 218"/>
                  <a:gd name="T9" fmla="*/ 49 h 451"/>
                  <a:gd name="T10" fmla="*/ 211 w 218"/>
                  <a:gd name="T11" fmla="*/ 74 h 451"/>
                  <a:gd name="T12" fmla="*/ 217 w 218"/>
                  <a:gd name="T13" fmla="*/ 101 h 451"/>
                  <a:gd name="T14" fmla="*/ 218 w 218"/>
                  <a:gd name="T15" fmla="*/ 132 h 451"/>
                  <a:gd name="T16" fmla="*/ 216 w 218"/>
                  <a:gd name="T17" fmla="*/ 165 h 451"/>
                  <a:gd name="T18" fmla="*/ 208 w 218"/>
                  <a:gd name="T19" fmla="*/ 199 h 451"/>
                  <a:gd name="T20" fmla="*/ 199 w 218"/>
                  <a:gd name="T21" fmla="*/ 235 h 451"/>
                  <a:gd name="T22" fmla="*/ 183 w 218"/>
                  <a:gd name="T23" fmla="*/ 271 h 451"/>
                  <a:gd name="T24" fmla="*/ 164 w 218"/>
                  <a:gd name="T25" fmla="*/ 306 h 451"/>
                  <a:gd name="T26" fmla="*/ 136 w 218"/>
                  <a:gd name="T27" fmla="*/ 348 h 451"/>
                  <a:gd name="T28" fmla="*/ 104 w 218"/>
                  <a:gd name="T29" fmla="*/ 384 h 451"/>
                  <a:gd name="T30" fmla="*/ 71 w 218"/>
                  <a:gd name="T31" fmla="*/ 414 h 451"/>
                  <a:gd name="T32" fmla="*/ 36 w 218"/>
                  <a:gd name="T33" fmla="*/ 436 h 451"/>
                  <a:gd name="T34" fmla="*/ 0 w 218"/>
                  <a:gd name="T35" fmla="*/ 451 h 451"/>
                  <a:gd name="T36" fmla="*/ 32 w 218"/>
                  <a:gd name="T37" fmla="*/ 372 h 451"/>
                  <a:gd name="T38" fmla="*/ 58 w 218"/>
                  <a:gd name="T39" fmla="*/ 290 h 451"/>
                  <a:gd name="T40" fmla="*/ 58 w 218"/>
                  <a:gd name="T41" fmla="*/ 288 h 451"/>
                  <a:gd name="T42" fmla="*/ 96 w 218"/>
                  <a:gd name="T43" fmla="*/ 144 h 451"/>
                  <a:gd name="T44" fmla="*/ 94 w 218"/>
                  <a:gd name="T45" fmla="*/ 144 h 451"/>
                  <a:gd name="T46" fmla="*/ 112 w 218"/>
                  <a:gd name="T47" fmla="*/ 71 h 451"/>
                  <a:gd name="T48" fmla="*/ 128 w 218"/>
                  <a:gd name="T49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8" h="451">
                    <a:moveTo>
                      <a:pt x="128" y="0"/>
                    </a:moveTo>
                    <a:lnTo>
                      <a:pt x="148" y="4"/>
                    </a:lnTo>
                    <a:lnTo>
                      <a:pt x="167" y="12"/>
                    </a:lnTo>
                    <a:lnTo>
                      <a:pt x="186" y="28"/>
                    </a:lnTo>
                    <a:lnTo>
                      <a:pt x="201" y="49"/>
                    </a:lnTo>
                    <a:lnTo>
                      <a:pt x="211" y="74"/>
                    </a:lnTo>
                    <a:lnTo>
                      <a:pt x="217" y="101"/>
                    </a:lnTo>
                    <a:lnTo>
                      <a:pt x="218" y="132"/>
                    </a:lnTo>
                    <a:lnTo>
                      <a:pt x="216" y="165"/>
                    </a:lnTo>
                    <a:lnTo>
                      <a:pt x="208" y="199"/>
                    </a:lnTo>
                    <a:lnTo>
                      <a:pt x="199" y="235"/>
                    </a:lnTo>
                    <a:lnTo>
                      <a:pt x="183" y="271"/>
                    </a:lnTo>
                    <a:lnTo>
                      <a:pt x="164" y="306"/>
                    </a:lnTo>
                    <a:lnTo>
                      <a:pt x="136" y="348"/>
                    </a:lnTo>
                    <a:lnTo>
                      <a:pt x="104" y="384"/>
                    </a:lnTo>
                    <a:lnTo>
                      <a:pt x="71" y="414"/>
                    </a:lnTo>
                    <a:lnTo>
                      <a:pt x="36" y="436"/>
                    </a:lnTo>
                    <a:lnTo>
                      <a:pt x="0" y="451"/>
                    </a:lnTo>
                    <a:lnTo>
                      <a:pt x="32" y="372"/>
                    </a:lnTo>
                    <a:lnTo>
                      <a:pt x="58" y="290"/>
                    </a:lnTo>
                    <a:lnTo>
                      <a:pt x="58" y="288"/>
                    </a:lnTo>
                    <a:lnTo>
                      <a:pt x="96" y="144"/>
                    </a:lnTo>
                    <a:lnTo>
                      <a:pt x="94" y="144"/>
                    </a:lnTo>
                    <a:lnTo>
                      <a:pt x="112" y="71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3" name="Freeform 46">
                <a:extLst>
                  <a:ext uri="{FF2B5EF4-FFF2-40B4-BE49-F238E27FC236}">
                    <a16:creationId xmlns:a16="http://schemas.microsoft.com/office/drawing/2014/main" id="{101AEC53-E9F6-FDA6-E4F7-CC6CD9469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850" y="-3254375"/>
                <a:ext cx="347663" cy="700088"/>
              </a:xfrm>
              <a:custGeom>
                <a:avLst/>
                <a:gdLst>
                  <a:gd name="T0" fmla="*/ 69 w 219"/>
                  <a:gd name="T1" fmla="*/ 0 h 441"/>
                  <a:gd name="T2" fmla="*/ 81 w 219"/>
                  <a:gd name="T3" fmla="*/ 48 h 441"/>
                  <a:gd name="T4" fmla="*/ 95 w 219"/>
                  <a:gd name="T5" fmla="*/ 93 h 441"/>
                  <a:gd name="T6" fmla="*/ 107 w 219"/>
                  <a:gd name="T7" fmla="*/ 135 h 441"/>
                  <a:gd name="T8" fmla="*/ 119 w 219"/>
                  <a:gd name="T9" fmla="*/ 172 h 441"/>
                  <a:gd name="T10" fmla="*/ 131 w 219"/>
                  <a:gd name="T11" fmla="*/ 205 h 441"/>
                  <a:gd name="T12" fmla="*/ 141 w 219"/>
                  <a:gd name="T13" fmla="*/ 234 h 441"/>
                  <a:gd name="T14" fmla="*/ 150 w 219"/>
                  <a:gd name="T15" fmla="*/ 256 h 441"/>
                  <a:gd name="T16" fmla="*/ 156 w 219"/>
                  <a:gd name="T17" fmla="*/ 273 h 441"/>
                  <a:gd name="T18" fmla="*/ 161 w 219"/>
                  <a:gd name="T19" fmla="*/ 284 h 441"/>
                  <a:gd name="T20" fmla="*/ 187 w 219"/>
                  <a:gd name="T21" fmla="*/ 363 h 441"/>
                  <a:gd name="T22" fmla="*/ 219 w 219"/>
                  <a:gd name="T23" fmla="*/ 441 h 441"/>
                  <a:gd name="T24" fmla="*/ 183 w 219"/>
                  <a:gd name="T25" fmla="*/ 426 h 441"/>
                  <a:gd name="T26" fmla="*/ 149 w 219"/>
                  <a:gd name="T27" fmla="*/ 404 h 441"/>
                  <a:gd name="T28" fmla="*/ 115 w 219"/>
                  <a:gd name="T29" fmla="*/ 374 h 441"/>
                  <a:gd name="T30" fmla="*/ 83 w 219"/>
                  <a:gd name="T31" fmla="*/ 338 h 441"/>
                  <a:gd name="T32" fmla="*/ 55 w 219"/>
                  <a:gd name="T33" fmla="*/ 296 h 441"/>
                  <a:gd name="T34" fmla="*/ 35 w 219"/>
                  <a:gd name="T35" fmla="*/ 261 h 441"/>
                  <a:gd name="T36" fmla="*/ 19 w 219"/>
                  <a:gd name="T37" fmla="*/ 225 h 441"/>
                  <a:gd name="T38" fmla="*/ 8 w 219"/>
                  <a:gd name="T39" fmla="*/ 189 h 441"/>
                  <a:gd name="T40" fmla="*/ 2 w 219"/>
                  <a:gd name="T41" fmla="*/ 155 h 441"/>
                  <a:gd name="T42" fmla="*/ 0 w 219"/>
                  <a:gd name="T43" fmla="*/ 123 h 441"/>
                  <a:gd name="T44" fmla="*/ 2 w 219"/>
                  <a:gd name="T45" fmla="*/ 92 h 441"/>
                  <a:gd name="T46" fmla="*/ 8 w 219"/>
                  <a:gd name="T47" fmla="*/ 65 h 441"/>
                  <a:gd name="T48" fmla="*/ 18 w 219"/>
                  <a:gd name="T49" fmla="*/ 40 h 441"/>
                  <a:gd name="T50" fmla="*/ 33 w 219"/>
                  <a:gd name="T51" fmla="*/ 21 h 441"/>
                  <a:gd name="T52" fmla="*/ 53 w 219"/>
                  <a:gd name="T53" fmla="*/ 6 h 441"/>
                  <a:gd name="T54" fmla="*/ 56 w 219"/>
                  <a:gd name="T55" fmla="*/ 3 h 441"/>
                  <a:gd name="T56" fmla="*/ 60 w 219"/>
                  <a:gd name="T57" fmla="*/ 1 h 441"/>
                  <a:gd name="T58" fmla="*/ 64 w 219"/>
                  <a:gd name="T59" fmla="*/ 0 h 441"/>
                  <a:gd name="T60" fmla="*/ 69 w 219"/>
                  <a:gd name="T61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9" h="441">
                    <a:moveTo>
                      <a:pt x="69" y="0"/>
                    </a:moveTo>
                    <a:lnTo>
                      <a:pt x="81" y="48"/>
                    </a:lnTo>
                    <a:lnTo>
                      <a:pt x="95" y="93"/>
                    </a:lnTo>
                    <a:lnTo>
                      <a:pt x="107" y="135"/>
                    </a:lnTo>
                    <a:lnTo>
                      <a:pt x="119" y="172"/>
                    </a:lnTo>
                    <a:lnTo>
                      <a:pt x="131" y="205"/>
                    </a:lnTo>
                    <a:lnTo>
                      <a:pt x="141" y="234"/>
                    </a:lnTo>
                    <a:lnTo>
                      <a:pt x="150" y="256"/>
                    </a:lnTo>
                    <a:lnTo>
                      <a:pt x="156" y="273"/>
                    </a:lnTo>
                    <a:lnTo>
                      <a:pt x="161" y="284"/>
                    </a:lnTo>
                    <a:lnTo>
                      <a:pt x="187" y="363"/>
                    </a:lnTo>
                    <a:lnTo>
                      <a:pt x="219" y="441"/>
                    </a:lnTo>
                    <a:lnTo>
                      <a:pt x="183" y="426"/>
                    </a:lnTo>
                    <a:lnTo>
                      <a:pt x="149" y="404"/>
                    </a:lnTo>
                    <a:lnTo>
                      <a:pt x="115" y="374"/>
                    </a:lnTo>
                    <a:lnTo>
                      <a:pt x="83" y="338"/>
                    </a:lnTo>
                    <a:lnTo>
                      <a:pt x="55" y="296"/>
                    </a:lnTo>
                    <a:lnTo>
                      <a:pt x="35" y="261"/>
                    </a:lnTo>
                    <a:lnTo>
                      <a:pt x="19" y="225"/>
                    </a:lnTo>
                    <a:lnTo>
                      <a:pt x="8" y="189"/>
                    </a:lnTo>
                    <a:lnTo>
                      <a:pt x="2" y="155"/>
                    </a:lnTo>
                    <a:lnTo>
                      <a:pt x="0" y="123"/>
                    </a:lnTo>
                    <a:lnTo>
                      <a:pt x="2" y="92"/>
                    </a:lnTo>
                    <a:lnTo>
                      <a:pt x="8" y="65"/>
                    </a:lnTo>
                    <a:lnTo>
                      <a:pt x="18" y="40"/>
                    </a:lnTo>
                    <a:lnTo>
                      <a:pt x="33" y="21"/>
                    </a:lnTo>
                    <a:lnTo>
                      <a:pt x="53" y="6"/>
                    </a:lnTo>
                    <a:lnTo>
                      <a:pt x="56" y="3"/>
                    </a:lnTo>
                    <a:lnTo>
                      <a:pt x="60" y="1"/>
                    </a:lnTo>
                    <a:lnTo>
                      <a:pt x="64" y="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4" name="Freeform 47">
                <a:extLst>
                  <a:ext uri="{FF2B5EF4-FFF2-40B4-BE49-F238E27FC236}">
                    <a16:creationId xmlns:a16="http://schemas.microsoft.com/office/drawing/2014/main" id="{BEAD45C3-4524-7C10-2492-8940A99562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063" y="-5329238"/>
                <a:ext cx="2790825" cy="3719513"/>
              </a:xfrm>
              <a:custGeom>
                <a:avLst/>
                <a:gdLst>
                  <a:gd name="T0" fmla="*/ 755 w 1758"/>
                  <a:gd name="T1" fmla="*/ 582 h 2343"/>
                  <a:gd name="T2" fmla="*/ 625 w 1758"/>
                  <a:gd name="T3" fmla="*/ 610 h 2343"/>
                  <a:gd name="T4" fmla="*/ 495 w 1758"/>
                  <a:gd name="T5" fmla="*/ 671 h 2343"/>
                  <a:gd name="T6" fmla="*/ 377 w 1758"/>
                  <a:gd name="T7" fmla="*/ 781 h 2343"/>
                  <a:gd name="T8" fmla="*/ 286 w 1758"/>
                  <a:gd name="T9" fmla="*/ 948 h 2343"/>
                  <a:gd name="T10" fmla="*/ 233 w 1758"/>
                  <a:gd name="T11" fmla="*/ 1186 h 2343"/>
                  <a:gd name="T12" fmla="*/ 230 w 1758"/>
                  <a:gd name="T13" fmla="*/ 1505 h 2343"/>
                  <a:gd name="T14" fmla="*/ 291 w 1758"/>
                  <a:gd name="T15" fmla="*/ 1693 h 2343"/>
                  <a:gd name="T16" fmla="*/ 453 w 1758"/>
                  <a:gd name="T17" fmla="*/ 1911 h 2343"/>
                  <a:gd name="T18" fmla="*/ 1151 w 1758"/>
                  <a:gd name="T19" fmla="*/ 1834 h 2343"/>
                  <a:gd name="T20" fmla="*/ 1341 w 1758"/>
                  <a:gd name="T21" fmla="*/ 1866 h 2343"/>
                  <a:gd name="T22" fmla="*/ 1492 w 1758"/>
                  <a:gd name="T23" fmla="*/ 1612 h 2343"/>
                  <a:gd name="T24" fmla="*/ 1554 w 1758"/>
                  <a:gd name="T25" fmla="*/ 1360 h 2343"/>
                  <a:gd name="T26" fmla="*/ 1567 w 1758"/>
                  <a:gd name="T27" fmla="*/ 1202 h 2343"/>
                  <a:gd name="T28" fmla="*/ 1564 w 1758"/>
                  <a:gd name="T29" fmla="*/ 1037 h 2343"/>
                  <a:gd name="T30" fmla="*/ 1530 w 1758"/>
                  <a:gd name="T31" fmla="*/ 879 h 2343"/>
                  <a:gd name="T32" fmla="*/ 1457 w 1758"/>
                  <a:gd name="T33" fmla="*/ 744 h 2343"/>
                  <a:gd name="T34" fmla="*/ 1331 w 1758"/>
                  <a:gd name="T35" fmla="*/ 644 h 2343"/>
                  <a:gd name="T36" fmla="*/ 1143 w 1758"/>
                  <a:gd name="T37" fmla="*/ 599 h 2343"/>
                  <a:gd name="T38" fmla="*/ 1013 w 1758"/>
                  <a:gd name="T39" fmla="*/ 598 h 2343"/>
                  <a:gd name="T40" fmla="*/ 962 w 1758"/>
                  <a:gd name="T41" fmla="*/ 588 h 2343"/>
                  <a:gd name="T42" fmla="*/ 872 w 1758"/>
                  <a:gd name="T43" fmla="*/ 579 h 2343"/>
                  <a:gd name="T44" fmla="*/ 840 w 1758"/>
                  <a:gd name="T45" fmla="*/ 2 h 2343"/>
                  <a:gd name="T46" fmla="*/ 941 w 1758"/>
                  <a:gd name="T47" fmla="*/ 11 h 2343"/>
                  <a:gd name="T48" fmla="*/ 1058 w 1758"/>
                  <a:gd name="T49" fmla="*/ 42 h 2343"/>
                  <a:gd name="T50" fmla="*/ 1162 w 1758"/>
                  <a:gd name="T51" fmla="*/ 104 h 2343"/>
                  <a:gd name="T52" fmla="*/ 1221 w 1758"/>
                  <a:gd name="T53" fmla="*/ 206 h 2343"/>
                  <a:gd name="T54" fmla="*/ 1231 w 1758"/>
                  <a:gd name="T55" fmla="*/ 274 h 2343"/>
                  <a:gd name="T56" fmla="*/ 1276 w 1758"/>
                  <a:gd name="T57" fmla="*/ 260 h 2343"/>
                  <a:gd name="T58" fmla="*/ 1351 w 1758"/>
                  <a:gd name="T59" fmla="*/ 245 h 2343"/>
                  <a:gd name="T60" fmla="*/ 1444 w 1758"/>
                  <a:gd name="T61" fmla="*/ 239 h 2343"/>
                  <a:gd name="T62" fmla="*/ 1545 w 1758"/>
                  <a:gd name="T63" fmla="*/ 256 h 2343"/>
                  <a:gd name="T64" fmla="*/ 1639 w 1758"/>
                  <a:gd name="T65" fmla="*/ 307 h 2343"/>
                  <a:gd name="T66" fmla="*/ 1713 w 1758"/>
                  <a:gd name="T67" fmla="*/ 404 h 2343"/>
                  <a:gd name="T68" fmla="*/ 1753 w 1758"/>
                  <a:gd name="T69" fmla="*/ 558 h 2343"/>
                  <a:gd name="T70" fmla="*/ 1751 w 1758"/>
                  <a:gd name="T71" fmla="*/ 783 h 2343"/>
                  <a:gd name="T72" fmla="*/ 1724 w 1758"/>
                  <a:gd name="T73" fmla="*/ 939 h 2343"/>
                  <a:gd name="T74" fmla="*/ 1699 w 1758"/>
                  <a:gd name="T75" fmla="*/ 1033 h 2343"/>
                  <a:gd name="T76" fmla="*/ 1656 w 1758"/>
                  <a:gd name="T77" fmla="*/ 1193 h 2343"/>
                  <a:gd name="T78" fmla="*/ 1606 w 1758"/>
                  <a:gd name="T79" fmla="*/ 1389 h 2343"/>
                  <a:gd name="T80" fmla="*/ 1561 w 1758"/>
                  <a:gd name="T81" fmla="*/ 1585 h 2343"/>
                  <a:gd name="T82" fmla="*/ 1480 w 1758"/>
                  <a:gd name="T83" fmla="*/ 1804 h 2343"/>
                  <a:gd name="T84" fmla="*/ 1332 w 1758"/>
                  <a:gd name="T85" fmla="*/ 2058 h 2343"/>
                  <a:gd name="T86" fmla="*/ 1146 w 1758"/>
                  <a:gd name="T87" fmla="*/ 2247 h 2343"/>
                  <a:gd name="T88" fmla="*/ 933 w 1758"/>
                  <a:gd name="T89" fmla="*/ 2339 h 2343"/>
                  <a:gd name="T90" fmla="*/ 710 w 1758"/>
                  <a:gd name="T91" fmla="*/ 2307 h 2343"/>
                  <a:gd name="T92" fmla="*/ 510 w 1758"/>
                  <a:gd name="T93" fmla="*/ 2162 h 2343"/>
                  <a:gd name="T94" fmla="*/ 342 w 1758"/>
                  <a:gd name="T95" fmla="*/ 1937 h 2343"/>
                  <a:gd name="T96" fmla="*/ 215 w 1758"/>
                  <a:gd name="T97" fmla="*/ 1661 h 2343"/>
                  <a:gd name="T98" fmla="*/ 174 w 1758"/>
                  <a:gd name="T99" fmla="*/ 1542 h 2343"/>
                  <a:gd name="T100" fmla="*/ 129 w 1758"/>
                  <a:gd name="T101" fmla="*/ 1411 h 2343"/>
                  <a:gd name="T102" fmla="*/ 80 w 1758"/>
                  <a:gd name="T103" fmla="*/ 1224 h 2343"/>
                  <a:gd name="T104" fmla="*/ 48 w 1758"/>
                  <a:gd name="T105" fmla="*/ 1009 h 2343"/>
                  <a:gd name="T106" fmla="*/ 54 w 1758"/>
                  <a:gd name="T107" fmla="*/ 793 h 2343"/>
                  <a:gd name="T108" fmla="*/ 0 w 1758"/>
                  <a:gd name="T109" fmla="*/ 763 h 2343"/>
                  <a:gd name="T110" fmla="*/ 7 w 1758"/>
                  <a:gd name="T111" fmla="*/ 723 h 2343"/>
                  <a:gd name="T112" fmla="*/ 34 w 1758"/>
                  <a:gd name="T113" fmla="*/ 621 h 2343"/>
                  <a:gd name="T114" fmla="*/ 94 w 1758"/>
                  <a:gd name="T115" fmla="*/ 478 h 2343"/>
                  <a:gd name="T116" fmla="*/ 196 w 1758"/>
                  <a:gd name="T117" fmla="*/ 320 h 2343"/>
                  <a:gd name="T118" fmla="*/ 351 w 1758"/>
                  <a:gd name="T119" fmla="*/ 171 h 2343"/>
                  <a:gd name="T120" fmla="*/ 571 w 1758"/>
                  <a:gd name="T121" fmla="*/ 55 h 2343"/>
                  <a:gd name="T122" fmla="*/ 787 w 1758"/>
                  <a:gd name="T123" fmla="*/ 0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58" h="2343">
                    <a:moveTo>
                      <a:pt x="845" y="578"/>
                    </a:moveTo>
                    <a:lnTo>
                      <a:pt x="815" y="578"/>
                    </a:lnTo>
                    <a:lnTo>
                      <a:pt x="786" y="579"/>
                    </a:lnTo>
                    <a:lnTo>
                      <a:pt x="755" y="582"/>
                    </a:lnTo>
                    <a:lnTo>
                      <a:pt x="723" y="586"/>
                    </a:lnTo>
                    <a:lnTo>
                      <a:pt x="691" y="591"/>
                    </a:lnTo>
                    <a:lnTo>
                      <a:pt x="657" y="600"/>
                    </a:lnTo>
                    <a:lnTo>
                      <a:pt x="625" y="610"/>
                    </a:lnTo>
                    <a:lnTo>
                      <a:pt x="592" y="621"/>
                    </a:lnTo>
                    <a:lnTo>
                      <a:pt x="559" y="636"/>
                    </a:lnTo>
                    <a:lnTo>
                      <a:pt x="527" y="653"/>
                    </a:lnTo>
                    <a:lnTo>
                      <a:pt x="495" y="671"/>
                    </a:lnTo>
                    <a:lnTo>
                      <a:pt x="464" y="695"/>
                    </a:lnTo>
                    <a:lnTo>
                      <a:pt x="433" y="721"/>
                    </a:lnTo>
                    <a:lnTo>
                      <a:pt x="405" y="749"/>
                    </a:lnTo>
                    <a:lnTo>
                      <a:pt x="377" y="781"/>
                    </a:lnTo>
                    <a:lnTo>
                      <a:pt x="351" y="818"/>
                    </a:lnTo>
                    <a:lnTo>
                      <a:pt x="327" y="857"/>
                    </a:lnTo>
                    <a:lnTo>
                      <a:pt x="305" y="900"/>
                    </a:lnTo>
                    <a:lnTo>
                      <a:pt x="286" y="948"/>
                    </a:lnTo>
                    <a:lnTo>
                      <a:pt x="268" y="1001"/>
                    </a:lnTo>
                    <a:lnTo>
                      <a:pt x="254" y="1058"/>
                    </a:lnTo>
                    <a:lnTo>
                      <a:pt x="241" y="1120"/>
                    </a:lnTo>
                    <a:lnTo>
                      <a:pt x="233" y="1186"/>
                    </a:lnTo>
                    <a:lnTo>
                      <a:pt x="226" y="1257"/>
                    </a:lnTo>
                    <a:lnTo>
                      <a:pt x="224" y="1335"/>
                    </a:lnTo>
                    <a:lnTo>
                      <a:pt x="225" y="1416"/>
                    </a:lnTo>
                    <a:lnTo>
                      <a:pt x="230" y="1505"/>
                    </a:lnTo>
                    <a:lnTo>
                      <a:pt x="239" y="1549"/>
                    </a:lnTo>
                    <a:lnTo>
                      <a:pt x="252" y="1596"/>
                    </a:lnTo>
                    <a:lnTo>
                      <a:pt x="270" y="1645"/>
                    </a:lnTo>
                    <a:lnTo>
                      <a:pt x="291" y="1693"/>
                    </a:lnTo>
                    <a:lnTo>
                      <a:pt x="327" y="1752"/>
                    </a:lnTo>
                    <a:lnTo>
                      <a:pt x="367" y="1809"/>
                    </a:lnTo>
                    <a:lnTo>
                      <a:pt x="409" y="1862"/>
                    </a:lnTo>
                    <a:lnTo>
                      <a:pt x="453" y="1911"/>
                    </a:lnTo>
                    <a:lnTo>
                      <a:pt x="500" y="1957"/>
                    </a:lnTo>
                    <a:lnTo>
                      <a:pt x="550" y="1997"/>
                    </a:lnTo>
                    <a:lnTo>
                      <a:pt x="602" y="1834"/>
                    </a:lnTo>
                    <a:lnTo>
                      <a:pt x="1151" y="1834"/>
                    </a:lnTo>
                    <a:lnTo>
                      <a:pt x="1203" y="1994"/>
                    </a:lnTo>
                    <a:lnTo>
                      <a:pt x="1246" y="1959"/>
                    </a:lnTo>
                    <a:lnTo>
                      <a:pt x="1289" y="1921"/>
                    </a:lnTo>
                    <a:lnTo>
                      <a:pt x="1341" y="1866"/>
                    </a:lnTo>
                    <a:lnTo>
                      <a:pt x="1386" y="1807"/>
                    </a:lnTo>
                    <a:lnTo>
                      <a:pt x="1427" y="1745"/>
                    </a:lnTo>
                    <a:lnTo>
                      <a:pt x="1463" y="1680"/>
                    </a:lnTo>
                    <a:lnTo>
                      <a:pt x="1492" y="1612"/>
                    </a:lnTo>
                    <a:lnTo>
                      <a:pt x="1516" y="1542"/>
                    </a:lnTo>
                    <a:lnTo>
                      <a:pt x="1535" y="1469"/>
                    </a:lnTo>
                    <a:lnTo>
                      <a:pt x="1549" y="1395"/>
                    </a:lnTo>
                    <a:lnTo>
                      <a:pt x="1554" y="1360"/>
                    </a:lnTo>
                    <a:lnTo>
                      <a:pt x="1558" y="1322"/>
                    </a:lnTo>
                    <a:lnTo>
                      <a:pt x="1561" y="1283"/>
                    </a:lnTo>
                    <a:lnTo>
                      <a:pt x="1565" y="1243"/>
                    </a:lnTo>
                    <a:lnTo>
                      <a:pt x="1567" y="1202"/>
                    </a:lnTo>
                    <a:lnTo>
                      <a:pt x="1569" y="1161"/>
                    </a:lnTo>
                    <a:lnTo>
                      <a:pt x="1567" y="1120"/>
                    </a:lnTo>
                    <a:lnTo>
                      <a:pt x="1566" y="1079"/>
                    </a:lnTo>
                    <a:lnTo>
                      <a:pt x="1564" y="1037"/>
                    </a:lnTo>
                    <a:lnTo>
                      <a:pt x="1558" y="996"/>
                    </a:lnTo>
                    <a:lnTo>
                      <a:pt x="1551" y="956"/>
                    </a:lnTo>
                    <a:lnTo>
                      <a:pt x="1542" y="918"/>
                    </a:lnTo>
                    <a:lnTo>
                      <a:pt x="1530" y="879"/>
                    </a:lnTo>
                    <a:lnTo>
                      <a:pt x="1516" y="843"/>
                    </a:lnTo>
                    <a:lnTo>
                      <a:pt x="1500" y="808"/>
                    </a:lnTo>
                    <a:lnTo>
                      <a:pt x="1479" y="775"/>
                    </a:lnTo>
                    <a:lnTo>
                      <a:pt x="1457" y="744"/>
                    </a:lnTo>
                    <a:lnTo>
                      <a:pt x="1431" y="714"/>
                    </a:lnTo>
                    <a:lnTo>
                      <a:pt x="1401" y="689"/>
                    </a:lnTo>
                    <a:lnTo>
                      <a:pt x="1368" y="665"/>
                    </a:lnTo>
                    <a:lnTo>
                      <a:pt x="1331" y="644"/>
                    </a:lnTo>
                    <a:lnTo>
                      <a:pt x="1290" y="628"/>
                    </a:lnTo>
                    <a:lnTo>
                      <a:pt x="1245" y="614"/>
                    </a:lnTo>
                    <a:lnTo>
                      <a:pt x="1196" y="604"/>
                    </a:lnTo>
                    <a:lnTo>
                      <a:pt x="1143" y="599"/>
                    </a:lnTo>
                    <a:lnTo>
                      <a:pt x="1083" y="596"/>
                    </a:lnTo>
                    <a:lnTo>
                      <a:pt x="1021" y="599"/>
                    </a:lnTo>
                    <a:lnTo>
                      <a:pt x="1018" y="599"/>
                    </a:lnTo>
                    <a:lnTo>
                      <a:pt x="1013" y="598"/>
                    </a:lnTo>
                    <a:lnTo>
                      <a:pt x="1005" y="595"/>
                    </a:lnTo>
                    <a:lnTo>
                      <a:pt x="994" y="593"/>
                    </a:lnTo>
                    <a:lnTo>
                      <a:pt x="979" y="590"/>
                    </a:lnTo>
                    <a:lnTo>
                      <a:pt x="962" y="588"/>
                    </a:lnTo>
                    <a:lnTo>
                      <a:pt x="943" y="585"/>
                    </a:lnTo>
                    <a:lnTo>
                      <a:pt x="921" y="582"/>
                    </a:lnTo>
                    <a:lnTo>
                      <a:pt x="898" y="580"/>
                    </a:lnTo>
                    <a:lnTo>
                      <a:pt x="872" y="579"/>
                    </a:lnTo>
                    <a:lnTo>
                      <a:pt x="845" y="578"/>
                    </a:lnTo>
                    <a:close/>
                    <a:moveTo>
                      <a:pt x="805" y="0"/>
                    </a:moveTo>
                    <a:lnTo>
                      <a:pt x="821" y="0"/>
                    </a:lnTo>
                    <a:lnTo>
                      <a:pt x="840" y="2"/>
                    </a:lnTo>
                    <a:lnTo>
                      <a:pt x="862" y="3"/>
                    </a:lnTo>
                    <a:lnTo>
                      <a:pt x="886" y="5"/>
                    </a:lnTo>
                    <a:lnTo>
                      <a:pt x="914" y="8"/>
                    </a:lnTo>
                    <a:lnTo>
                      <a:pt x="941" y="11"/>
                    </a:lnTo>
                    <a:lnTo>
                      <a:pt x="970" y="18"/>
                    </a:lnTo>
                    <a:lnTo>
                      <a:pt x="1000" y="24"/>
                    </a:lnTo>
                    <a:lnTo>
                      <a:pt x="1029" y="32"/>
                    </a:lnTo>
                    <a:lnTo>
                      <a:pt x="1058" y="42"/>
                    </a:lnTo>
                    <a:lnTo>
                      <a:pt x="1087" y="55"/>
                    </a:lnTo>
                    <a:lnTo>
                      <a:pt x="1113" y="69"/>
                    </a:lnTo>
                    <a:lnTo>
                      <a:pt x="1139" y="85"/>
                    </a:lnTo>
                    <a:lnTo>
                      <a:pt x="1162" y="104"/>
                    </a:lnTo>
                    <a:lnTo>
                      <a:pt x="1182" y="125"/>
                    </a:lnTo>
                    <a:lnTo>
                      <a:pt x="1199" y="149"/>
                    </a:lnTo>
                    <a:lnTo>
                      <a:pt x="1213" y="176"/>
                    </a:lnTo>
                    <a:lnTo>
                      <a:pt x="1221" y="206"/>
                    </a:lnTo>
                    <a:lnTo>
                      <a:pt x="1226" y="239"/>
                    </a:lnTo>
                    <a:lnTo>
                      <a:pt x="1225" y="276"/>
                    </a:lnTo>
                    <a:lnTo>
                      <a:pt x="1226" y="275"/>
                    </a:lnTo>
                    <a:lnTo>
                      <a:pt x="1231" y="274"/>
                    </a:lnTo>
                    <a:lnTo>
                      <a:pt x="1239" y="271"/>
                    </a:lnTo>
                    <a:lnTo>
                      <a:pt x="1248" y="268"/>
                    </a:lnTo>
                    <a:lnTo>
                      <a:pt x="1261" y="264"/>
                    </a:lnTo>
                    <a:lnTo>
                      <a:pt x="1276" y="260"/>
                    </a:lnTo>
                    <a:lnTo>
                      <a:pt x="1292" y="256"/>
                    </a:lnTo>
                    <a:lnTo>
                      <a:pt x="1310" y="253"/>
                    </a:lnTo>
                    <a:lnTo>
                      <a:pt x="1330" y="248"/>
                    </a:lnTo>
                    <a:lnTo>
                      <a:pt x="1351" y="245"/>
                    </a:lnTo>
                    <a:lnTo>
                      <a:pt x="1373" y="243"/>
                    </a:lnTo>
                    <a:lnTo>
                      <a:pt x="1396" y="240"/>
                    </a:lnTo>
                    <a:lnTo>
                      <a:pt x="1420" y="239"/>
                    </a:lnTo>
                    <a:lnTo>
                      <a:pt x="1444" y="239"/>
                    </a:lnTo>
                    <a:lnTo>
                      <a:pt x="1470" y="242"/>
                    </a:lnTo>
                    <a:lnTo>
                      <a:pt x="1495" y="244"/>
                    </a:lnTo>
                    <a:lnTo>
                      <a:pt x="1521" y="249"/>
                    </a:lnTo>
                    <a:lnTo>
                      <a:pt x="1545" y="256"/>
                    </a:lnTo>
                    <a:lnTo>
                      <a:pt x="1570" y="265"/>
                    </a:lnTo>
                    <a:lnTo>
                      <a:pt x="1593" y="277"/>
                    </a:lnTo>
                    <a:lnTo>
                      <a:pt x="1617" y="291"/>
                    </a:lnTo>
                    <a:lnTo>
                      <a:pt x="1639" y="307"/>
                    </a:lnTo>
                    <a:lnTo>
                      <a:pt x="1660" y="327"/>
                    </a:lnTo>
                    <a:lnTo>
                      <a:pt x="1678" y="349"/>
                    </a:lnTo>
                    <a:lnTo>
                      <a:pt x="1697" y="375"/>
                    </a:lnTo>
                    <a:lnTo>
                      <a:pt x="1713" y="404"/>
                    </a:lnTo>
                    <a:lnTo>
                      <a:pt x="1726" y="436"/>
                    </a:lnTo>
                    <a:lnTo>
                      <a:pt x="1737" y="473"/>
                    </a:lnTo>
                    <a:lnTo>
                      <a:pt x="1747" y="514"/>
                    </a:lnTo>
                    <a:lnTo>
                      <a:pt x="1753" y="558"/>
                    </a:lnTo>
                    <a:lnTo>
                      <a:pt x="1758" y="607"/>
                    </a:lnTo>
                    <a:lnTo>
                      <a:pt x="1758" y="662"/>
                    </a:lnTo>
                    <a:lnTo>
                      <a:pt x="1756" y="719"/>
                    </a:lnTo>
                    <a:lnTo>
                      <a:pt x="1751" y="783"/>
                    </a:lnTo>
                    <a:lnTo>
                      <a:pt x="1741" y="851"/>
                    </a:lnTo>
                    <a:lnTo>
                      <a:pt x="1727" y="925"/>
                    </a:lnTo>
                    <a:lnTo>
                      <a:pt x="1726" y="929"/>
                    </a:lnTo>
                    <a:lnTo>
                      <a:pt x="1724" y="939"/>
                    </a:lnTo>
                    <a:lnTo>
                      <a:pt x="1720" y="955"/>
                    </a:lnTo>
                    <a:lnTo>
                      <a:pt x="1714" y="976"/>
                    </a:lnTo>
                    <a:lnTo>
                      <a:pt x="1706" y="1003"/>
                    </a:lnTo>
                    <a:lnTo>
                      <a:pt x="1699" y="1033"/>
                    </a:lnTo>
                    <a:lnTo>
                      <a:pt x="1689" y="1068"/>
                    </a:lnTo>
                    <a:lnTo>
                      <a:pt x="1679" y="1107"/>
                    </a:lnTo>
                    <a:lnTo>
                      <a:pt x="1668" y="1149"/>
                    </a:lnTo>
                    <a:lnTo>
                      <a:pt x="1656" y="1193"/>
                    </a:lnTo>
                    <a:lnTo>
                      <a:pt x="1645" y="1240"/>
                    </a:lnTo>
                    <a:lnTo>
                      <a:pt x="1631" y="1288"/>
                    </a:lnTo>
                    <a:lnTo>
                      <a:pt x="1619" y="1339"/>
                    </a:lnTo>
                    <a:lnTo>
                      <a:pt x="1606" y="1389"/>
                    </a:lnTo>
                    <a:lnTo>
                      <a:pt x="1593" y="1441"/>
                    </a:lnTo>
                    <a:lnTo>
                      <a:pt x="1597" y="1441"/>
                    </a:lnTo>
                    <a:lnTo>
                      <a:pt x="1580" y="1512"/>
                    </a:lnTo>
                    <a:lnTo>
                      <a:pt x="1561" y="1585"/>
                    </a:lnTo>
                    <a:lnTo>
                      <a:pt x="1561" y="1587"/>
                    </a:lnTo>
                    <a:lnTo>
                      <a:pt x="1538" y="1661"/>
                    </a:lnTo>
                    <a:lnTo>
                      <a:pt x="1511" y="1733"/>
                    </a:lnTo>
                    <a:lnTo>
                      <a:pt x="1480" y="1804"/>
                    </a:lnTo>
                    <a:lnTo>
                      <a:pt x="1447" y="1872"/>
                    </a:lnTo>
                    <a:lnTo>
                      <a:pt x="1411" y="1937"/>
                    </a:lnTo>
                    <a:lnTo>
                      <a:pt x="1373" y="2000"/>
                    </a:lnTo>
                    <a:lnTo>
                      <a:pt x="1332" y="2058"/>
                    </a:lnTo>
                    <a:lnTo>
                      <a:pt x="1289" y="2113"/>
                    </a:lnTo>
                    <a:lnTo>
                      <a:pt x="1244" y="2162"/>
                    </a:lnTo>
                    <a:lnTo>
                      <a:pt x="1196" y="2208"/>
                    </a:lnTo>
                    <a:lnTo>
                      <a:pt x="1146" y="2247"/>
                    </a:lnTo>
                    <a:lnTo>
                      <a:pt x="1096" y="2281"/>
                    </a:lnTo>
                    <a:lnTo>
                      <a:pt x="1043" y="2307"/>
                    </a:lnTo>
                    <a:lnTo>
                      <a:pt x="989" y="2326"/>
                    </a:lnTo>
                    <a:lnTo>
                      <a:pt x="933" y="2339"/>
                    </a:lnTo>
                    <a:lnTo>
                      <a:pt x="875" y="2343"/>
                    </a:lnTo>
                    <a:lnTo>
                      <a:pt x="820" y="2339"/>
                    </a:lnTo>
                    <a:lnTo>
                      <a:pt x="765" y="2326"/>
                    </a:lnTo>
                    <a:lnTo>
                      <a:pt x="710" y="2307"/>
                    </a:lnTo>
                    <a:lnTo>
                      <a:pt x="657" y="2281"/>
                    </a:lnTo>
                    <a:lnTo>
                      <a:pt x="607" y="2247"/>
                    </a:lnTo>
                    <a:lnTo>
                      <a:pt x="558" y="2208"/>
                    </a:lnTo>
                    <a:lnTo>
                      <a:pt x="510" y="2162"/>
                    </a:lnTo>
                    <a:lnTo>
                      <a:pt x="464" y="2113"/>
                    </a:lnTo>
                    <a:lnTo>
                      <a:pt x="421" y="2058"/>
                    </a:lnTo>
                    <a:lnTo>
                      <a:pt x="380" y="2000"/>
                    </a:lnTo>
                    <a:lnTo>
                      <a:pt x="342" y="1937"/>
                    </a:lnTo>
                    <a:lnTo>
                      <a:pt x="307" y="1872"/>
                    </a:lnTo>
                    <a:lnTo>
                      <a:pt x="273" y="1804"/>
                    </a:lnTo>
                    <a:lnTo>
                      <a:pt x="243" y="1733"/>
                    </a:lnTo>
                    <a:lnTo>
                      <a:pt x="215" y="1661"/>
                    </a:lnTo>
                    <a:lnTo>
                      <a:pt x="192" y="1587"/>
                    </a:lnTo>
                    <a:lnTo>
                      <a:pt x="188" y="1579"/>
                    </a:lnTo>
                    <a:lnTo>
                      <a:pt x="182" y="1563"/>
                    </a:lnTo>
                    <a:lnTo>
                      <a:pt x="174" y="1542"/>
                    </a:lnTo>
                    <a:lnTo>
                      <a:pt x="165" y="1516"/>
                    </a:lnTo>
                    <a:lnTo>
                      <a:pt x="154" y="1485"/>
                    </a:lnTo>
                    <a:lnTo>
                      <a:pt x="142" y="1450"/>
                    </a:lnTo>
                    <a:lnTo>
                      <a:pt x="129" y="1411"/>
                    </a:lnTo>
                    <a:lnTo>
                      <a:pt x="117" y="1368"/>
                    </a:lnTo>
                    <a:lnTo>
                      <a:pt x="105" y="1323"/>
                    </a:lnTo>
                    <a:lnTo>
                      <a:pt x="92" y="1275"/>
                    </a:lnTo>
                    <a:lnTo>
                      <a:pt x="80" y="1224"/>
                    </a:lnTo>
                    <a:lnTo>
                      <a:pt x="70" y="1173"/>
                    </a:lnTo>
                    <a:lnTo>
                      <a:pt x="60" y="1118"/>
                    </a:lnTo>
                    <a:lnTo>
                      <a:pt x="54" y="1064"/>
                    </a:lnTo>
                    <a:lnTo>
                      <a:pt x="48" y="1009"/>
                    </a:lnTo>
                    <a:lnTo>
                      <a:pt x="46" y="955"/>
                    </a:lnTo>
                    <a:lnTo>
                      <a:pt x="46" y="899"/>
                    </a:lnTo>
                    <a:lnTo>
                      <a:pt x="48" y="846"/>
                    </a:lnTo>
                    <a:lnTo>
                      <a:pt x="54" y="793"/>
                    </a:lnTo>
                    <a:lnTo>
                      <a:pt x="64" y="743"/>
                    </a:lnTo>
                    <a:lnTo>
                      <a:pt x="78" y="694"/>
                    </a:lnTo>
                    <a:lnTo>
                      <a:pt x="96" y="647"/>
                    </a:lnTo>
                    <a:lnTo>
                      <a:pt x="0" y="763"/>
                    </a:lnTo>
                    <a:lnTo>
                      <a:pt x="0" y="760"/>
                    </a:lnTo>
                    <a:lnTo>
                      <a:pt x="1" y="751"/>
                    </a:lnTo>
                    <a:lnTo>
                      <a:pt x="4" y="739"/>
                    </a:lnTo>
                    <a:lnTo>
                      <a:pt x="7" y="723"/>
                    </a:lnTo>
                    <a:lnTo>
                      <a:pt x="11" y="702"/>
                    </a:lnTo>
                    <a:lnTo>
                      <a:pt x="17" y="678"/>
                    </a:lnTo>
                    <a:lnTo>
                      <a:pt x="25" y="650"/>
                    </a:lnTo>
                    <a:lnTo>
                      <a:pt x="34" y="621"/>
                    </a:lnTo>
                    <a:lnTo>
                      <a:pt x="46" y="588"/>
                    </a:lnTo>
                    <a:lnTo>
                      <a:pt x="60" y="553"/>
                    </a:lnTo>
                    <a:lnTo>
                      <a:pt x="75" y="516"/>
                    </a:lnTo>
                    <a:lnTo>
                      <a:pt x="94" y="478"/>
                    </a:lnTo>
                    <a:lnTo>
                      <a:pt x="116" y="440"/>
                    </a:lnTo>
                    <a:lnTo>
                      <a:pt x="139" y="401"/>
                    </a:lnTo>
                    <a:lnTo>
                      <a:pt x="166" y="361"/>
                    </a:lnTo>
                    <a:lnTo>
                      <a:pt x="196" y="320"/>
                    </a:lnTo>
                    <a:lnTo>
                      <a:pt x="229" y="282"/>
                    </a:lnTo>
                    <a:lnTo>
                      <a:pt x="266" y="244"/>
                    </a:lnTo>
                    <a:lnTo>
                      <a:pt x="307" y="207"/>
                    </a:lnTo>
                    <a:lnTo>
                      <a:pt x="351" y="171"/>
                    </a:lnTo>
                    <a:lnTo>
                      <a:pt x="400" y="138"/>
                    </a:lnTo>
                    <a:lnTo>
                      <a:pt x="452" y="107"/>
                    </a:lnTo>
                    <a:lnTo>
                      <a:pt x="510" y="79"/>
                    </a:lnTo>
                    <a:lnTo>
                      <a:pt x="571" y="55"/>
                    </a:lnTo>
                    <a:lnTo>
                      <a:pt x="637" y="32"/>
                    </a:lnTo>
                    <a:lnTo>
                      <a:pt x="708" y="15"/>
                    </a:lnTo>
                    <a:lnTo>
                      <a:pt x="784" y="0"/>
                    </a:lnTo>
                    <a:lnTo>
                      <a:pt x="787" y="0"/>
                    </a:lnTo>
                    <a:lnTo>
                      <a:pt x="794" y="0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000F4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5" name="Freeform 48">
                <a:extLst>
                  <a:ext uri="{FF2B5EF4-FFF2-40B4-BE49-F238E27FC236}">
                    <a16:creationId xmlns:a16="http://schemas.microsoft.com/office/drawing/2014/main" id="{618741FD-B0CC-92BF-1FA0-402E8D6012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063" y="-5329238"/>
                <a:ext cx="2790825" cy="3719513"/>
              </a:xfrm>
              <a:custGeom>
                <a:avLst/>
                <a:gdLst>
                  <a:gd name="T0" fmla="*/ 755 w 1758"/>
                  <a:gd name="T1" fmla="*/ 582 h 2343"/>
                  <a:gd name="T2" fmla="*/ 625 w 1758"/>
                  <a:gd name="T3" fmla="*/ 610 h 2343"/>
                  <a:gd name="T4" fmla="*/ 495 w 1758"/>
                  <a:gd name="T5" fmla="*/ 671 h 2343"/>
                  <a:gd name="T6" fmla="*/ 377 w 1758"/>
                  <a:gd name="T7" fmla="*/ 781 h 2343"/>
                  <a:gd name="T8" fmla="*/ 286 w 1758"/>
                  <a:gd name="T9" fmla="*/ 948 h 2343"/>
                  <a:gd name="T10" fmla="*/ 233 w 1758"/>
                  <a:gd name="T11" fmla="*/ 1186 h 2343"/>
                  <a:gd name="T12" fmla="*/ 230 w 1758"/>
                  <a:gd name="T13" fmla="*/ 1505 h 2343"/>
                  <a:gd name="T14" fmla="*/ 291 w 1758"/>
                  <a:gd name="T15" fmla="*/ 1693 h 2343"/>
                  <a:gd name="T16" fmla="*/ 453 w 1758"/>
                  <a:gd name="T17" fmla="*/ 1911 h 2343"/>
                  <a:gd name="T18" fmla="*/ 1151 w 1758"/>
                  <a:gd name="T19" fmla="*/ 1834 h 2343"/>
                  <a:gd name="T20" fmla="*/ 1341 w 1758"/>
                  <a:gd name="T21" fmla="*/ 1866 h 2343"/>
                  <a:gd name="T22" fmla="*/ 1492 w 1758"/>
                  <a:gd name="T23" fmla="*/ 1612 h 2343"/>
                  <a:gd name="T24" fmla="*/ 1554 w 1758"/>
                  <a:gd name="T25" fmla="*/ 1360 h 2343"/>
                  <a:gd name="T26" fmla="*/ 1567 w 1758"/>
                  <a:gd name="T27" fmla="*/ 1202 h 2343"/>
                  <a:gd name="T28" fmla="*/ 1564 w 1758"/>
                  <a:gd name="T29" fmla="*/ 1037 h 2343"/>
                  <a:gd name="T30" fmla="*/ 1530 w 1758"/>
                  <a:gd name="T31" fmla="*/ 879 h 2343"/>
                  <a:gd name="T32" fmla="*/ 1457 w 1758"/>
                  <a:gd name="T33" fmla="*/ 744 h 2343"/>
                  <a:gd name="T34" fmla="*/ 1331 w 1758"/>
                  <a:gd name="T35" fmla="*/ 644 h 2343"/>
                  <a:gd name="T36" fmla="*/ 1143 w 1758"/>
                  <a:gd name="T37" fmla="*/ 599 h 2343"/>
                  <a:gd name="T38" fmla="*/ 1013 w 1758"/>
                  <a:gd name="T39" fmla="*/ 598 h 2343"/>
                  <a:gd name="T40" fmla="*/ 962 w 1758"/>
                  <a:gd name="T41" fmla="*/ 588 h 2343"/>
                  <a:gd name="T42" fmla="*/ 872 w 1758"/>
                  <a:gd name="T43" fmla="*/ 579 h 2343"/>
                  <a:gd name="T44" fmla="*/ 840 w 1758"/>
                  <a:gd name="T45" fmla="*/ 2 h 2343"/>
                  <a:gd name="T46" fmla="*/ 941 w 1758"/>
                  <a:gd name="T47" fmla="*/ 11 h 2343"/>
                  <a:gd name="T48" fmla="*/ 1058 w 1758"/>
                  <a:gd name="T49" fmla="*/ 42 h 2343"/>
                  <a:gd name="T50" fmla="*/ 1162 w 1758"/>
                  <a:gd name="T51" fmla="*/ 104 h 2343"/>
                  <a:gd name="T52" fmla="*/ 1221 w 1758"/>
                  <a:gd name="T53" fmla="*/ 206 h 2343"/>
                  <a:gd name="T54" fmla="*/ 1231 w 1758"/>
                  <a:gd name="T55" fmla="*/ 274 h 2343"/>
                  <a:gd name="T56" fmla="*/ 1276 w 1758"/>
                  <a:gd name="T57" fmla="*/ 260 h 2343"/>
                  <a:gd name="T58" fmla="*/ 1351 w 1758"/>
                  <a:gd name="T59" fmla="*/ 245 h 2343"/>
                  <a:gd name="T60" fmla="*/ 1444 w 1758"/>
                  <a:gd name="T61" fmla="*/ 239 h 2343"/>
                  <a:gd name="T62" fmla="*/ 1545 w 1758"/>
                  <a:gd name="T63" fmla="*/ 256 h 2343"/>
                  <a:gd name="T64" fmla="*/ 1639 w 1758"/>
                  <a:gd name="T65" fmla="*/ 307 h 2343"/>
                  <a:gd name="T66" fmla="*/ 1713 w 1758"/>
                  <a:gd name="T67" fmla="*/ 404 h 2343"/>
                  <a:gd name="T68" fmla="*/ 1753 w 1758"/>
                  <a:gd name="T69" fmla="*/ 558 h 2343"/>
                  <a:gd name="T70" fmla="*/ 1751 w 1758"/>
                  <a:gd name="T71" fmla="*/ 783 h 2343"/>
                  <a:gd name="T72" fmla="*/ 1724 w 1758"/>
                  <a:gd name="T73" fmla="*/ 939 h 2343"/>
                  <a:gd name="T74" fmla="*/ 1699 w 1758"/>
                  <a:gd name="T75" fmla="*/ 1033 h 2343"/>
                  <a:gd name="T76" fmla="*/ 1656 w 1758"/>
                  <a:gd name="T77" fmla="*/ 1193 h 2343"/>
                  <a:gd name="T78" fmla="*/ 1606 w 1758"/>
                  <a:gd name="T79" fmla="*/ 1389 h 2343"/>
                  <a:gd name="T80" fmla="*/ 1561 w 1758"/>
                  <a:gd name="T81" fmla="*/ 1585 h 2343"/>
                  <a:gd name="T82" fmla="*/ 1480 w 1758"/>
                  <a:gd name="T83" fmla="*/ 1804 h 2343"/>
                  <a:gd name="T84" fmla="*/ 1332 w 1758"/>
                  <a:gd name="T85" fmla="*/ 2058 h 2343"/>
                  <a:gd name="T86" fmla="*/ 1146 w 1758"/>
                  <a:gd name="T87" fmla="*/ 2247 h 2343"/>
                  <a:gd name="T88" fmla="*/ 933 w 1758"/>
                  <a:gd name="T89" fmla="*/ 2339 h 2343"/>
                  <a:gd name="T90" fmla="*/ 710 w 1758"/>
                  <a:gd name="T91" fmla="*/ 2307 h 2343"/>
                  <a:gd name="T92" fmla="*/ 510 w 1758"/>
                  <a:gd name="T93" fmla="*/ 2162 h 2343"/>
                  <a:gd name="T94" fmla="*/ 342 w 1758"/>
                  <a:gd name="T95" fmla="*/ 1937 h 2343"/>
                  <a:gd name="T96" fmla="*/ 215 w 1758"/>
                  <a:gd name="T97" fmla="*/ 1661 h 2343"/>
                  <a:gd name="T98" fmla="*/ 174 w 1758"/>
                  <a:gd name="T99" fmla="*/ 1542 h 2343"/>
                  <a:gd name="T100" fmla="*/ 129 w 1758"/>
                  <a:gd name="T101" fmla="*/ 1411 h 2343"/>
                  <a:gd name="T102" fmla="*/ 80 w 1758"/>
                  <a:gd name="T103" fmla="*/ 1224 h 2343"/>
                  <a:gd name="T104" fmla="*/ 48 w 1758"/>
                  <a:gd name="T105" fmla="*/ 1009 h 2343"/>
                  <a:gd name="T106" fmla="*/ 54 w 1758"/>
                  <a:gd name="T107" fmla="*/ 793 h 2343"/>
                  <a:gd name="T108" fmla="*/ 0 w 1758"/>
                  <a:gd name="T109" fmla="*/ 763 h 2343"/>
                  <a:gd name="T110" fmla="*/ 7 w 1758"/>
                  <a:gd name="T111" fmla="*/ 723 h 2343"/>
                  <a:gd name="T112" fmla="*/ 34 w 1758"/>
                  <a:gd name="T113" fmla="*/ 621 h 2343"/>
                  <a:gd name="T114" fmla="*/ 94 w 1758"/>
                  <a:gd name="T115" fmla="*/ 478 h 2343"/>
                  <a:gd name="T116" fmla="*/ 196 w 1758"/>
                  <a:gd name="T117" fmla="*/ 320 h 2343"/>
                  <a:gd name="T118" fmla="*/ 351 w 1758"/>
                  <a:gd name="T119" fmla="*/ 171 h 2343"/>
                  <a:gd name="T120" fmla="*/ 571 w 1758"/>
                  <a:gd name="T121" fmla="*/ 55 h 2343"/>
                  <a:gd name="T122" fmla="*/ 787 w 1758"/>
                  <a:gd name="T123" fmla="*/ 0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58" h="2343">
                    <a:moveTo>
                      <a:pt x="845" y="578"/>
                    </a:moveTo>
                    <a:lnTo>
                      <a:pt x="815" y="578"/>
                    </a:lnTo>
                    <a:lnTo>
                      <a:pt x="786" y="579"/>
                    </a:lnTo>
                    <a:lnTo>
                      <a:pt x="755" y="582"/>
                    </a:lnTo>
                    <a:lnTo>
                      <a:pt x="723" y="586"/>
                    </a:lnTo>
                    <a:lnTo>
                      <a:pt x="691" y="591"/>
                    </a:lnTo>
                    <a:lnTo>
                      <a:pt x="657" y="600"/>
                    </a:lnTo>
                    <a:lnTo>
                      <a:pt x="625" y="610"/>
                    </a:lnTo>
                    <a:lnTo>
                      <a:pt x="592" y="621"/>
                    </a:lnTo>
                    <a:lnTo>
                      <a:pt x="559" y="636"/>
                    </a:lnTo>
                    <a:lnTo>
                      <a:pt x="527" y="653"/>
                    </a:lnTo>
                    <a:lnTo>
                      <a:pt x="495" y="671"/>
                    </a:lnTo>
                    <a:lnTo>
                      <a:pt x="464" y="695"/>
                    </a:lnTo>
                    <a:lnTo>
                      <a:pt x="433" y="721"/>
                    </a:lnTo>
                    <a:lnTo>
                      <a:pt x="405" y="749"/>
                    </a:lnTo>
                    <a:lnTo>
                      <a:pt x="377" y="781"/>
                    </a:lnTo>
                    <a:lnTo>
                      <a:pt x="351" y="818"/>
                    </a:lnTo>
                    <a:lnTo>
                      <a:pt x="327" y="857"/>
                    </a:lnTo>
                    <a:lnTo>
                      <a:pt x="305" y="900"/>
                    </a:lnTo>
                    <a:lnTo>
                      <a:pt x="286" y="948"/>
                    </a:lnTo>
                    <a:lnTo>
                      <a:pt x="268" y="1001"/>
                    </a:lnTo>
                    <a:lnTo>
                      <a:pt x="254" y="1058"/>
                    </a:lnTo>
                    <a:lnTo>
                      <a:pt x="241" y="1120"/>
                    </a:lnTo>
                    <a:lnTo>
                      <a:pt x="233" y="1186"/>
                    </a:lnTo>
                    <a:lnTo>
                      <a:pt x="226" y="1257"/>
                    </a:lnTo>
                    <a:lnTo>
                      <a:pt x="224" y="1335"/>
                    </a:lnTo>
                    <a:lnTo>
                      <a:pt x="225" y="1416"/>
                    </a:lnTo>
                    <a:lnTo>
                      <a:pt x="230" y="1505"/>
                    </a:lnTo>
                    <a:lnTo>
                      <a:pt x="239" y="1549"/>
                    </a:lnTo>
                    <a:lnTo>
                      <a:pt x="252" y="1596"/>
                    </a:lnTo>
                    <a:lnTo>
                      <a:pt x="270" y="1645"/>
                    </a:lnTo>
                    <a:lnTo>
                      <a:pt x="291" y="1693"/>
                    </a:lnTo>
                    <a:lnTo>
                      <a:pt x="327" y="1752"/>
                    </a:lnTo>
                    <a:lnTo>
                      <a:pt x="367" y="1809"/>
                    </a:lnTo>
                    <a:lnTo>
                      <a:pt x="409" y="1862"/>
                    </a:lnTo>
                    <a:lnTo>
                      <a:pt x="453" y="1911"/>
                    </a:lnTo>
                    <a:lnTo>
                      <a:pt x="500" y="1957"/>
                    </a:lnTo>
                    <a:lnTo>
                      <a:pt x="550" y="1997"/>
                    </a:lnTo>
                    <a:lnTo>
                      <a:pt x="602" y="1834"/>
                    </a:lnTo>
                    <a:lnTo>
                      <a:pt x="1151" y="1834"/>
                    </a:lnTo>
                    <a:lnTo>
                      <a:pt x="1203" y="1994"/>
                    </a:lnTo>
                    <a:lnTo>
                      <a:pt x="1246" y="1959"/>
                    </a:lnTo>
                    <a:lnTo>
                      <a:pt x="1289" y="1921"/>
                    </a:lnTo>
                    <a:lnTo>
                      <a:pt x="1341" y="1866"/>
                    </a:lnTo>
                    <a:lnTo>
                      <a:pt x="1386" y="1807"/>
                    </a:lnTo>
                    <a:lnTo>
                      <a:pt x="1427" y="1745"/>
                    </a:lnTo>
                    <a:lnTo>
                      <a:pt x="1463" y="1680"/>
                    </a:lnTo>
                    <a:lnTo>
                      <a:pt x="1492" y="1612"/>
                    </a:lnTo>
                    <a:lnTo>
                      <a:pt x="1516" y="1542"/>
                    </a:lnTo>
                    <a:lnTo>
                      <a:pt x="1535" y="1469"/>
                    </a:lnTo>
                    <a:lnTo>
                      <a:pt x="1549" y="1395"/>
                    </a:lnTo>
                    <a:lnTo>
                      <a:pt x="1554" y="1360"/>
                    </a:lnTo>
                    <a:lnTo>
                      <a:pt x="1558" y="1322"/>
                    </a:lnTo>
                    <a:lnTo>
                      <a:pt x="1561" y="1283"/>
                    </a:lnTo>
                    <a:lnTo>
                      <a:pt x="1565" y="1243"/>
                    </a:lnTo>
                    <a:lnTo>
                      <a:pt x="1567" y="1202"/>
                    </a:lnTo>
                    <a:lnTo>
                      <a:pt x="1569" y="1161"/>
                    </a:lnTo>
                    <a:lnTo>
                      <a:pt x="1567" y="1120"/>
                    </a:lnTo>
                    <a:lnTo>
                      <a:pt x="1566" y="1079"/>
                    </a:lnTo>
                    <a:lnTo>
                      <a:pt x="1564" y="1037"/>
                    </a:lnTo>
                    <a:lnTo>
                      <a:pt x="1558" y="996"/>
                    </a:lnTo>
                    <a:lnTo>
                      <a:pt x="1551" y="956"/>
                    </a:lnTo>
                    <a:lnTo>
                      <a:pt x="1542" y="918"/>
                    </a:lnTo>
                    <a:lnTo>
                      <a:pt x="1530" y="879"/>
                    </a:lnTo>
                    <a:lnTo>
                      <a:pt x="1516" y="843"/>
                    </a:lnTo>
                    <a:lnTo>
                      <a:pt x="1500" y="808"/>
                    </a:lnTo>
                    <a:lnTo>
                      <a:pt x="1479" y="775"/>
                    </a:lnTo>
                    <a:lnTo>
                      <a:pt x="1457" y="744"/>
                    </a:lnTo>
                    <a:lnTo>
                      <a:pt x="1431" y="714"/>
                    </a:lnTo>
                    <a:lnTo>
                      <a:pt x="1401" y="689"/>
                    </a:lnTo>
                    <a:lnTo>
                      <a:pt x="1368" y="665"/>
                    </a:lnTo>
                    <a:lnTo>
                      <a:pt x="1331" y="644"/>
                    </a:lnTo>
                    <a:lnTo>
                      <a:pt x="1290" y="628"/>
                    </a:lnTo>
                    <a:lnTo>
                      <a:pt x="1245" y="614"/>
                    </a:lnTo>
                    <a:lnTo>
                      <a:pt x="1196" y="604"/>
                    </a:lnTo>
                    <a:lnTo>
                      <a:pt x="1143" y="599"/>
                    </a:lnTo>
                    <a:lnTo>
                      <a:pt x="1083" y="596"/>
                    </a:lnTo>
                    <a:lnTo>
                      <a:pt x="1021" y="599"/>
                    </a:lnTo>
                    <a:lnTo>
                      <a:pt x="1018" y="599"/>
                    </a:lnTo>
                    <a:lnTo>
                      <a:pt x="1013" y="598"/>
                    </a:lnTo>
                    <a:lnTo>
                      <a:pt x="1005" y="595"/>
                    </a:lnTo>
                    <a:lnTo>
                      <a:pt x="994" y="593"/>
                    </a:lnTo>
                    <a:lnTo>
                      <a:pt x="979" y="590"/>
                    </a:lnTo>
                    <a:lnTo>
                      <a:pt x="962" y="588"/>
                    </a:lnTo>
                    <a:lnTo>
                      <a:pt x="943" y="585"/>
                    </a:lnTo>
                    <a:lnTo>
                      <a:pt x="921" y="582"/>
                    </a:lnTo>
                    <a:lnTo>
                      <a:pt x="898" y="580"/>
                    </a:lnTo>
                    <a:lnTo>
                      <a:pt x="872" y="579"/>
                    </a:lnTo>
                    <a:lnTo>
                      <a:pt x="845" y="578"/>
                    </a:lnTo>
                    <a:close/>
                    <a:moveTo>
                      <a:pt x="805" y="0"/>
                    </a:moveTo>
                    <a:lnTo>
                      <a:pt x="821" y="0"/>
                    </a:lnTo>
                    <a:lnTo>
                      <a:pt x="840" y="2"/>
                    </a:lnTo>
                    <a:lnTo>
                      <a:pt x="862" y="3"/>
                    </a:lnTo>
                    <a:lnTo>
                      <a:pt x="886" y="5"/>
                    </a:lnTo>
                    <a:lnTo>
                      <a:pt x="914" y="8"/>
                    </a:lnTo>
                    <a:lnTo>
                      <a:pt x="941" y="11"/>
                    </a:lnTo>
                    <a:lnTo>
                      <a:pt x="970" y="18"/>
                    </a:lnTo>
                    <a:lnTo>
                      <a:pt x="1000" y="24"/>
                    </a:lnTo>
                    <a:lnTo>
                      <a:pt x="1029" y="32"/>
                    </a:lnTo>
                    <a:lnTo>
                      <a:pt x="1058" y="42"/>
                    </a:lnTo>
                    <a:lnTo>
                      <a:pt x="1087" y="55"/>
                    </a:lnTo>
                    <a:lnTo>
                      <a:pt x="1113" y="69"/>
                    </a:lnTo>
                    <a:lnTo>
                      <a:pt x="1139" y="85"/>
                    </a:lnTo>
                    <a:lnTo>
                      <a:pt x="1162" y="104"/>
                    </a:lnTo>
                    <a:lnTo>
                      <a:pt x="1182" y="125"/>
                    </a:lnTo>
                    <a:lnTo>
                      <a:pt x="1199" y="149"/>
                    </a:lnTo>
                    <a:lnTo>
                      <a:pt x="1213" y="176"/>
                    </a:lnTo>
                    <a:lnTo>
                      <a:pt x="1221" y="206"/>
                    </a:lnTo>
                    <a:lnTo>
                      <a:pt x="1226" y="239"/>
                    </a:lnTo>
                    <a:lnTo>
                      <a:pt x="1225" y="276"/>
                    </a:lnTo>
                    <a:lnTo>
                      <a:pt x="1226" y="275"/>
                    </a:lnTo>
                    <a:lnTo>
                      <a:pt x="1231" y="274"/>
                    </a:lnTo>
                    <a:lnTo>
                      <a:pt x="1239" y="271"/>
                    </a:lnTo>
                    <a:lnTo>
                      <a:pt x="1248" y="268"/>
                    </a:lnTo>
                    <a:lnTo>
                      <a:pt x="1261" y="264"/>
                    </a:lnTo>
                    <a:lnTo>
                      <a:pt x="1276" y="260"/>
                    </a:lnTo>
                    <a:lnTo>
                      <a:pt x="1292" y="256"/>
                    </a:lnTo>
                    <a:lnTo>
                      <a:pt x="1310" y="253"/>
                    </a:lnTo>
                    <a:lnTo>
                      <a:pt x="1330" y="248"/>
                    </a:lnTo>
                    <a:lnTo>
                      <a:pt x="1351" y="245"/>
                    </a:lnTo>
                    <a:lnTo>
                      <a:pt x="1373" y="243"/>
                    </a:lnTo>
                    <a:lnTo>
                      <a:pt x="1396" y="240"/>
                    </a:lnTo>
                    <a:lnTo>
                      <a:pt x="1420" y="239"/>
                    </a:lnTo>
                    <a:lnTo>
                      <a:pt x="1444" y="239"/>
                    </a:lnTo>
                    <a:lnTo>
                      <a:pt x="1470" y="242"/>
                    </a:lnTo>
                    <a:lnTo>
                      <a:pt x="1495" y="244"/>
                    </a:lnTo>
                    <a:lnTo>
                      <a:pt x="1521" y="249"/>
                    </a:lnTo>
                    <a:lnTo>
                      <a:pt x="1545" y="256"/>
                    </a:lnTo>
                    <a:lnTo>
                      <a:pt x="1570" y="265"/>
                    </a:lnTo>
                    <a:lnTo>
                      <a:pt x="1593" y="277"/>
                    </a:lnTo>
                    <a:lnTo>
                      <a:pt x="1617" y="291"/>
                    </a:lnTo>
                    <a:lnTo>
                      <a:pt x="1639" y="307"/>
                    </a:lnTo>
                    <a:lnTo>
                      <a:pt x="1660" y="327"/>
                    </a:lnTo>
                    <a:lnTo>
                      <a:pt x="1678" y="349"/>
                    </a:lnTo>
                    <a:lnTo>
                      <a:pt x="1697" y="375"/>
                    </a:lnTo>
                    <a:lnTo>
                      <a:pt x="1713" y="404"/>
                    </a:lnTo>
                    <a:lnTo>
                      <a:pt x="1726" y="436"/>
                    </a:lnTo>
                    <a:lnTo>
                      <a:pt x="1737" y="473"/>
                    </a:lnTo>
                    <a:lnTo>
                      <a:pt x="1747" y="514"/>
                    </a:lnTo>
                    <a:lnTo>
                      <a:pt x="1753" y="558"/>
                    </a:lnTo>
                    <a:lnTo>
                      <a:pt x="1758" y="607"/>
                    </a:lnTo>
                    <a:lnTo>
                      <a:pt x="1758" y="662"/>
                    </a:lnTo>
                    <a:lnTo>
                      <a:pt x="1756" y="719"/>
                    </a:lnTo>
                    <a:lnTo>
                      <a:pt x="1751" y="783"/>
                    </a:lnTo>
                    <a:lnTo>
                      <a:pt x="1741" y="851"/>
                    </a:lnTo>
                    <a:lnTo>
                      <a:pt x="1727" y="925"/>
                    </a:lnTo>
                    <a:lnTo>
                      <a:pt x="1726" y="929"/>
                    </a:lnTo>
                    <a:lnTo>
                      <a:pt x="1724" y="939"/>
                    </a:lnTo>
                    <a:lnTo>
                      <a:pt x="1720" y="955"/>
                    </a:lnTo>
                    <a:lnTo>
                      <a:pt x="1714" y="976"/>
                    </a:lnTo>
                    <a:lnTo>
                      <a:pt x="1706" y="1003"/>
                    </a:lnTo>
                    <a:lnTo>
                      <a:pt x="1699" y="1033"/>
                    </a:lnTo>
                    <a:lnTo>
                      <a:pt x="1689" y="1068"/>
                    </a:lnTo>
                    <a:lnTo>
                      <a:pt x="1679" y="1107"/>
                    </a:lnTo>
                    <a:lnTo>
                      <a:pt x="1668" y="1149"/>
                    </a:lnTo>
                    <a:lnTo>
                      <a:pt x="1656" y="1193"/>
                    </a:lnTo>
                    <a:lnTo>
                      <a:pt x="1645" y="1240"/>
                    </a:lnTo>
                    <a:lnTo>
                      <a:pt x="1631" y="1288"/>
                    </a:lnTo>
                    <a:lnTo>
                      <a:pt x="1619" y="1339"/>
                    </a:lnTo>
                    <a:lnTo>
                      <a:pt x="1606" y="1389"/>
                    </a:lnTo>
                    <a:lnTo>
                      <a:pt x="1593" y="1441"/>
                    </a:lnTo>
                    <a:lnTo>
                      <a:pt x="1597" y="1441"/>
                    </a:lnTo>
                    <a:lnTo>
                      <a:pt x="1580" y="1512"/>
                    </a:lnTo>
                    <a:lnTo>
                      <a:pt x="1561" y="1585"/>
                    </a:lnTo>
                    <a:lnTo>
                      <a:pt x="1561" y="1587"/>
                    </a:lnTo>
                    <a:lnTo>
                      <a:pt x="1538" y="1661"/>
                    </a:lnTo>
                    <a:lnTo>
                      <a:pt x="1511" y="1733"/>
                    </a:lnTo>
                    <a:lnTo>
                      <a:pt x="1480" y="1804"/>
                    </a:lnTo>
                    <a:lnTo>
                      <a:pt x="1447" y="1872"/>
                    </a:lnTo>
                    <a:lnTo>
                      <a:pt x="1411" y="1937"/>
                    </a:lnTo>
                    <a:lnTo>
                      <a:pt x="1373" y="2000"/>
                    </a:lnTo>
                    <a:lnTo>
                      <a:pt x="1332" y="2058"/>
                    </a:lnTo>
                    <a:lnTo>
                      <a:pt x="1289" y="2113"/>
                    </a:lnTo>
                    <a:lnTo>
                      <a:pt x="1244" y="2162"/>
                    </a:lnTo>
                    <a:lnTo>
                      <a:pt x="1196" y="2208"/>
                    </a:lnTo>
                    <a:lnTo>
                      <a:pt x="1146" y="2247"/>
                    </a:lnTo>
                    <a:lnTo>
                      <a:pt x="1096" y="2281"/>
                    </a:lnTo>
                    <a:lnTo>
                      <a:pt x="1043" y="2307"/>
                    </a:lnTo>
                    <a:lnTo>
                      <a:pt x="989" y="2326"/>
                    </a:lnTo>
                    <a:lnTo>
                      <a:pt x="933" y="2339"/>
                    </a:lnTo>
                    <a:lnTo>
                      <a:pt x="875" y="2343"/>
                    </a:lnTo>
                    <a:lnTo>
                      <a:pt x="820" y="2339"/>
                    </a:lnTo>
                    <a:lnTo>
                      <a:pt x="765" y="2326"/>
                    </a:lnTo>
                    <a:lnTo>
                      <a:pt x="710" y="2307"/>
                    </a:lnTo>
                    <a:lnTo>
                      <a:pt x="657" y="2281"/>
                    </a:lnTo>
                    <a:lnTo>
                      <a:pt x="607" y="2247"/>
                    </a:lnTo>
                    <a:lnTo>
                      <a:pt x="558" y="2208"/>
                    </a:lnTo>
                    <a:lnTo>
                      <a:pt x="510" y="2162"/>
                    </a:lnTo>
                    <a:lnTo>
                      <a:pt x="464" y="2113"/>
                    </a:lnTo>
                    <a:lnTo>
                      <a:pt x="421" y="2058"/>
                    </a:lnTo>
                    <a:lnTo>
                      <a:pt x="380" y="2000"/>
                    </a:lnTo>
                    <a:lnTo>
                      <a:pt x="342" y="1937"/>
                    </a:lnTo>
                    <a:lnTo>
                      <a:pt x="307" y="1872"/>
                    </a:lnTo>
                    <a:lnTo>
                      <a:pt x="273" y="1804"/>
                    </a:lnTo>
                    <a:lnTo>
                      <a:pt x="243" y="1733"/>
                    </a:lnTo>
                    <a:lnTo>
                      <a:pt x="215" y="1661"/>
                    </a:lnTo>
                    <a:lnTo>
                      <a:pt x="192" y="1587"/>
                    </a:lnTo>
                    <a:lnTo>
                      <a:pt x="188" y="1579"/>
                    </a:lnTo>
                    <a:lnTo>
                      <a:pt x="182" y="1563"/>
                    </a:lnTo>
                    <a:lnTo>
                      <a:pt x="174" y="1542"/>
                    </a:lnTo>
                    <a:lnTo>
                      <a:pt x="165" y="1516"/>
                    </a:lnTo>
                    <a:lnTo>
                      <a:pt x="154" y="1485"/>
                    </a:lnTo>
                    <a:lnTo>
                      <a:pt x="142" y="1450"/>
                    </a:lnTo>
                    <a:lnTo>
                      <a:pt x="129" y="1411"/>
                    </a:lnTo>
                    <a:lnTo>
                      <a:pt x="117" y="1368"/>
                    </a:lnTo>
                    <a:lnTo>
                      <a:pt x="105" y="1323"/>
                    </a:lnTo>
                    <a:lnTo>
                      <a:pt x="92" y="1275"/>
                    </a:lnTo>
                    <a:lnTo>
                      <a:pt x="80" y="1224"/>
                    </a:lnTo>
                    <a:lnTo>
                      <a:pt x="70" y="1173"/>
                    </a:lnTo>
                    <a:lnTo>
                      <a:pt x="60" y="1118"/>
                    </a:lnTo>
                    <a:lnTo>
                      <a:pt x="54" y="1064"/>
                    </a:lnTo>
                    <a:lnTo>
                      <a:pt x="48" y="1009"/>
                    </a:lnTo>
                    <a:lnTo>
                      <a:pt x="46" y="955"/>
                    </a:lnTo>
                    <a:lnTo>
                      <a:pt x="46" y="899"/>
                    </a:lnTo>
                    <a:lnTo>
                      <a:pt x="48" y="846"/>
                    </a:lnTo>
                    <a:lnTo>
                      <a:pt x="54" y="793"/>
                    </a:lnTo>
                    <a:lnTo>
                      <a:pt x="64" y="743"/>
                    </a:lnTo>
                    <a:lnTo>
                      <a:pt x="78" y="694"/>
                    </a:lnTo>
                    <a:lnTo>
                      <a:pt x="96" y="647"/>
                    </a:lnTo>
                    <a:lnTo>
                      <a:pt x="0" y="763"/>
                    </a:lnTo>
                    <a:lnTo>
                      <a:pt x="0" y="760"/>
                    </a:lnTo>
                    <a:lnTo>
                      <a:pt x="1" y="751"/>
                    </a:lnTo>
                    <a:lnTo>
                      <a:pt x="4" y="739"/>
                    </a:lnTo>
                    <a:lnTo>
                      <a:pt x="7" y="723"/>
                    </a:lnTo>
                    <a:lnTo>
                      <a:pt x="11" y="702"/>
                    </a:lnTo>
                    <a:lnTo>
                      <a:pt x="17" y="678"/>
                    </a:lnTo>
                    <a:lnTo>
                      <a:pt x="25" y="650"/>
                    </a:lnTo>
                    <a:lnTo>
                      <a:pt x="34" y="621"/>
                    </a:lnTo>
                    <a:lnTo>
                      <a:pt x="46" y="588"/>
                    </a:lnTo>
                    <a:lnTo>
                      <a:pt x="60" y="553"/>
                    </a:lnTo>
                    <a:lnTo>
                      <a:pt x="75" y="516"/>
                    </a:lnTo>
                    <a:lnTo>
                      <a:pt x="94" y="478"/>
                    </a:lnTo>
                    <a:lnTo>
                      <a:pt x="116" y="440"/>
                    </a:lnTo>
                    <a:lnTo>
                      <a:pt x="139" y="401"/>
                    </a:lnTo>
                    <a:lnTo>
                      <a:pt x="166" y="361"/>
                    </a:lnTo>
                    <a:lnTo>
                      <a:pt x="196" y="320"/>
                    </a:lnTo>
                    <a:lnTo>
                      <a:pt x="229" y="282"/>
                    </a:lnTo>
                    <a:lnTo>
                      <a:pt x="266" y="244"/>
                    </a:lnTo>
                    <a:lnTo>
                      <a:pt x="307" y="207"/>
                    </a:lnTo>
                    <a:lnTo>
                      <a:pt x="351" y="171"/>
                    </a:lnTo>
                    <a:lnTo>
                      <a:pt x="400" y="138"/>
                    </a:lnTo>
                    <a:lnTo>
                      <a:pt x="452" y="107"/>
                    </a:lnTo>
                    <a:lnTo>
                      <a:pt x="510" y="79"/>
                    </a:lnTo>
                    <a:lnTo>
                      <a:pt x="571" y="55"/>
                    </a:lnTo>
                    <a:lnTo>
                      <a:pt x="637" y="32"/>
                    </a:lnTo>
                    <a:lnTo>
                      <a:pt x="708" y="15"/>
                    </a:lnTo>
                    <a:lnTo>
                      <a:pt x="784" y="0"/>
                    </a:lnTo>
                    <a:lnTo>
                      <a:pt x="787" y="0"/>
                    </a:lnTo>
                    <a:lnTo>
                      <a:pt x="794" y="0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000F4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6" name="Freeform 49">
                <a:extLst>
                  <a:ext uri="{FF2B5EF4-FFF2-40B4-BE49-F238E27FC236}">
                    <a16:creationId xmlns:a16="http://schemas.microsoft.com/office/drawing/2014/main" id="{AE73F31A-66A8-AFBE-A9C8-C1C757F5C1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063" y="-5329238"/>
                <a:ext cx="2790825" cy="3719513"/>
              </a:xfrm>
              <a:custGeom>
                <a:avLst/>
                <a:gdLst>
                  <a:gd name="T0" fmla="*/ 755 w 1758"/>
                  <a:gd name="T1" fmla="*/ 582 h 2343"/>
                  <a:gd name="T2" fmla="*/ 625 w 1758"/>
                  <a:gd name="T3" fmla="*/ 610 h 2343"/>
                  <a:gd name="T4" fmla="*/ 495 w 1758"/>
                  <a:gd name="T5" fmla="*/ 671 h 2343"/>
                  <a:gd name="T6" fmla="*/ 377 w 1758"/>
                  <a:gd name="T7" fmla="*/ 781 h 2343"/>
                  <a:gd name="T8" fmla="*/ 286 w 1758"/>
                  <a:gd name="T9" fmla="*/ 948 h 2343"/>
                  <a:gd name="T10" fmla="*/ 233 w 1758"/>
                  <a:gd name="T11" fmla="*/ 1186 h 2343"/>
                  <a:gd name="T12" fmla="*/ 230 w 1758"/>
                  <a:gd name="T13" fmla="*/ 1505 h 2343"/>
                  <a:gd name="T14" fmla="*/ 284 w 1758"/>
                  <a:gd name="T15" fmla="*/ 1690 h 2343"/>
                  <a:gd name="T16" fmla="*/ 401 w 1758"/>
                  <a:gd name="T17" fmla="*/ 1856 h 2343"/>
                  <a:gd name="T18" fmla="*/ 524 w 1758"/>
                  <a:gd name="T19" fmla="*/ 1978 h 2343"/>
                  <a:gd name="T20" fmla="*/ 1203 w 1758"/>
                  <a:gd name="T21" fmla="*/ 1994 h 2343"/>
                  <a:gd name="T22" fmla="*/ 1386 w 1758"/>
                  <a:gd name="T23" fmla="*/ 1807 h 2343"/>
                  <a:gd name="T24" fmla="*/ 1516 w 1758"/>
                  <a:gd name="T25" fmla="*/ 1542 h 2343"/>
                  <a:gd name="T26" fmla="*/ 1558 w 1758"/>
                  <a:gd name="T27" fmla="*/ 1322 h 2343"/>
                  <a:gd name="T28" fmla="*/ 1569 w 1758"/>
                  <a:gd name="T29" fmla="*/ 1161 h 2343"/>
                  <a:gd name="T30" fmla="*/ 1558 w 1758"/>
                  <a:gd name="T31" fmla="*/ 996 h 2343"/>
                  <a:gd name="T32" fmla="*/ 1516 w 1758"/>
                  <a:gd name="T33" fmla="*/ 843 h 2343"/>
                  <a:gd name="T34" fmla="*/ 1431 w 1758"/>
                  <a:gd name="T35" fmla="*/ 714 h 2343"/>
                  <a:gd name="T36" fmla="*/ 1290 w 1758"/>
                  <a:gd name="T37" fmla="*/ 628 h 2343"/>
                  <a:gd name="T38" fmla="*/ 1083 w 1758"/>
                  <a:gd name="T39" fmla="*/ 596 h 2343"/>
                  <a:gd name="T40" fmla="*/ 1005 w 1758"/>
                  <a:gd name="T41" fmla="*/ 595 h 2343"/>
                  <a:gd name="T42" fmla="*/ 943 w 1758"/>
                  <a:gd name="T43" fmla="*/ 585 h 2343"/>
                  <a:gd name="T44" fmla="*/ 845 w 1758"/>
                  <a:gd name="T45" fmla="*/ 578 h 2343"/>
                  <a:gd name="T46" fmla="*/ 862 w 1758"/>
                  <a:gd name="T47" fmla="*/ 3 h 2343"/>
                  <a:gd name="T48" fmla="*/ 970 w 1758"/>
                  <a:gd name="T49" fmla="*/ 18 h 2343"/>
                  <a:gd name="T50" fmla="*/ 1087 w 1758"/>
                  <a:gd name="T51" fmla="*/ 55 h 2343"/>
                  <a:gd name="T52" fmla="*/ 1182 w 1758"/>
                  <a:gd name="T53" fmla="*/ 125 h 2343"/>
                  <a:gd name="T54" fmla="*/ 1226 w 1758"/>
                  <a:gd name="T55" fmla="*/ 239 h 2343"/>
                  <a:gd name="T56" fmla="*/ 1239 w 1758"/>
                  <a:gd name="T57" fmla="*/ 271 h 2343"/>
                  <a:gd name="T58" fmla="*/ 1292 w 1758"/>
                  <a:gd name="T59" fmla="*/ 256 h 2343"/>
                  <a:gd name="T60" fmla="*/ 1373 w 1758"/>
                  <a:gd name="T61" fmla="*/ 243 h 2343"/>
                  <a:gd name="T62" fmla="*/ 1470 w 1758"/>
                  <a:gd name="T63" fmla="*/ 242 h 2343"/>
                  <a:gd name="T64" fmla="*/ 1570 w 1758"/>
                  <a:gd name="T65" fmla="*/ 265 h 2343"/>
                  <a:gd name="T66" fmla="*/ 1660 w 1758"/>
                  <a:gd name="T67" fmla="*/ 327 h 2343"/>
                  <a:gd name="T68" fmla="*/ 1726 w 1758"/>
                  <a:gd name="T69" fmla="*/ 436 h 2343"/>
                  <a:gd name="T70" fmla="*/ 1758 w 1758"/>
                  <a:gd name="T71" fmla="*/ 607 h 2343"/>
                  <a:gd name="T72" fmla="*/ 1741 w 1758"/>
                  <a:gd name="T73" fmla="*/ 851 h 2343"/>
                  <a:gd name="T74" fmla="*/ 1720 w 1758"/>
                  <a:gd name="T75" fmla="*/ 955 h 2343"/>
                  <a:gd name="T76" fmla="*/ 1689 w 1758"/>
                  <a:gd name="T77" fmla="*/ 1068 h 2343"/>
                  <a:gd name="T78" fmla="*/ 1645 w 1758"/>
                  <a:gd name="T79" fmla="*/ 1240 h 2343"/>
                  <a:gd name="T80" fmla="*/ 1593 w 1758"/>
                  <a:gd name="T81" fmla="*/ 1441 h 2343"/>
                  <a:gd name="T82" fmla="*/ 1561 w 1758"/>
                  <a:gd name="T83" fmla="*/ 1587 h 2343"/>
                  <a:gd name="T84" fmla="*/ 1447 w 1758"/>
                  <a:gd name="T85" fmla="*/ 1872 h 2343"/>
                  <a:gd name="T86" fmla="*/ 1289 w 1758"/>
                  <a:gd name="T87" fmla="*/ 2113 h 2343"/>
                  <a:gd name="T88" fmla="*/ 1096 w 1758"/>
                  <a:gd name="T89" fmla="*/ 2281 h 2343"/>
                  <a:gd name="T90" fmla="*/ 875 w 1758"/>
                  <a:gd name="T91" fmla="*/ 2343 h 2343"/>
                  <a:gd name="T92" fmla="*/ 657 w 1758"/>
                  <a:gd name="T93" fmla="*/ 2281 h 2343"/>
                  <a:gd name="T94" fmla="*/ 464 w 1758"/>
                  <a:gd name="T95" fmla="*/ 2113 h 2343"/>
                  <a:gd name="T96" fmla="*/ 307 w 1758"/>
                  <a:gd name="T97" fmla="*/ 1872 h 2343"/>
                  <a:gd name="T98" fmla="*/ 192 w 1758"/>
                  <a:gd name="T99" fmla="*/ 1587 h 2343"/>
                  <a:gd name="T100" fmla="*/ 165 w 1758"/>
                  <a:gd name="T101" fmla="*/ 1516 h 2343"/>
                  <a:gd name="T102" fmla="*/ 117 w 1758"/>
                  <a:gd name="T103" fmla="*/ 1368 h 2343"/>
                  <a:gd name="T104" fmla="*/ 70 w 1758"/>
                  <a:gd name="T105" fmla="*/ 1173 h 2343"/>
                  <a:gd name="T106" fmla="*/ 46 w 1758"/>
                  <a:gd name="T107" fmla="*/ 955 h 2343"/>
                  <a:gd name="T108" fmla="*/ 64 w 1758"/>
                  <a:gd name="T109" fmla="*/ 743 h 2343"/>
                  <a:gd name="T110" fmla="*/ 0 w 1758"/>
                  <a:gd name="T111" fmla="*/ 760 h 2343"/>
                  <a:gd name="T112" fmla="*/ 11 w 1758"/>
                  <a:gd name="T113" fmla="*/ 702 h 2343"/>
                  <a:gd name="T114" fmla="*/ 46 w 1758"/>
                  <a:gd name="T115" fmla="*/ 588 h 2343"/>
                  <a:gd name="T116" fmla="*/ 116 w 1758"/>
                  <a:gd name="T117" fmla="*/ 440 h 2343"/>
                  <a:gd name="T118" fmla="*/ 229 w 1758"/>
                  <a:gd name="T119" fmla="*/ 282 h 2343"/>
                  <a:gd name="T120" fmla="*/ 400 w 1758"/>
                  <a:gd name="T121" fmla="*/ 138 h 2343"/>
                  <a:gd name="T122" fmla="*/ 637 w 1758"/>
                  <a:gd name="T123" fmla="*/ 32 h 2343"/>
                  <a:gd name="T124" fmla="*/ 794 w 1758"/>
                  <a:gd name="T125" fmla="*/ 0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8" h="2343">
                    <a:moveTo>
                      <a:pt x="845" y="578"/>
                    </a:moveTo>
                    <a:lnTo>
                      <a:pt x="815" y="578"/>
                    </a:lnTo>
                    <a:lnTo>
                      <a:pt x="786" y="579"/>
                    </a:lnTo>
                    <a:lnTo>
                      <a:pt x="755" y="582"/>
                    </a:lnTo>
                    <a:lnTo>
                      <a:pt x="723" y="586"/>
                    </a:lnTo>
                    <a:lnTo>
                      <a:pt x="691" y="591"/>
                    </a:lnTo>
                    <a:lnTo>
                      <a:pt x="657" y="600"/>
                    </a:lnTo>
                    <a:lnTo>
                      <a:pt x="625" y="610"/>
                    </a:lnTo>
                    <a:lnTo>
                      <a:pt x="592" y="621"/>
                    </a:lnTo>
                    <a:lnTo>
                      <a:pt x="559" y="636"/>
                    </a:lnTo>
                    <a:lnTo>
                      <a:pt x="527" y="653"/>
                    </a:lnTo>
                    <a:lnTo>
                      <a:pt x="495" y="671"/>
                    </a:lnTo>
                    <a:lnTo>
                      <a:pt x="464" y="695"/>
                    </a:lnTo>
                    <a:lnTo>
                      <a:pt x="433" y="721"/>
                    </a:lnTo>
                    <a:lnTo>
                      <a:pt x="405" y="749"/>
                    </a:lnTo>
                    <a:lnTo>
                      <a:pt x="377" y="781"/>
                    </a:lnTo>
                    <a:lnTo>
                      <a:pt x="351" y="818"/>
                    </a:lnTo>
                    <a:lnTo>
                      <a:pt x="327" y="857"/>
                    </a:lnTo>
                    <a:lnTo>
                      <a:pt x="305" y="900"/>
                    </a:lnTo>
                    <a:lnTo>
                      <a:pt x="286" y="948"/>
                    </a:lnTo>
                    <a:lnTo>
                      <a:pt x="268" y="1001"/>
                    </a:lnTo>
                    <a:lnTo>
                      <a:pt x="254" y="1058"/>
                    </a:lnTo>
                    <a:lnTo>
                      <a:pt x="241" y="1120"/>
                    </a:lnTo>
                    <a:lnTo>
                      <a:pt x="233" y="1186"/>
                    </a:lnTo>
                    <a:lnTo>
                      <a:pt x="226" y="1257"/>
                    </a:lnTo>
                    <a:lnTo>
                      <a:pt x="224" y="1335"/>
                    </a:lnTo>
                    <a:lnTo>
                      <a:pt x="225" y="1416"/>
                    </a:lnTo>
                    <a:lnTo>
                      <a:pt x="230" y="1505"/>
                    </a:lnTo>
                    <a:lnTo>
                      <a:pt x="235" y="1552"/>
                    </a:lnTo>
                    <a:lnTo>
                      <a:pt x="246" y="1599"/>
                    </a:lnTo>
                    <a:lnTo>
                      <a:pt x="262" y="1644"/>
                    </a:lnTo>
                    <a:lnTo>
                      <a:pt x="284" y="1690"/>
                    </a:lnTo>
                    <a:lnTo>
                      <a:pt x="309" y="1734"/>
                    </a:lnTo>
                    <a:lnTo>
                      <a:pt x="339" y="1777"/>
                    </a:lnTo>
                    <a:lnTo>
                      <a:pt x="369" y="1818"/>
                    </a:lnTo>
                    <a:lnTo>
                      <a:pt x="401" y="1856"/>
                    </a:lnTo>
                    <a:lnTo>
                      <a:pt x="433" y="1892"/>
                    </a:lnTo>
                    <a:lnTo>
                      <a:pt x="465" y="1924"/>
                    </a:lnTo>
                    <a:lnTo>
                      <a:pt x="496" y="1953"/>
                    </a:lnTo>
                    <a:lnTo>
                      <a:pt x="524" y="1978"/>
                    </a:lnTo>
                    <a:lnTo>
                      <a:pt x="550" y="1997"/>
                    </a:lnTo>
                    <a:lnTo>
                      <a:pt x="602" y="1834"/>
                    </a:lnTo>
                    <a:lnTo>
                      <a:pt x="1151" y="1834"/>
                    </a:lnTo>
                    <a:lnTo>
                      <a:pt x="1203" y="1994"/>
                    </a:lnTo>
                    <a:lnTo>
                      <a:pt x="1246" y="1959"/>
                    </a:lnTo>
                    <a:lnTo>
                      <a:pt x="1289" y="1921"/>
                    </a:lnTo>
                    <a:lnTo>
                      <a:pt x="1341" y="1866"/>
                    </a:lnTo>
                    <a:lnTo>
                      <a:pt x="1386" y="1807"/>
                    </a:lnTo>
                    <a:lnTo>
                      <a:pt x="1427" y="1745"/>
                    </a:lnTo>
                    <a:lnTo>
                      <a:pt x="1463" y="1680"/>
                    </a:lnTo>
                    <a:lnTo>
                      <a:pt x="1492" y="1612"/>
                    </a:lnTo>
                    <a:lnTo>
                      <a:pt x="1516" y="1542"/>
                    </a:lnTo>
                    <a:lnTo>
                      <a:pt x="1535" y="1469"/>
                    </a:lnTo>
                    <a:lnTo>
                      <a:pt x="1549" y="1395"/>
                    </a:lnTo>
                    <a:lnTo>
                      <a:pt x="1554" y="1360"/>
                    </a:lnTo>
                    <a:lnTo>
                      <a:pt x="1558" y="1322"/>
                    </a:lnTo>
                    <a:lnTo>
                      <a:pt x="1561" y="1283"/>
                    </a:lnTo>
                    <a:lnTo>
                      <a:pt x="1565" y="1243"/>
                    </a:lnTo>
                    <a:lnTo>
                      <a:pt x="1567" y="1202"/>
                    </a:lnTo>
                    <a:lnTo>
                      <a:pt x="1569" y="1161"/>
                    </a:lnTo>
                    <a:lnTo>
                      <a:pt x="1567" y="1120"/>
                    </a:lnTo>
                    <a:lnTo>
                      <a:pt x="1566" y="1079"/>
                    </a:lnTo>
                    <a:lnTo>
                      <a:pt x="1564" y="1037"/>
                    </a:lnTo>
                    <a:lnTo>
                      <a:pt x="1558" y="996"/>
                    </a:lnTo>
                    <a:lnTo>
                      <a:pt x="1551" y="956"/>
                    </a:lnTo>
                    <a:lnTo>
                      <a:pt x="1542" y="918"/>
                    </a:lnTo>
                    <a:lnTo>
                      <a:pt x="1530" y="879"/>
                    </a:lnTo>
                    <a:lnTo>
                      <a:pt x="1516" y="843"/>
                    </a:lnTo>
                    <a:lnTo>
                      <a:pt x="1500" y="808"/>
                    </a:lnTo>
                    <a:lnTo>
                      <a:pt x="1479" y="775"/>
                    </a:lnTo>
                    <a:lnTo>
                      <a:pt x="1457" y="744"/>
                    </a:lnTo>
                    <a:lnTo>
                      <a:pt x="1431" y="714"/>
                    </a:lnTo>
                    <a:lnTo>
                      <a:pt x="1401" y="689"/>
                    </a:lnTo>
                    <a:lnTo>
                      <a:pt x="1368" y="665"/>
                    </a:lnTo>
                    <a:lnTo>
                      <a:pt x="1331" y="644"/>
                    </a:lnTo>
                    <a:lnTo>
                      <a:pt x="1290" y="628"/>
                    </a:lnTo>
                    <a:lnTo>
                      <a:pt x="1245" y="614"/>
                    </a:lnTo>
                    <a:lnTo>
                      <a:pt x="1196" y="604"/>
                    </a:lnTo>
                    <a:lnTo>
                      <a:pt x="1143" y="599"/>
                    </a:lnTo>
                    <a:lnTo>
                      <a:pt x="1083" y="596"/>
                    </a:lnTo>
                    <a:lnTo>
                      <a:pt x="1021" y="599"/>
                    </a:lnTo>
                    <a:lnTo>
                      <a:pt x="1018" y="599"/>
                    </a:lnTo>
                    <a:lnTo>
                      <a:pt x="1013" y="598"/>
                    </a:lnTo>
                    <a:lnTo>
                      <a:pt x="1005" y="595"/>
                    </a:lnTo>
                    <a:lnTo>
                      <a:pt x="994" y="593"/>
                    </a:lnTo>
                    <a:lnTo>
                      <a:pt x="979" y="590"/>
                    </a:lnTo>
                    <a:lnTo>
                      <a:pt x="962" y="588"/>
                    </a:lnTo>
                    <a:lnTo>
                      <a:pt x="943" y="585"/>
                    </a:lnTo>
                    <a:lnTo>
                      <a:pt x="921" y="582"/>
                    </a:lnTo>
                    <a:lnTo>
                      <a:pt x="898" y="580"/>
                    </a:lnTo>
                    <a:lnTo>
                      <a:pt x="872" y="579"/>
                    </a:lnTo>
                    <a:lnTo>
                      <a:pt x="845" y="578"/>
                    </a:lnTo>
                    <a:close/>
                    <a:moveTo>
                      <a:pt x="805" y="0"/>
                    </a:moveTo>
                    <a:lnTo>
                      <a:pt x="821" y="0"/>
                    </a:lnTo>
                    <a:lnTo>
                      <a:pt x="840" y="2"/>
                    </a:lnTo>
                    <a:lnTo>
                      <a:pt x="862" y="3"/>
                    </a:lnTo>
                    <a:lnTo>
                      <a:pt x="886" y="5"/>
                    </a:lnTo>
                    <a:lnTo>
                      <a:pt x="914" y="8"/>
                    </a:lnTo>
                    <a:lnTo>
                      <a:pt x="941" y="11"/>
                    </a:lnTo>
                    <a:lnTo>
                      <a:pt x="970" y="18"/>
                    </a:lnTo>
                    <a:lnTo>
                      <a:pt x="1000" y="24"/>
                    </a:lnTo>
                    <a:lnTo>
                      <a:pt x="1029" y="32"/>
                    </a:lnTo>
                    <a:lnTo>
                      <a:pt x="1058" y="42"/>
                    </a:lnTo>
                    <a:lnTo>
                      <a:pt x="1087" y="55"/>
                    </a:lnTo>
                    <a:lnTo>
                      <a:pt x="1113" y="69"/>
                    </a:lnTo>
                    <a:lnTo>
                      <a:pt x="1139" y="85"/>
                    </a:lnTo>
                    <a:lnTo>
                      <a:pt x="1162" y="104"/>
                    </a:lnTo>
                    <a:lnTo>
                      <a:pt x="1182" y="125"/>
                    </a:lnTo>
                    <a:lnTo>
                      <a:pt x="1199" y="149"/>
                    </a:lnTo>
                    <a:lnTo>
                      <a:pt x="1213" y="176"/>
                    </a:lnTo>
                    <a:lnTo>
                      <a:pt x="1221" y="206"/>
                    </a:lnTo>
                    <a:lnTo>
                      <a:pt x="1226" y="239"/>
                    </a:lnTo>
                    <a:lnTo>
                      <a:pt x="1225" y="276"/>
                    </a:lnTo>
                    <a:lnTo>
                      <a:pt x="1226" y="275"/>
                    </a:lnTo>
                    <a:lnTo>
                      <a:pt x="1231" y="274"/>
                    </a:lnTo>
                    <a:lnTo>
                      <a:pt x="1239" y="271"/>
                    </a:lnTo>
                    <a:lnTo>
                      <a:pt x="1248" y="268"/>
                    </a:lnTo>
                    <a:lnTo>
                      <a:pt x="1261" y="264"/>
                    </a:lnTo>
                    <a:lnTo>
                      <a:pt x="1276" y="260"/>
                    </a:lnTo>
                    <a:lnTo>
                      <a:pt x="1292" y="256"/>
                    </a:lnTo>
                    <a:lnTo>
                      <a:pt x="1310" y="253"/>
                    </a:lnTo>
                    <a:lnTo>
                      <a:pt x="1330" y="248"/>
                    </a:lnTo>
                    <a:lnTo>
                      <a:pt x="1351" y="245"/>
                    </a:lnTo>
                    <a:lnTo>
                      <a:pt x="1373" y="243"/>
                    </a:lnTo>
                    <a:lnTo>
                      <a:pt x="1396" y="240"/>
                    </a:lnTo>
                    <a:lnTo>
                      <a:pt x="1420" y="239"/>
                    </a:lnTo>
                    <a:lnTo>
                      <a:pt x="1444" y="239"/>
                    </a:lnTo>
                    <a:lnTo>
                      <a:pt x="1470" y="242"/>
                    </a:lnTo>
                    <a:lnTo>
                      <a:pt x="1495" y="244"/>
                    </a:lnTo>
                    <a:lnTo>
                      <a:pt x="1521" y="249"/>
                    </a:lnTo>
                    <a:lnTo>
                      <a:pt x="1545" y="256"/>
                    </a:lnTo>
                    <a:lnTo>
                      <a:pt x="1570" y="265"/>
                    </a:lnTo>
                    <a:lnTo>
                      <a:pt x="1593" y="277"/>
                    </a:lnTo>
                    <a:lnTo>
                      <a:pt x="1617" y="291"/>
                    </a:lnTo>
                    <a:lnTo>
                      <a:pt x="1639" y="307"/>
                    </a:lnTo>
                    <a:lnTo>
                      <a:pt x="1660" y="327"/>
                    </a:lnTo>
                    <a:lnTo>
                      <a:pt x="1678" y="349"/>
                    </a:lnTo>
                    <a:lnTo>
                      <a:pt x="1697" y="375"/>
                    </a:lnTo>
                    <a:lnTo>
                      <a:pt x="1713" y="404"/>
                    </a:lnTo>
                    <a:lnTo>
                      <a:pt x="1726" y="436"/>
                    </a:lnTo>
                    <a:lnTo>
                      <a:pt x="1737" y="473"/>
                    </a:lnTo>
                    <a:lnTo>
                      <a:pt x="1747" y="514"/>
                    </a:lnTo>
                    <a:lnTo>
                      <a:pt x="1753" y="558"/>
                    </a:lnTo>
                    <a:lnTo>
                      <a:pt x="1758" y="607"/>
                    </a:lnTo>
                    <a:lnTo>
                      <a:pt x="1758" y="662"/>
                    </a:lnTo>
                    <a:lnTo>
                      <a:pt x="1756" y="719"/>
                    </a:lnTo>
                    <a:lnTo>
                      <a:pt x="1751" y="783"/>
                    </a:lnTo>
                    <a:lnTo>
                      <a:pt x="1741" y="851"/>
                    </a:lnTo>
                    <a:lnTo>
                      <a:pt x="1727" y="925"/>
                    </a:lnTo>
                    <a:lnTo>
                      <a:pt x="1726" y="929"/>
                    </a:lnTo>
                    <a:lnTo>
                      <a:pt x="1724" y="939"/>
                    </a:lnTo>
                    <a:lnTo>
                      <a:pt x="1720" y="955"/>
                    </a:lnTo>
                    <a:lnTo>
                      <a:pt x="1714" y="976"/>
                    </a:lnTo>
                    <a:lnTo>
                      <a:pt x="1706" y="1003"/>
                    </a:lnTo>
                    <a:lnTo>
                      <a:pt x="1699" y="1033"/>
                    </a:lnTo>
                    <a:lnTo>
                      <a:pt x="1689" y="1068"/>
                    </a:lnTo>
                    <a:lnTo>
                      <a:pt x="1679" y="1107"/>
                    </a:lnTo>
                    <a:lnTo>
                      <a:pt x="1668" y="1149"/>
                    </a:lnTo>
                    <a:lnTo>
                      <a:pt x="1656" y="1193"/>
                    </a:lnTo>
                    <a:lnTo>
                      <a:pt x="1645" y="1240"/>
                    </a:lnTo>
                    <a:lnTo>
                      <a:pt x="1631" y="1288"/>
                    </a:lnTo>
                    <a:lnTo>
                      <a:pt x="1619" y="1339"/>
                    </a:lnTo>
                    <a:lnTo>
                      <a:pt x="1606" y="1389"/>
                    </a:lnTo>
                    <a:lnTo>
                      <a:pt x="1593" y="1441"/>
                    </a:lnTo>
                    <a:lnTo>
                      <a:pt x="1597" y="1441"/>
                    </a:lnTo>
                    <a:lnTo>
                      <a:pt x="1580" y="1512"/>
                    </a:lnTo>
                    <a:lnTo>
                      <a:pt x="1561" y="1585"/>
                    </a:lnTo>
                    <a:lnTo>
                      <a:pt x="1561" y="1587"/>
                    </a:lnTo>
                    <a:lnTo>
                      <a:pt x="1538" y="1661"/>
                    </a:lnTo>
                    <a:lnTo>
                      <a:pt x="1511" y="1733"/>
                    </a:lnTo>
                    <a:lnTo>
                      <a:pt x="1480" y="1804"/>
                    </a:lnTo>
                    <a:lnTo>
                      <a:pt x="1447" y="1872"/>
                    </a:lnTo>
                    <a:lnTo>
                      <a:pt x="1411" y="1937"/>
                    </a:lnTo>
                    <a:lnTo>
                      <a:pt x="1373" y="2000"/>
                    </a:lnTo>
                    <a:lnTo>
                      <a:pt x="1332" y="2058"/>
                    </a:lnTo>
                    <a:lnTo>
                      <a:pt x="1289" y="2113"/>
                    </a:lnTo>
                    <a:lnTo>
                      <a:pt x="1244" y="2162"/>
                    </a:lnTo>
                    <a:lnTo>
                      <a:pt x="1196" y="2208"/>
                    </a:lnTo>
                    <a:lnTo>
                      <a:pt x="1146" y="2247"/>
                    </a:lnTo>
                    <a:lnTo>
                      <a:pt x="1096" y="2281"/>
                    </a:lnTo>
                    <a:lnTo>
                      <a:pt x="1043" y="2307"/>
                    </a:lnTo>
                    <a:lnTo>
                      <a:pt x="989" y="2326"/>
                    </a:lnTo>
                    <a:lnTo>
                      <a:pt x="933" y="2339"/>
                    </a:lnTo>
                    <a:lnTo>
                      <a:pt x="875" y="2343"/>
                    </a:lnTo>
                    <a:lnTo>
                      <a:pt x="820" y="2339"/>
                    </a:lnTo>
                    <a:lnTo>
                      <a:pt x="765" y="2326"/>
                    </a:lnTo>
                    <a:lnTo>
                      <a:pt x="710" y="2307"/>
                    </a:lnTo>
                    <a:lnTo>
                      <a:pt x="657" y="2281"/>
                    </a:lnTo>
                    <a:lnTo>
                      <a:pt x="607" y="2247"/>
                    </a:lnTo>
                    <a:lnTo>
                      <a:pt x="558" y="2208"/>
                    </a:lnTo>
                    <a:lnTo>
                      <a:pt x="510" y="2162"/>
                    </a:lnTo>
                    <a:lnTo>
                      <a:pt x="464" y="2113"/>
                    </a:lnTo>
                    <a:lnTo>
                      <a:pt x="421" y="2058"/>
                    </a:lnTo>
                    <a:lnTo>
                      <a:pt x="380" y="2000"/>
                    </a:lnTo>
                    <a:lnTo>
                      <a:pt x="342" y="1937"/>
                    </a:lnTo>
                    <a:lnTo>
                      <a:pt x="307" y="1872"/>
                    </a:lnTo>
                    <a:lnTo>
                      <a:pt x="273" y="1804"/>
                    </a:lnTo>
                    <a:lnTo>
                      <a:pt x="243" y="1733"/>
                    </a:lnTo>
                    <a:lnTo>
                      <a:pt x="215" y="1661"/>
                    </a:lnTo>
                    <a:lnTo>
                      <a:pt x="192" y="1587"/>
                    </a:lnTo>
                    <a:lnTo>
                      <a:pt x="188" y="1579"/>
                    </a:lnTo>
                    <a:lnTo>
                      <a:pt x="182" y="1563"/>
                    </a:lnTo>
                    <a:lnTo>
                      <a:pt x="174" y="1542"/>
                    </a:lnTo>
                    <a:lnTo>
                      <a:pt x="165" y="1516"/>
                    </a:lnTo>
                    <a:lnTo>
                      <a:pt x="154" y="1485"/>
                    </a:lnTo>
                    <a:lnTo>
                      <a:pt x="142" y="1450"/>
                    </a:lnTo>
                    <a:lnTo>
                      <a:pt x="129" y="1411"/>
                    </a:lnTo>
                    <a:lnTo>
                      <a:pt x="117" y="1368"/>
                    </a:lnTo>
                    <a:lnTo>
                      <a:pt x="105" y="1323"/>
                    </a:lnTo>
                    <a:lnTo>
                      <a:pt x="92" y="1275"/>
                    </a:lnTo>
                    <a:lnTo>
                      <a:pt x="80" y="1224"/>
                    </a:lnTo>
                    <a:lnTo>
                      <a:pt x="70" y="1173"/>
                    </a:lnTo>
                    <a:lnTo>
                      <a:pt x="60" y="1118"/>
                    </a:lnTo>
                    <a:lnTo>
                      <a:pt x="54" y="1064"/>
                    </a:lnTo>
                    <a:lnTo>
                      <a:pt x="48" y="1009"/>
                    </a:lnTo>
                    <a:lnTo>
                      <a:pt x="46" y="955"/>
                    </a:lnTo>
                    <a:lnTo>
                      <a:pt x="46" y="899"/>
                    </a:lnTo>
                    <a:lnTo>
                      <a:pt x="48" y="846"/>
                    </a:lnTo>
                    <a:lnTo>
                      <a:pt x="54" y="793"/>
                    </a:lnTo>
                    <a:lnTo>
                      <a:pt x="64" y="743"/>
                    </a:lnTo>
                    <a:lnTo>
                      <a:pt x="78" y="694"/>
                    </a:lnTo>
                    <a:lnTo>
                      <a:pt x="96" y="647"/>
                    </a:lnTo>
                    <a:lnTo>
                      <a:pt x="0" y="763"/>
                    </a:lnTo>
                    <a:lnTo>
                      <a:pt x="0" y="760"/>
                    </a:lnTo>
                    <a:lnTo>
                      <a:pt x="1" y="751"/>
                    </a:lnTo>
                    <a:lnTo>
                      <a:pt x="4" y="739"/>
                    </a:lnTo>
                    <a:lnTo>
                      <a:pt x="7" y="723"/>
                    </a:lnTo>
                    <a:lnTo>
                      <a:pt x="11" y="702"/>
                    </a:lnTo>
                    <a:lnTo>
                      <a:pt x="17" y="678"/>
                    </a:lnTo>
                    <a:lnTo>
                      <a:pt x="25" y="650"/>
                    </a:lnTo>
                    <a:lnTo>
                      <a:pt x="34" y="621"/>
                    </a:lnTo>
                    <a:lnTo>
                      <a:pt x="46" y="588"/>
                    </a:lnTo>
                    <a:lnTo>
                      <a:pt x="60" y="553"/>
                    </a:lnTo>
                    <a:lnTo>
                      <a:pt x="75" y="516"/>
                    </a:lnTo>
                    <a:lnTo>
                      <a:pt x="94" y="478"/>
                    </a:lnTo>
                    <a:lnTo>
                      <a:pt x="116" y="440"/>
                    </a:lnTo>
                    <a:lnTo>
                      <a:pt x="139" y="401"/>
                    </a:lnTo>
                    <a:lnTo>
                      <a:pt x="166" y="361"/>
                    </a:lnTo>
                    <a:lnTo>
                      <a:pt x="196" y="320"/>
                    </a:lnTo>
                    <a:lnTo>
                      <a:pt x="229" y="282"/>
                    </a:lnTo>
                    <a:lnTo>
                      <a:pt x="266" y="244"/>
                    </a:lnTo>
                    <a:lnTo>
                      <a:pt x="307" y="207"/>
                    </a:lnTo>
                    <a:lnTo>
                      <a:pt x="351" y="171"/>
                    </a:lnTo>
                    <a:lnTo>
                      <a:pt x="400" y="138"/>
                    </a:lnTo>
                    <a:lnTo>
                      <a:pt x="452" y="107"/>
                    </a:lnTo>
                    <a:lnTo>
                      <a:pt x="510" y="79"/>
                    </a:lnTo>
                    <a:lnTo>
                      <a:pt x="571" y="55"/>
                    </a:lnTo>
                    <a:lnTo>
                      <a:pt x="637" y="32"/>
                    </a:lnTo>
                    <a:lnTo>
                      <a:pt x="708" y="15"/>
                    </a:lnTo>
                    <a:lnTo>
                      <a:pt x="784" y="0"/>
                    </a:lnTo>
                    <a:lnTo>
                      <a:pt x="787" y="0"/>
                    </a:lnTo>
                    <a:lnTo>
                      <a:pt x="794" y="0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7" name="Freeform 50">
                <a:extLst>
                  <a:ext uri="{FF2B5EF4-FFF2-40B4-BE49-F238E27FC236}">
                    <a16:creationId xmlns:a16="http://schemas.microsoft.com/office/drawing/2014/main" id="{329F1BD0-3AE3-6215-0E68-19D22821E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575" y="-2244725"/>
                <a:ext cx="711200" cy="163513"/>
              </a:xfrm>
              <a:custGeom>
                <a:avLst/>
                <a:gdLst>
                  <a:gd name="T0" fmla="*/ 0 w 448"/>
                  <a:gd name="T1" fmla="*/ 0 h 103"/>
                  <a:gd name="T2" fmla="*/ 448 w 448"/>
                  <a:gd name="T3" fmla="*/ 0 h 103"/>
                  <a:gd name="T4" fmla="*/ 418 w 448"/>
                  <a:gd name="T5" fmla="*/ 30 h 103"/>
                  <a:gd name="T6" fmla="*/ 385 w 448"/>
                  <a:gd name="T7" fmla="*/ 54 h 103"/>
                  <a:gd name="T8" fmla="*/ 349 w 448"/>
                  <a:gd name="T9" fmla="*/ 75 h 103"/>
                  <a:gd name="T10" fmla="*/ 310 w 448"/>
                  <a:gd name="T11" fmla="*/ 90 h 103"/>
                  <a:gd name="T12" fmla="*/ 268 w 448"/>
                  <a:gd name="T13" fmla="*/ 99 h 103"/>
                  <a:gd name="T14" fmla="*/ 222 w 448"/>
                  <a:gd name="T15" fmla="*/ 103 h 103"/>
                  <a:gd name="T16" fmla="*/ 179 w 448"/>
                  <a:gd name="T17" fmla="*/ 99 h 103"/>
                  <a:gd name="T18" fmla="*/ 137 w 448"/>
                  <a:gd name="T19" fmla="*/ 89 h 103"/>
                  <a:gd name="T20" fmla="*/ 98 w 448"/>
                  <a:gd name="T21" fmla="*/ 74 h 103"/>
                  <a:gd name="T22" fmla="*/ 62 w 448"/>
                  <a:gd name="T23" fmla="*/ 53 h 103"/>
                  <a:gd name="T24" fmla="*/ 29 w 448"/>
                  <a:gd name="T25" fmla="*/ 29 h 103"/>
                  <a:gd name="T26" fmla="*/ 0 w 448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8" h="103">
                    <a:moveTo>
                      <a:pt x="0" y="0"/>
                    </a:moveTo>
                    <a:lnTo>
                      <a:pt x="448" y="0"/>
                    </a:lnTo>
                    <a:lnTo>
                      <a:pt x="418" y="30"/>
                    </a:lnTo>
                    <a:lnTo>
                      <a:pt x="385" y="54"/>
                    </a:lnTo>
                    <a:lnTo>
                      <a:pt x="349" y="75"/>
                    </a:lnTo>
                    <a:lnTo>
                      <a:pt x="310" y="90"/>
                    </a:lnTo>
                    <a:lnTo>
                      <a:pt x="268" y="99"/>
                    </a:lnTo>
                    <a:lnTo>
                      <a:pt x="222" y="103"/>
                    </a:lnTo>
                    <a:lnTo>
                      <a:pt x="179" y="99"/>
                    </a:lnTo>
                    <a:lnTo>
                      <a:pt x="137" y="89"/>
                    </a:lnTo>
                    <a:lnTo>
                      <a:pt x="98" y="74"/>
                    </a:lnTo>
                    <a:lnTo>
                      <a:pt x="62" y="53"/>
                    </a:lnTo>
                    <a:lnTo>
                      <a:pt x="29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238" name="TextBox 72">
            <a:extLst>
              <a:ext uri="{FF2B5EF4-FFF2-40B4-BE49-F238E27FC236}">
                <a16:creationId xmlns:a16="http://schemas.microsoft.com/office/drawing/2014/main" id="{FE9CB9A3-EFCD-0E92-27DD-3409C940A0F5}"/>
              </a:ext>
            </a:extLst>
          </p:cNvPr>
          <p:cNvSpPr txBox="1"/>
          <p:nvPr/>
        </p:nvSpPr>
        <p:spPr>
          <a:xfrm>
            <a:off x="1018608" y="6018081"/>
            <a:ext cx="1537331" cy="31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Armador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9" name="TextBox 73">
            <a:extLst>
              <a:ext uri="{FF2B5EF4-FFF2-40B4-BE49-F238E27FC236}">
                <a16:creationId xmlns:a16="http://schemas.microsoft.com/office/drawing/2014/main" id="{9B027651-56B0-7810-962B-1D3E9E3E184A}"/>
              </a:ext>
            </a:extLst>
          </p:cNvPr>
          <p:cNvSpPr txBox="1"/>
          <p:nvPr/>
        </p:nvSpPr>
        <p:spPr>
          <a:xfrm>
            <a:off x="2986131" y="6018081"/>
            <a:ext cx="1537331" cy="31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Ala-Armador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0" name="TextBox 74">
            <a:extLst>
              <a:ext uri="{FF2B5EF4-FFF2-40B4-BE49-F238E27FC236}">
                <a16:creationId xmlns:a16="http://schemas.microsoft.com/office/drawing/2014/main" id="{D8D79984-382A-5C4B-34F3-76771DB61F85}"/>
              </a:ext>
            </a:extLst>
          </p:cNvPr>
          <p:cNvSpPr txBox="1"/>
          <p:nvPr/>
        </p:nvSpPr>
        <p:spPr>
          <a:xfrm>
            <a:off x="4912752" y="6018081"/>
            <a:ext cx="1537331" cy="31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Ala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1" name="TextBox 75">
            <a:extLst>
              <a:ext uri="{FF2B5EF4-FFF2-40B4-BE49-F238E27FC236}">
                <a16:creationId xmlns:a16="http://schemas.microsoft.com/office/drawing/2014/main" id="{A3584F51-3E8C-767E-D6C6-CDE3FF84EE50}"/>
              </a:ext>
            </a:extLst>
          </p:cNvPr>
          <p:cNvSpPr txBox="1"/>
          <p:nvPr/>
        </p:nvSpPr>
        <p:spPr>
          <a:xfrm>
            <a:off x="7101096" y="6018081"/>
            <a:ext cx="1537331" cy="31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Ala-Pivô</a:t>
            </a:r>
            <a:r>
              <a:rPr lang="es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2" name="TextBox 76">
            <a:extLst>
              <a:ext uri="{FF2B5EF4-FFF2-40B4-BE49-F238E27FC236}">
                <a16:creationId xmlns:a16="http://schemas.microsoft.com/office/drawing/2014/main" id="{DC531BF1-5CA7-D4B7-D22D-502D26FCC352}"/>
              </a:ext>
            </a:extLst>
          </p:cNvPr>
          <p:cNvSpPr txBox="1"/>
          <p:nvPr/>
        </p:nvSpPr>
        <p:spPr>
          <a:xfrm>
            <a:off x="8916345" y="6013692"/>
            <a:ext cx="1537331" cy="31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Pivô</a:t>
            </a:r>
          </a:p>
        </p:txBody>
      </p:sp>
      <p:grpSp>
        <p:nvGrpSpPr>
          <p:cNvPr id="243" name="Group 7">
            <a:extLst>
              <a:ext uri="{FF2B5EF4-FFF2-40B4-BE49-F238E27FC236}">
                <a16:creationId xmlns:a16="http://schemas.microsoft.com/office/drawing/2014/main" id="{3D30B4EB-54B8-DAC6-BD3D-6D545EC60A44}"/>
              </a:ext>
            </a:extLst>
          </p:cNvPr>
          <p:cNvGrpSpPr/>
          <p:nvPr/>
        </p:nvGrpSpPr>
        <p:grpSpPr>
          <a:xfrm>
            <a:off x="1198564" y="4739484"/>
            <a:ext cx="1177418" cy="1177418"/>
            <a:chOff x="5533547" y="1772816"/>
            <a:chExt cx="1177418" cy="1177418"/>
          </a:xfrm>
        </p:grpSpPr>
        <p:sp>
          <p:nvSpPr>
            <p:cNvPr id="244" name="Oval 245">
              <a:extLst>
                <a:ext uri="{FF2B5EF4-FFF2-40B4-BE49-F238E27FC236}">
                  <a16:creationId xmlns:a16="http://schemas.microsoft.com/office/drawing/2014/main" id="{31C56A88-B5AE-8490-44E6-50942CD6237E}"/>
                </a:ext>
              </a:extLst>
            </p:cNvPr>
            <p:cNvSpPr/>
            <p:nvPr/>
          </p:nvSpPr>
          <p:spPr>
            <a:xfrm>
              <a:off x="5533547" y="1772816"/>
              <a:ext cx="1177418" cy="11774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5" name="Freeform 38">
              <a:extLst>
                <a:ext uri="{FF2B5EF4-FFF2-40B4-BE49-F238E27FC236}">
                  <a16:creationId xmlns:a16="http://schemas.microsoft.com/office/drawing/2014/main" id="{C5B48B4F-10AF-7112-7DE6-EF0F4B342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856" y="1859125"/>
              <a:ext cx="1004799" cy="1004799"/>
            </a:xfrm>
            <a:custGeom>
              <a:avLst/>
              <a:gdLst>
                <a:gd name="T0" fmla="*/ 2156 w 4063"/>
                <a:gd name="T1" fmla="*/ 3 h 4063"/>
                <a:gd name="T2" fmla="*/ 2397 w 4063"/>
                <a:gd name="T3" fmla="*/ 33 h 4063"/>
                <a:gd name="T4" fmla="*/ 2629 w 4063"/>
                <a:gd name="T5" fmla="*/ 88 h 4063"/>
                <a:gd name="T6" fmla="*/ 2849 w 4063"/>
                <a:gd name="T7" fmla="*/ 171 h 4063"/>
                <a:gd name="T8" fmla="*/ 3057 w 4063"/>
                <a:gd name="T9" fmla="*/ 277 h 4063"/>
                <a:gd name="T10" fmla="*/ 3251 w 4063"/>
                <a:gd name="T11" fmla="*/ 406 h 4063"/>
                <a:gd name="T12" fmla="*/ 3427 w 4063"/>
                <a:gd name="T13" fmla="*/ 555 h 4063"/>
                <a:gd name="T14" fmla="*/ 3585 w 4063"/>
                <a:gd name="T15" fmla="*/ 723 h 4063"/>
                <a:gd name="T16" fmla="*/ 3725 w 4063"/>
                <a:gd name="T17" fmla="*/ 907 h 4063"/>
                <a:gd name="T18" fmla="*/ 3842 w 4063"/>
                <a:gd name="T19" fmla="*/ 1108 h 4063"/>
                <a:gd name="T20" fmla="*/ 3936 w 4063"/>
                <a:gd name="T21" fmla="*/ 1322 h 4063"/>
                <a:gd name="T22" fmla="*/ 4005 w 4063"/>
                <a:gd name="T23" fmla="*/ 1549 h 4063"/>
                <a:gd name="T24" fmla="*/ 4048 w 4063"/>
                <a:gd name="T25" fmla="*/ 1786 h 4063"/>
                <a:gd name="T26" fmla="*/ 4063 w 4063"/>
                <a:gd name="T27" fmla="*/ 2031 h 4063"/>
                <a:gd name="T28" fmla="*/ 4048 w 4063"/>
                <a:gd name="T29" fmla="*/ 2276 h 4063"/>
                <a:gd name="T30" fmla="*/ 4005 w 4063"/>
                <a:gd name="T31" fmla="*/ 2514 h 4063"/>
                <a:gd name="T32" fmla="*/ 3936 w 4063"/>
                <a:gd name="T33" fmla="*/ 2741 h 4063"/>
                <a:gd name="T34" fmla="*/ 3842 w 4063"/>
                <a:gd name="T35" fmla="*/ 2955 h 4063"/>
                <a:gd name="T36" fmla="*/ 3725 w 4063"/>
                <a:gd name="T37" fmla="*/ 3156 h 4063"/>
                <a:gd name="T38" fmla="*/ 3585 w 4063"/>
                <a:gd name="T39" fmla="*/ 3340 h 4063"/>
                <a:gd name="T40" fmla="*/ 3427 w 4063"/>
                <a:gd name="T41" fmla="*/ 3508 h 4063"/>
                <a:gd name="T42" fmla="*/ 3251 w 4063"/>
                <a:gd name="T43" fmla="*/ 3657 h 4063"/>
                <a:gd name="T44" fmla="*/ 3057 w 4063"/>
                <a:gd name="T45" fmla="*/ 3786 h 4063"/>
                <a:gd name="T46" fmla="*/ 2849 w 4063"/>
                <a:gd name="T47" fmla="*/ 3892 h 4063"/>
                <a:gd name="T48" fmla="*/ 2629 w 4063"/>
                <a:gd name="T49" fmla="*/ 3974 h 4063"/>
                <a:gd name="T50" fmla="*/ 2397 w 4063"/>
                <a:gd name="T51" fmla="*/ 4030 h 4063"/>
                <a:gd name="T52" fmla="*/ 2156 w 4063"/>
                <a:gd name="T53" fmla="*/ 4059 h 4063"/>
                <a:gd name="T54" fmla="*/ 1907 w 4063"/>
                <a:gd name="T55" fmla="*/ 4059 h 4063"/>
                <a:gd name="T56" fmla="*/ 1666 w 4063"/>
                <a:gd name="T57" fmla="*/ 4030 h 4063"/>
                <a:gd name="T58" fmla="*/ 1434 w 4063"/>
                <a:gd name="T59" fmla="*/ 3974 h 4063"/>
                <a:gd name="T60" fmla="*/ 1214 w 4063"/>
                <a:gd name="T61" fmla="*/ 3892 h 4063"/>
                <a:gd name="T62" fmla="*/ 1006 w 4063"/>
                <a:gd name="T63" fmla="*/ 3786 h 4063"/>
                <a:gd name="T64" fmla="*/ 813 w 4063"/>
                <a:gd name="T65" fmla="*/ 3657 h 4063"/>
                <a:gd name="T66" fmla="*/ 637 w 4063"/>
                <a:gd name="T67" fmla="*/ 3508 h 4063"/>
                <a:gd name="T68" fmla="*/ 478 w 4063"/>
                <a:gd name="T69" fmla="*/ 3340 h 4063"/>
                <a:gd name="T70" fmla="*/ 339 w 4063"/>
                <a:gd name="T71" fmla="*/ 3156 h 4063"/>
                <a:gd name="T72" fmla="*/ 222 w 4063"/>
                <a:gd name="T73" fmla="*/ 2955 h 4063"/>
                <a:gd name="T74" fmla="*/ 127 w 4063"/>
                <a:gd name="T75" fmla="*/ 2741 h 4063"/>
                <a:gd name="T76" fmla="*/ 58 w 4063"/>
                <a:gd name="T77" fmla="*/ 2514 h 4063"/>
                <a:gd name="T78" fmla="*/ 15 w 4063"/>
                <a:gd name="T79" fmla="*/ 2276 h 4063"/>
                <a:gd name="T80" fmla="*/ 0 w 4063"/>
                <a:gd name="T81" fmla="*/ 2031 h 4063"/>
                <a:gd name="T82" fmla="*/ 15 w 4063"/>
                <a:gd name="T83" fmla="*/ 1786 h 4063"/>
                <a:gd name="T84" fmla="*/ 58 w 4063"/>
                <a:gd name="T85" fmla="*/ 1549 h 4063"/>
                <a:gd name="T86" fmla="*/ 127 w 4063"/>
                <a:gd name="T87" fmla="*/ 1322 h 4063"/>
                <a:gd name="T88" fmla="*/ 222 w 4063"/>
                <a:gd name="T89" fmla="*/ 1108 h 4063"/>
                <a:gd name="T90" fmla="*/ 339 w 4063"/>
                <a:gd name="T91" fmla="*/ 907 h 4063"/>
                <a:gd name="T92" fmla="*/ 478 w 4063"/>
                <a:gd name="T93" fmla="*/ 723 h 4063"/>
                <a:gd name="T94" fmla="*/ 637 w 4063"/>
                <a:gd name="T95" fmla="*/ 555 h 4063"/>
                <a:gd name="T96" fmla="*/ 813 w 4063"/>
                <a:gd name="T97" fmla="*/ 406 h 4063"/>
                <a:gd name="T98" fmla="*/ 1006 w 4063"/>
                <a:gd name="T99" fmla="*/ 277 h 4063"/>
                <a:gd name="T100" fmla="*/ 1214 w 4063"/>
                <a:gd name="T101" fmla="*/ 171 h 4063"/>
                <a:gd name="T102" fmla="*/ 1434 w 4063"/>
                <a:gd name="T103" fmla="*/ 88 h 4063"/>
                <a:gd name="T104" fmla="*/ 1666 w 4063"/>
                <a:gd name="T105" fmla="*/ 33 h 4063"/>
                <a:gd name="T106" fmla="*/ 1907 w 4063"/>
                <a:gd name="T107" fmla="*/ 3 h 4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63" h="4063">
                  <a:moveTo>
                    <a:pt x="2030" y="0"/>
                  </a:moveTo>
                  <a:lnTo>
                    <a:pt x="2156" y="3"/>
                  </a:lnTo>
                  <a:lnTo>
                    <a:pt x="2277" y="15"/>
                  </a:lnTo>
                  <a:lnTo>
                    <a:pt x="2397" y="33"/>
                  </a:lnTo>
                  <a:lnTo>
                    <a:pt x="2514" y="58"/>
                  </a:lnTo>
                  <a:lnTo>
                    <a:pt x="2629" y="88"/>
                  </a:lnTo>
                  <a:lnTo>
                    <a:pt x="2741" y="127"/>
                  </a:lnTo>
                  <a:lnTo>
                    <a:pt x="2849" y="171"/>
                  </a:lnTo>
                  <a:lnTo>
                    <a:pt x="2955" y="221"/>
                  </a:lnTo>
                  <a:lnTo>
                    <a:pt x="3057" y="277"/>
                  </a:lnTo>
                  <a:lnTo>
                    <a:pt x="3156" y="338"/>
                  </a:lnTo>
                  <a:lnTo>
                    <a:pt x="3251" y="406"/>
                  </a:lnTo>
                  <a:lnTo>
                    <a:pt x="3340" y="478"/>
                  </a:lnTo>
                  <a:lnTo>
                    <a:pt x="3427" y="555"/>
                  </a:lnTo>
                  <a:lnTo>
                    <a:pt x="3508" y="636"/>
                  </a:lnTo>
                  <a:lnTo>
                    <a:pt x="3585" y="723"/>
                  </a:lnTo>
                  <a:lnTo>
                    <a:pt x="3657" y="812"/>
                  </a:lnTo>
                  <a:lnTo>
                    <a:pt x="3725" y="907"/>
                  </a:lnTo>
                  <a:lnTo>
                    <a:pt x="3786" y="1006"/>
                  </a:lnTo>
                  <a:lnTo>
                    <a:pt x="3842" y="1108"/>
                  </a:lnTo>
                  <a:lnTo>
                    <a:pt x="3892" y="1214"/>
                  </a:lnTo>
                  <a:lnTo>
                    <a:pt x="3936" y="1322"/>
                  </a:lnTo>
                  <a:lnTo>
                    <a:pt x="3975" y="1434"/>
                  </a:lnTo>
                  <a:lnTo>
                    <a:pt x="4005" y="1549"/>
                  </a:lnTo>
                  <a:lnTo>
                    <a:pt x="4030" y="1666"/>
                  </a:lnTo>
                  <a:lnTo>
                    <a:pt x="4048" y="1786"/>
                  </a:lnTo>
                  <a:lnTo>
                    <a:pt x="4060" y="1907"/>
                  </a:lnTo>
                  <a:lnTo>
                    <a:pt x="4063" y="2031"/>
                  </a:lnTo>
                  <a:lnTo>
                    <a:pt x="4060" y="2156"/>
                  </a:lnTo>
                  <a:lnTo>
                    <a:pt x="4048" y="2276"/>
                  </a:lnTo>
                  <a:lnTo>
                    <a:pt x="4030" y="2397"/>
                  </a:lnTo>
                  <a:lnTo>
                    <a:pt x="4005" y="2514"/>
                  </a:lnTo>
                  <a:lnTo>
                    <a:pt x="3975" y="2629"/>
                  </a:lnTo>
                  <a:lnTo>
                    <a:pt x="3936" y="2741"/>
                  </a:lnTo>
                  <a:lnTo>
                    <a:pt x="3892" y="2849"/>
                  </a:lnTo>
                  <a:lnTo>
                    <a:pt x="3842" y="2955"/>
                  </a:lnTo>
                  <a:lnTo>
                    <a:pt x="3786" y="3057"/>
                  </a:lnTo>
                  <a:lnTo>
                    <a:pt x="3725" y="3156"/>
                  </a:lnTo>
                  <a:lnTo>
                    <a:pt x="3657" y="3250"/>
                  </a:lnTo>
                  <a:lnTo>
                    <a:pt x="3585" y="3340"/>
                  </a:lnTo>
                  <a:lnTo>
                    <a:pt x="3508" y="3426"/>
                  </a:lnTo>
                  <a:lnTo>
                    <a:pt x="3427" y="3508"/>
                  </a:lnTo>
                  <a:lnTo>
                    <a:pt x="3340" y="3585"/>
                  </a:lnTo>
                  <a:lnTo>
                    <a:pt x="3251" y="3657"/>
                  </a:lnTo>
                  <a:lnTo>
                    <a:pt x="3156" y="3724"/>
                  </a:lnTo>
                  <a:lnTo>
                    <a:pt x="3057" y="3786"/>
                  </a:lnTo>
                  <a:lnTo>
                    <a:pt x="2955" y="3841"/>
                  </a:lnTo>
                  <a:lnTo>
                    <a:pt x="2849" y="3892"/>
                  </a:lnTo>
                  <a:lnTo>
                    <a:pt x="2741" y="3936"/>
                  </a:lnTo>
                  <a:lnTo>
                    <a:pt x="2629" y="3974"/>
                  </a:lnTo>
                  <a:lnTo>
                    <a:pt x="2514" y="4005"/>
                  </a:lnTo>
                  <a:lnTo>
                    <a:pt x="2397" y="4030"/>
                  </a:lnTo>
                  <a:lnTo>
                    <a:pt x="2277" y="4048"/>
                  </a:lnTo>
                  <a:lnTo>
                    <a:pt x="2156" y="4059"/>
                  </a:lnTo>
                  <a:lnTo>
                    <a:pt x="2030" y="4063"/>
                  </a:lnTo>
                  <a:lnTo>
                    <a:pt x="1907" y="4059"/>
                  </a:lnTo>
                  <a:lnTo>
                    <a:pt x="1787" y="4048"/>
                  </a:lnTo>
                  <a:lnTo>
                    <a:pt x="1666" y="4030"/>
                  </a:lnTo>
                  <a:lnTo>
                    <a:pt x="1549" y="4005"/>
                  </a:lnTo>
                  <a:lnTo>
                    <a:pt x="1434" y="3974"/>
                  </a:lnTo>
                  <a:lnTo>
                    <a:pt x="1322" y="3936"/>
                  </a:lnTo>
                  <a:lnTo>
                    <a:pt x="1214" y="3892"/>
                  </a:lnTo>
                  <a:lnTo>
                    <a:pt x="1108" y="3841"/>
                  </a:lnTo>
                  <a:lnTo>
                    <a:pt x="1006" y="3786"/>
                  </a:lnTo>
                  <a:lnTo>
                    <a:pt x="907" y="3724"/>
                  </a:lnTo>
                  <a:lnTo>
                    <a:pt x="813" y="3657"/>
                  </a:lnTo>
                  <a:lnTo>
                    <a:pt x="723" y="3585"/>
                  </a:lnTo>
                  <a:lnTo>
                    <a:pt x="637" y="3508"/>
                  </a:lnTo>
                  <a:lnTo>
                    <a:pt x="555" y="3426"/>
                  </a:lnTo>
                  <a:lnTo>
                    <a:pt x="478" y="3340"/>
                  </a:lnTo>
                  <a:lnTo>
                    <a:pt x="406" y="3250"/>
                  </a:lnTo>
                  <a:lnTo>
                    <a:pt x="339" y="3156"/>
                  </a:lnTo>
                  <a:lnTo>
                    <a:pt x="277" y="3057"/>
                  </a:lnTo>
                  <a:lnTo>
                    <a:pt x="222" y="2955"/>
                  </a:lnTo>
                  <a:lnTo>
                    <a:pt x="171" y="2849"/>
                  </a:lnTo>
                  <a:lnTo>
                    <a:pt x="127" y="2741"/>
                  </a:lnTo>
                  <a:lnTo>
                    <a:pt x="89" y="2629"/>
                  </a:lnTo>
                  <a:lnTo>
                    <a:pt x="58" y="2514"/>
                  </a:lnTo>
                  <a:lnTo>
                    <a:pt x="33" y="2397"/>
                  </a:lnTo>
                  <a:lnTo>
                    <a:pt x="15" y="2276"/>
                  </a:lnTo>
                  <a:lnTo>
                    <a:pt x="4" y="2156"/>
                  </a:lnTo>
                  <a:lnTo>
                    <a:pt x="0" y="2031"/>
                  </a:lnTo>
                  <a:lnTo>
                    <a:pt x="4" y="1907"/>
                  </a:lnTo>
                  <a:lnTo>
                    <a:pt x="15" y="1786"/>
                  </a:lnTo>
                  <a:lnTo>
                    <a:pt x="33" y="1666"/>
                  </a:lnTo>
                  <a:lnTo>
                    <a:pt x="58" y="1549"/>
                  </a:lnTo>
                  <a:lnTo>
                    <a:pt x="89" y="1434"/>
                  </a:lnTo>
                  <a:lnTo>
                    <a:pt x="127" y="1322"/>
                  </a:lnTo>
                  <a:lnTo>
                    <a:pt x="171" y="1214"/>
                  </a:lnTo>
                  <a:lnTo>
                    <a:pt x="222" y="1108"/>
                  </a:lnTo>
                  <a:lnTo>
                    <a:pt x="277" y="1006"/>
                  </a:lnTo>
                  <a:lnTo>
                    <a:pt x="339" y="907"/>
                  </a:lnTo>
                  <a:lnTo>
                    <a:pt x="406" y="812"/>
                  </a:lnTo>
                  <a:lnTo>
                    <a:pt x="478" y="723"/>
                  </a:lnTo>
                  <a:lnTo>
                    <a:pt x="555" y="636"/>
                  </a:lnTo>
                  <a:lnTo>
                    <a:pt x="637" y="555"/>
                  </a:lnTo>
                  <a:lnTo>
                    <a:pt x="723" y="478"/>
                  </a:lnTo>
                  <a:lnTo>
                    <a:pt x="813" y="406"/>
                  </a:lnTo>
                  <a:lnTo>
                    <a:pt x="907" y="338"/>
                  </a:lnTo>
                  <a:lnTo>
                    <a:pt x="1006" y="277"/>
                  </a:lnTo>
                  <a:lnTo>
                    <a:pt x="1108" y="221"/>
                  </a:lnTo>
                  <a:lnTo>
                    <a:pt x="1214" y="171"/>
                  </a:lnTo>
                  <a:lnTo>
                    <a:pt x="1322" y="127"/>
                  </a:lnTo>
                  <a:lnTo>
                    <a:pt x="1434" y="88"/>
                  </a:lnTo>
                  <a:lnTo>
                    <a:pt x="1549" y="58"/>
                  </a:lnTo>
                  <a:lnTo>
                    <a:pt x="1666" y="33"/>
                  </a:lnTo>
                  <a:lnTo>
                    <a:pt x="1787" y="15"/>
                  </a:lnTo>
                  <a:lnTo>
                    <a:pt x="1907" y="3"/>
                  </a:lnTo>
                  <a:lnTo>
                    <a:pt x="20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46" name="Group 248">
              <a:extLst>
                <a:ext uri="{FF2B5EF4-FFF2-40B4-BE49-F238E27FC236}">
                  <a16:creationId xmlns:a16="http://schemas.microsoft.com/office/drawing/2014/main" id="{1D105676-4842-15D3-6C21-833FE23E44D3}"/>
                </a:ext>
              </a:extLst>
            </p:cNvPr>
            <p:cNvGrpSpPr/>
            <p:nvPr/>
          </p:nvGrpSpPr>
          <p:grpSpPr>
            <a:xfrm>
              <a:off x="5732132" y="1930843"/>
              <a:ext cx="780246" cy="933081"/>
              <a:chOff x="-1231900" y="-5329238"/>
              <a:chExt cx="5008563" cy="5989638"/>
            </a:xfrm>
          </p:grpSpPr>
          <p:sp>
            <p:nvSpPr>
              <p:cNvPr id="247" name="Freeform 39">
                <a:extLst>
                  <a:ext uri="{FF2B5EF4-FFF2-40B4-BE49-F238E27FC236}">
                    <a16:creationId xmlns:a16="http://schemas.microsoft.com/office/drawing/2014/main" id="{62056B94-7904-24A1-2CED-62494F25B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7300" y="-1182688"/>
                <a:ext cx="30163" cy="3175"/>
              </a:xfrm>
              <a:custGeom>
                <a:avLst/>
                <a:gdLst>
                  <a:gd name="T0" fmla="*/ 0 w 19"/>
                  <a:gd name="T1" fmla="*/ 0 h 2"/>
                  <a:gd name="T2" fmla="*/ 19 w 19"/>
                  <a:gd name="T3" fmla="*/ 0 h 2"/>
                  <a:gd name="T4" fmla="*/ 16 w 19"/>
                  <a:gd name="T5" fmla="*/ 0 h 2"/>
                  <a:gd name="T6" fmla="*/ 13 w 19"/>
                  <a:gd name="T7" fmla="*/ 2 h 2"/>
                  <a:gd name="T8" fmla="*/ 8 w 19"/>
                  <a:gd name="T9" fmla="*/ 2 h 2"/>
                  <a:gd name="T10" fmla="*/ 6 w 19"/>
                  <a:gd name="T11" fmla="*/ 2 h 2"/>
                  <a:gd name="T12" fmla="*/ 3 w 19"/>
                  <a:gd name="T13" fmla="*/ 0 h 2"/>
                  <a:gd name="T14" fmla="*/ 0 w 19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">
                    <a:moveTo>
                      <a:pt x="0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48" name="Freeform 40">
                <a:extLst>
                  <a:ext uri="{FF2B5EF4-FFF2-40B4-BE49-F238E27FC236}">
                    <a16:creationId xmlns:a16="http://schemas.microsoft.com/office/drawing/2014/main" id="{0351799F-9445-0E34-C83B-4C41E1641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900" y="-1512888"/>
                <a:ext cx="5008563" cy="2173288"/>
              </a:xfrm>
              <a:custGeom>
                <a:avLst/>
                <a:gdLst>
                  <a:gd name="T0" fmla="*/ 1001 w 3155"/>
                  <a:gd name="T1" fmla="*/ 81 h 1369"/>
                  <a:gd name="T2" fmla="*/ 1012 w 3155"/>
                  <a:gd name="T3" fmla="*/ 208 h 1369"/>
                  <a:gd name="T4" fmla="*/ 1037 w 3155"/>
                  <a:gd name="T5" fmla="*/ 325 h 1369"/>
                  <a:gd name="T6" fmla="*/ 1064 w 3155"/>
                  <a:gd name="T7" fmla="*/ 418 h 1369"/>
                  <a:gd name="T8" fmla="*/ 1085 w 3155"/>
                  <a:gd name="T9" fmla="*/ 475 h 1369"/>
                  <a:gd name="T10" fmla="*/ 1112 w 3155"/>
                  <a:gd name="T11" fmla="*/ 446 h 1369"/>
                  <a:gd name="T12" fmla="*/ 1198 w 3155"/>
                  <a:gd name="T13" fmla="*/ 347 h 1369"/>
                  <a:gd name="T14" fmla="*/ 1303 w 3155"/>
                  <a:gd name="T15" fmla="*/ 281 h 1369"/>
                  <a:gd name="T16" fmla="*/ 1411 w 3155"/>
                  <a:gd name="T17" fmla="*/ 240 h 1369"/>
                  <a:gd name="T18" fmla="*/ 1505 w 3155"/>
                  <a:gd name="T19" fmla="*/ 218 h 1369"/>
                  <a:gd name="T20" fmla="*/ 1564 w 3155"/>
                  <a:gd name="T21" fmla="*/ 209 h 1369"/>
                  <a:gd name="T22" fmla="*/ 1581 w 3155"/>
                  <a:gd name="T23" fmla="*/ 208 h 1369"/>
                  <a:gd name="T24" fmla="*/ 1626 w 3155"/>
                  <a:gd name="T25" fmla="*/ 213 h 1369"/>
                  <a:gd name="T26" fmla="*/ 1709 w 3155"/>
                  <a:gd name="T27" fmla="*/ 230 h 1369"/>
                  <a:gd name="T28" fmla="*/ 1814 w 3155"/>
                  <a:gd name="T29" fmla="*/ 265 h 1369"/>
                  <a:gd name="T30" fmla="*/ 1922 w 3155"/>
                  <a:gd name="T31" fmla="*/ 322 h 1369"/>
                  <a:gd name="T32" fmla="*/ 2016 w 3155"/>
                  <a:gd name="T33" fmla="*/ 409 h 1369"/>
                  <a:gd name="T34" fmla="*/ 2063 w 3155"/>
                  <a:gd name="T35" fmla="*/ 484 h 1369"/>
                  <a:gd name="T36" fmla="*/ 2080 w 3155"/>
                  <a:gd name="T37" fmla="*/ 442 h 1369"/>
                  <a:gd name="T38" fmla="*/ 2107 w 3155"/>
                  <a:gd name="T39" fmla="*/ 359 h 1369"/>
                  <a:gd name="T40" fmla="*/ 2133 w 3155"/>
                  <a:gd name="T41" fmla="*/ 249 h 1369"/>
                  <a:gd name="T42" fmla="*/ 2150 w 3155"/>
                  <a:gd name="T43" fmla="*/ 123 h 1369"/>
                  <a:gd name="T44" fmla="*/ 2148 w 3155"/>
                  <a:gd name="T45" fmla="*/ 0 h 1369"/>
                  <a:gd name="T46" fmla="*/ 2356 w 3155"/>
                  <a:gd name="T47" fmla="*/ 63 h 1369"/>
                  <a:gd name="T48" fmla="*/ 2571 w 3155"/>
                  <a:gd name="T49" fmla="*/ 152 h 1369"/>
                  <a:gd name="T50" fmla="*/ 2783 w 3155"/>
                  <a:gd name="T51" fmla="*/ 271 h 1369"/>
                  <a:gd name="T52" fmla="*/ 2981 w 3155"/>
                  <a:gd name="T53" fmla="*/ 425 h 1369"/>
                  <a:gd name="T54" fmla="*/ 3155 w 3155"/>
                  <a:gd name="T55" fmla="*/ 617 h 1369"/>
                  <a:gd name="T56" fmla="*/ 2910 w 3155"/>
                  <a:gd name="T57" fmla="*/ 872 h 1369"/>
                  <a:gd name="T58" fmla="*/ 2623 w 3155"/>
                  <a:gd name="T59" fmla="*/ 1080 h 1369"/>
                  <a:gd name="T60" fmla="*/ 2300 w 3155"/>
                  <a:gd name="T61" fmla="*/ 1236 h 1369"/>
                  <a:gd name="T62" fmla="*/ 1951 w 3155"/>
                  <a:gd name="T63" fmla="*/ 1335 h 1369"/>
                  <a:gd name="T64" fmla="*/ 1576 w 3155"/>
                  <a:gd name="T65" fmla="*/ 1369 h 1369"/>
                  <a:gd name="T66" fmla="*/ 1205 w 3155"/>
                  <a:gd name="T67" fmla="*/ 1335 h 1369"/>
                  <a:gd name="T68" fmla="*/ 855 w 3155"/>
                  <a:gd name="T69" fmla="*/ 1236 h 1369"/>
                  <a:gd name="T70" fmla="*/ 532 w 3155"/>
                  <a:gd name="T71" fmla="*/ 1080 h 1369"/>
                  <a:gd name="T72" fmla="*/ 245 w 3155"/>
                  <a:gd name="T73" fmla="*/ 872 h 1369"/>
                  <a:gd name="T74" fmla="*/ 0 w 3155"/>
                  <a:gd name="T75" fmla="*/ 617 h 1369"/>
                  <a:gd name="T76" fmla="*/ 189 w 3155"/>
                  <a:gd name="T77" fmla="*/ 412 h 1369"/>
                  <a:gd name="T78" fmla="*/ 403 w 3155"/>
                  <a:gd name="T79" fmla="*/ 252 h 1369"/>
                  <a:gd name="T80" fmla="*/ 630 w 3155"/>
                  <a:gd name="T81" fmla="*/ 130 h 1369"/>
                  <a:gd name="T82" fmla="*/ 859 w 3155"/>
                  <a:gd name="T83" fmla="*/ 43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55" h="1369">
                    <a:moveTo>
                      <a:pt x="1005" y="0"/>
                    </a:moveTo>
                    <a:lnTo>
                      <a:pt x="1001" y="40"/>
                    </a:lnTo>
                    <a:lnTo>
                      <a:pt x="1001" y="81"/>
                    </a:lnTo>
                    <a:lnTo>
                      <a:pt x="1003" y="123"/>
                    </a:lnTo>
                    <a:lnTo>
                      <a:pt x="1008" y="166"/>
                    </a:lnTo>
                    <a:lnTo>
                      <a:pt x="1012" y="208"/>
                    </a:lnTo>
                    <a:lnTo>
                      <a:pt x="1020" y="249"/>
                    </a:lnTo>
                    <a:lnTo>
                      <a:pt x="1028" y="287"/>
                    </a:lnTo>
                    <a:lnTo>
                      <a:pt x="1037" y="325"/>
                    </a:lnTo>
                    <a:lnTo>
                      <a:pt x="1047" y="359"/>
                    </a:lnTo>
                    <a:lnTo>
                      <a:pt x="1056" y="390"/>
                    </a:lnTo>
                    <a:lnTo>
                      <a:pt x="1064" y="418"/>
                    </a:lnTo>
                    <a:lnTo>
                      <a:pt x="1073" y="442"/>
                    </a:lnTo>
                    <a:lnTo>
                      <a:pt x="1080" y="462"/>
                    </a:lnTo>
                    <a:lnTo>
                      <a:pt x="1085" y="475"/>
                    </a:lnTo>
                    <a:lnTo>
                      <a:pt x="1090" y="484"/>
                    </a:lnTo>
                    <a:lnTo>
                      <a:pt x="1091" y="486"/>
                    </a:lnTo>
                    <a:lnTo>
                      <a:pt x="1112" y="446"/>
                    </a:lnTo>
                    <a:lnTo>
                      <a:pt x="1138" y="409"/>
                    </a:lnTo>
                    <a:lnTo>
                      <a:pt x="1166" y="377"/>
                    </a:lnTo>
                    <a:lnTo>
                      <a:pt x="1198" y="347"/>
                    </a:lnTo>
                    <a:lnTo>
                      <a:pt x="1232" y="322"/>
                    </a:lnTo>
                    <a:lnTo>
                      <a:pt x="1267" y="300"/>
                    </a:lnTo>
                    <a:lnTo>
                      <a:pt x="1303" y="281"/>
                    </a:lnTo>
                    <a:lnTo>
                      <a:pt x="1340" y="265"/>
                    </a:lnTo>
                    <a:lnTo>
                      <a:pt x="1377" y="251"/>
                    </a:lnTo>
                    <a:lnTo>
                      <a:pt x="1411" y="240"/>
                    </a:lnTo>
                    <a:lnTo>
                      <a:pt x="1445" y="230"/>
                    </a:lnTo>
                    <a:lnTo>
                      <a:pt x="1477" y="223"/>
                    </a:lnTo>
                    <a:lnTo>
                      <a:pt x="1505" y="218"/>
                    </a:lnTo>
                    <a:lnTo>
                      <a:pt x="1530" y="213"/>
                    </a:lnTo>
                    <a:lnTo>
                      <a:pt x="1549" y="210"/>
                    </a:lnTo>
                    <a:lnTo>
                      <a:pt x="1564" y="209"/>
                    </a:lnTo>
                    <a:lnTo>
                      <a:pt x="1574" y="208"/>
                    </a:lnTo>
                    <a:lnTo>
                      <a:pt x="1576" y="208"/>
                    </a:lnTo>
                    <a:lnTo>
                      <a:pt x="1581" y="208"/>
                    </a:lnTo>
                    <a:lnTo>
                      <a:pt x="1591" y="209"/>
                    </a:lnTo>
                    <a:lnTo>
                      <a:pt x="1606" y="210"/>
                    </a:lnTo>
                    <a:lnTo>
                      <a:pt x="1626" y="213"/>
                    </a:lnTo>
                    <a:lnTo>
                      <a:pt x="1650" y="218"/>
                    </a:lnTo>
                    <a:lnTo>
                      <a:pt x="1679" y="223"/>
                    </a:lnTo>
                    <a:lnTo>
                      <a:pt x="1709" y="230"/>
                    </a:lnTo>
                    <a:lnTo>
                      <a:pt x="1744" y="240"/>
                    </a:lnTo>
                    <a:lnTo>
                      <a:pt x="1778" y="251"/>
                    </a:lnTo>
                    <a:lnTo>
                      <a:pt x="1814" y="265"/>
                    </a:lnTo>
                    <a:lnTo>
                      <a:pt x="1851" y="281"/>
                    </a:lnTo>
                    <a:lnTo>
                      <a:pt x="1887" y="300"/>
                    </a:lnTo>
                    <a:lnTo>
                      <a:pt x="1922" y="322"/>
                    </a:lnTo>
                    <a:lnTo>
                      <a:pt x="1956" y="347"/>
                    </a:lnTo>
                    <a:lnTo>
                      <a:pt x="1988" y="377"/>
                    </a:lnTo>
                    <a:lnTo>
                      <a:pt x="2016" y="409"/>
                    </a:lnTo>
                    <a:lnTo>
                      <a:pt x="2041" y="446"/>
                    </a:lnTo>
                    <a:lnTo>
                      <a:pt x="2060" y="486"/>
                    </a:lnTo>
                    <a:lnTo>
                      <a:pt x="2063" y="484"/>
                    </a:lnTo>
                    <a:lnTo>
                      <a:pt x="2066" y="475"/>
                    </a:lnTo>
                    <a:lnTo>
                      <a:pt x="2073" y="462"/>
                    </a:lnTo>
                    <a:lnTo>
                      <a:pt x="2080" y="442"/>
                    </a:lnTo>
                    <a:lnTo>
                      <a:pt x="2087" y="418"/>
                    </a:lnTo>
                    <a:lnTo>
                      <a:pt x="2097" y="390"/>
                    </a:lnTo>
                    <a:lnTo>
                      <a:pt x="2107" y="359"/>
                    </a:lnTo>
                    <a:lnTo>
                      <a:pt x="2116" y="325"/>
                    </a:lnTo>
                    <a:lnTo>
                      <a:pt x="2126" y="287"/>
                    </a:lnTo>
                    <a:lnTo>
                      <a:pt x="2133" y="249"/>
                    </a:lnTo>
                    <a:lnTo>
                      <a:pt x="2140" y="208"/>
                    </a:lnTo>
                    <a:lnTo>
                      <a:pt x="2146" y="166"/>
                    </a:lnTo>
                    <a:lnTo>
                      <a:pt x="2150" y="123"/>
                    </a:lnTo>
                    <a:lnTo>
                      <a:pt x="2151" y="81"/>
                    </a:lnTo>
                    <a:lnTo>
                      <a:pt x="2151" y="40"/>
                    </a:lnTo>
                    <a:lnTo>
                      <a:pt x="2148" y="0"/>
                    </a:lnTo>
                    <a:lnTo>
                      <a:pt x="2215" y="18"/>
                    </a:lnTo>
                    <a:lnTo>
                      <a:pt x="2284" y="39"/>
                    </a:lnTo>
                    <a:lnTo>
                      <a:pt x="2356" y="63"/>
                    </a:lnTo>
                    <a:lnTo>
                      <a:pt x="2427" y="90"/>
                    </a:lnTo>
                    <a:lnTo>
                      <a:pt x="2500" y="119"/>
                    </a:lnTo>
                    <a:lnTo>
                      <a:pt x="2571" y="152"/>
                    </a:lnTo>
                    <a:lnTo>
                      <a:pt x="2643" y="188"/>
                    </a:lnTo>
                    <a:lnTo>
                      <a:pt x="2714" y="228"/>
                    </a:lnTo>
                    <a:lnTo>
                      <a:pt x="2783" y="271"/>
                    </a:lnTo>
                    <a:lnTo>
                      <a:pt x="2852" y="319"/>
                    </a:lnTo>
                    <a:lnTo>
                      <a:pt x="2917" y="369"/>
                    </a:lnTo>
                    <a:lnTo>
                      <a:pt x="2981" y="425"/>
                    </a:lnTo>
                    <a:lnTo>
                      <a:pt x="3043" y="485"/>
                    </a:lnTo>
                    <a:lnTo>
                      <a:pt x="3101" y="549"/>
                    </a:lnTo>
                    <a:lnTo>
                      <a:pt x="3155" y="617"/>
                    </a:lnTo>
                    <a:lnTo>
                      <a:pt x="3079" y="707"/>
                    </a:lnTo>
                    <a:lnTo>
                      <a:pt x="2996" y="792"/>
                    </a:lnTo>
                    <a:lnTo>
                      <a:pt x="2910" y="872"/>
                    </a:lnTo>
                    <a:lnTo>
                      <a:pt x="2819" y="945"/>
                    </a:lnTo>
                    <a:lnTo>
                      <a:pt x="2723" y="1016"/>
                    </a:lnTo>
                    <a:lnTo>
                      <a:pt x="2623" y="1080"/>
                    </a:lnTo>
                    <a:lnTo>
                      <a:pt x="2520" y="1138"/>
                    </a:lnTo>
                    <a:lnTo>
                      <a:pt x="2411" y="1190"/>
                    </a:lnTo>
                    <a:lnTo>
                      <a:pt x="2300" y="1236"/>
                    </a:lnTo>
                    <a:lnTo>
                      <a:pt x="2187" y="1275"/>
                    </a:lnTo>
                    <a:lnTo>
                      <a:pt x="2070" y="1309"/>
                    </a:lnTo>
                    <a:lnTo>
                      <a:pt x="1951" y="1335"/>
                    </a:lnTo>
                    <a:lnTo>
                      <a:pt x="1829" y="1354"/>
                    </a:lnTo>
                    <a:lnTo>
                      <a:pt x="1704" y="1365"/>
                    </a:lnTo>
                    <a:lnTo>
                      <a:pt x="1576" y="1369"/>
                    </a:lnTo>
                    <a:lnTo>
                      <a:pt x="1451" y="1365"/>
                    </a:lnTo>
                    <a:lnTo>
                      <a:pt x="1326" y="1354"/>
                    </a:lnTo>
                    <a:lnTo>
                      <a:pt x="1205" y="1335"/>
                    </a:lnTo>
                    <a:lnTo>
                      <a:pt x="1085" y="1309"/>
                    </a:lnTo>
                    <a:lnTo>
                      <a:pt x="968" y="1275"/>
                    </a:lnTo>
                    <a:lnTo>
                      <a:pt x="855" y="1236"/>
                    </a:lnTo>
                    <a:lnTo>
                      <a:pt x="744" y="1190"/>
                    </a:lnTo>
                    <a:lnTo>
                      <a:pt x="636" y="1138"/>
                    </a:lnTo>
                    <a:lnTo>
                      <a:pt x="532" y="1080"/>
                    </a:lnTo>
                    <a:lnTo>
                      <a:pt x="433" y="1016"/>
                    </a:lnTo>
                    <a:lnTo>
                      <a:pt x="336" y="945"/>
                    </a:lnTo>
                    <a:lnTo>
                      <a:pt x="245" y="872"/>
                    </a:lnTo>
                    <a:lnTo>
                      <a:pt x="159" y="792"/>
                    </a:lnTo>
                    <a:lnTo>
                      <a:pt x="77" y="707"/>
                    </a:lnTo>
                    <a:lnTo>
                      <a:pt x="0" y="617"/>
                    </a:lnTo>
                    <a:lnTo>
                      <a:pt x="59" y="544"/>
                    </a:lnTo>
                    <a:lnTo>
                      <a:pt x="122" y="475"/>
                    </a:lnTo>
                    <a:lnTo>
                      <a:pt x="189" y="412"/>
                    </a:lnTo>
                    <a:lnTo>
                      <a:pt x="258" y="354"/>
                    </a:lnTo>
                    <a:lnTo>
                      <a:pt x="329" y="301"/>
                    </a:lnTo>
                    <a:lnTo>
                      <a:pt x="403" y="252"/>
                    </a:lnTo>
                    <a:lnTo>
                      <a:pt x="477" y="208"/>
                    </a:lnTo>
                    <a:lnTo>
                      <a:pt x="553" y="167"/>
                    </a:lnTo>
                    <a:lnTo>
                      <a:pt x="630" y="130"/>
                    </a:lnTo>
                    <a:lnTo>
                      <a:pt x="707" y="98"/>
                    </a:lnTo>
                    <a:lnTo>
                      <a:pt x="783" y="69"/>
                    </a:lnTo>
                    <a:lnTo>
                      <a:pt x="859" y="43"/>
                    </a:lnTo>
                    <a:lnTo>
                      <a:pt x="932" y="20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49" name="Freeform 41">
                <a:extLst>
                  <a:ext uri="{FF2B5EF4-FFF2-40B4-BE49-F238E27FC236}">
                    <a16:creationId xmlns:a16="http://schemas.microsoft.com/office/drawing/2014/main" id="{98207832-F1F7-1EDC-AB21-E2EF75B36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100" y="-2027238"/>
                <a:ext cx="1454150" cy="838200"/>
              </a:xfrm>
              <a:custGeom>
                <a:avLst/>
                <a:gdLst>
                  <a:gd name="T0" fmla="*/ 19 w 916"/>
                  <a:gd name="T1" fmla="*/ 0 h 528"/>
                  <a:gd name="T2" fmla="*/ 62 w 916"/>
                  <a:gd name="T3" fmla="*/ 50 h 528"/>
                  <a:gd name="T4" fmla="*/ 107 w 916"/>
                  <a:gd name="T5" fmla="*/ 97 h 528"/>
                  <a:gd name="T6" fmla="*/ 152 w 916"/>
                  <a:gd name="T7" fmla="*/ 138 h 528"/>
                  <a:gd name="T8" fmla="*/ 200 w 916"/>
                  <a:gd name="T9" fmla="*/ 175 h 528"/>
                  <a:gd name="T10" fmla="*/ 248 w 916"/>
                  <a:gd name="T11" fmla="*/ 206 h 528"/>
                  <a:gd name="T12" fmla="*/ 299 w 916"/>
                  <a:gd name="T13" fmla="*/ 230 h 528"/>
                  <a:gd name="T14" fmla="*/ 350 w 916"/>
                  <a:gd name="T15" fmla="*/ 247 h 528"/>
                  <a:gd name="T16" fmla="*/ 403 w 916"/>
                  <a:gd name="T17" fmla="*/ 259 h 528"/>
                  <a:gd name="T18" fmla="*/ 456 w 916"/>
                  <a:gd name="T19" fmla="*/ 263 h 528"/>
                  <a:gd name="T20" fmla="*/ 512 w 916"/>
                  <a:gd name="T21" fmla="*/ 259 h 528"/>
                  <a:gd name="T22" fmla="*/ 565 w 916"/>
                  <a:gd name="T23" fmla="*/ 247 h 528"/>
                  <a:gd name="T24" fmla="*/ 616 w 916"/>
                  <a:gd name="T25" fmla="*/ 230 h 528"/>
                  <a:gd name="T26" fmla="*/ 667 w 916"/>
                  <a:gd name="T27" fmla="*/ 206 h 528"/>
                  <a:gd name="T28" fmla="*/ 715 w 916"/>
                  <a:gd name="T29" fmla="*/ 175 h 528"/>
                  <a:gd name="T30" fmla="*/ 763 w 916"/>
                  <a:gd name="T31" fmla="*/ 138 h 528"/>
                  <a:gd name="T32" fmla="*/ 809 w 916"/>
                  <a:gd name="T33" fmla="*/ 97 h 528"/>
                  <a:gd name="T34" fmla="*/ 853 w 916"/>
                  <a:gd name="T35" fmla="*/ 50 h 528"/>
                  <a:gd name="T36" fmla="*/ 896 w 916"/>
                  <a:gd name="T37" fmla="*/ 0 h 528"/>
                  <a:gd name="T38" fmla="*/ 905 w 916"/>
                  <a:gd name="T39" fmla="*/ 42 h 528"/>
                  <a:gd name="T40" fmla="*/ 912 w 916"/>
                  <a:gd name="T41" fmla="*/ 84 h 528"/>
                  <a:gd name="T42" fmla="*/ 916 w 916"/>
                  <a:gd name="T43" fmla="*/ 126 h 528"/>
                  <a:gd name="T44" fmla="*/ 916 w 916"/>
                  <a:gd name="T45" fmla="*/ 128 h 528"/>
                  <a:gd name="T46" fmla="*/ 914 w 916"/>
                  <a:gd name="T47" fmla="*/ 135 h 528"/>
                  <a:gd name="T48" fmla="*/ 914 w 916"/>
                  <a:gd name="T49" fmla="*/ 147 h 528"/>
                  <a:gd name="T50" fmla="*/ 912 w 916"/>
                  <a:gd name="T51" fmla="*/ 160 h 528"/>
                  <a:gd name="T52" fmla="*/ 907 w 916"/>
                  <a:gd name="T53" fmla="*/ 177 h 528"/>
                  <a:gd name="T54" fmla="*/ 901 w 916"/>
                  <a:gd name="T55" fmla="*/ 196 h 528"/>
                  <a:gd name="T56" fmla="*/ 891 w 916"/>
                  <a:gd name="T57" fmla="*/ 218 h 528"/>
                  <a:gd name="T58" fmla="*/ 879 w 916"/>
                  <a:gd name="T59" fmla="*/ 241 h 528"/>
                  <a:gd name="T60" fmla="*/ 863 w 916"/>
                  <a:gd name="T61" fmla="*/ 266 h 528"/>
                  <a:gd name="T62" fmla="*/ 842 w 916"/>
                  <a:gd name="T63" fmla="*/ 293 h 528"/>
                  <a:gd name="T64" fmla="*/ 817 w 916"/>
                  <a:gd name="T65" fmla="*/ 320 h 528"/>
                  <a:gd name="T66" fmla="*/ 786 w 916"/>
                  <a:gd name="T67" fmla="*/ 350 h 528"/>
                  <a:gd name="T68" fmla="*/ 751 w 916"/>
                  <a:gd name="T69" fmla="*/ 379 h 528"/>
                  <a:gd name="T70" fmla="*/ 709 w 916"/>
                  <a:gd name="T71" fmla="*/ 409 h 528"/>
                  <a:gd name="T72" fmla="*/ 660 w 916"/>
                  <a:gd name="T73" fmla="*/ 440 h 528"/>
                  <a:gd name="T74" fmla="*/ 603 w 916"/>
                  <a:gd name="T75" fmla="*/ 469 h 528"/>
                  <a:gd name="T76" fmla="*/ 539 w 916"/>
                  <a:gd name="T77" fmla="*/ 499 h 528"/>
                  <a:gd name="T78" fmla="*/ 467 w 916"/>
                  <a:gd name="T79" fmla="*/ 528 h 528"/>
                  <a:gd name="T80" fmla="*/ 448 w 916"/>
                  <a:gd name="T81" fmla="*/ 528 h 528"/>
                  <a:gd name="T82" fmla="*/ 376 w 916"/>
                  <a:gd name="T83" fmla="*/ 499 h 528"/>
                  <a:gd name="T84" fmla="*/ 312 w 916"/>
                  <a:gd name="T85" fmla="*/ 469 h 528"/>
                  <a:gd name="T86" fmla="*/ 256 w 916"/>
                  <a:gd name="T87" fmla="*/ 440 h 528"/>
                  <a:gd name="T88" fmla="*/ 206 w 916"/>
                  <a:gd name="T89" fmla="*/ 409 h 528"/>
                  <a:gd name="T90" fmla="*/ 165 w 916"/>
                  <a:gd name="T91" fmla="*/ 379 h 528"/>
                  <a:gd name="T92" fmla="*/ 129 w 916"/>
                  <a:gd name="T93" fmla="*/ 350 h 528"/>
                  <a:gd name="T94" fmla="*/ 98 w 916"/>
                  <a:gd name="T95" fmla="*/ 320 h 528"/>
                  <a:gd name="T96" fmla="*/ 73 w 916"/>
                  <a:gd name="T97" fmla="*/ 293 h 528"/>
                  <a:gd name="T98" fmla="*/ 53 w 916"/>
                  <a:gd name="T99" fmla="*/ 266 h 528"/>
                  <a:gd name="T100" fmla="*/ 37 w 916"/>
                  <a:gd name="T101" fmla="*/ 241 h 528"/>
                  <a:gd name="T102" fmla="*/ 24 w 916"/>
                  <a:gd name="T103" fmla="*/ 218 h 528"/>
                  <a:gd name="T104" fmla="*/ 14 w 916"/>
                  <a:gd name="T105" fmla="*/ 196 h 528"/>
                  <a:gd name="T106" fmla="*/ 8 w 916"/>
                  <a:gd name="T107" fmla="*/ 177 h 528"/>
                  <a:gd name="T108" fmla="*/ 3 w 916"/>
                  <a:gd name="T109" fmla="*/ 160 h 528"/>
                  <a:gd name="T110" fmla="*/ 1 w 916"/>
                  <a:gd name="T111" fmla="*/ 147 h 528"/>
                  <a:gd name="T112" fmla="*/ 1 w 916"/>
                  <a:gd name="T113" fmla="*/ 135 h 528"/>
                  <a:gd name="T114" fmla="*/ 0 w 916"/>
                  <a:gd name="T115" fmla="*/ 128 h 528"/>
                  <a:gd name="T116" fmla="*/ 0 w 916"/>
                  <a:gd name="T117" fmla="*/ 126 h 528"/>
                  <a:gd name="T118" fmla="*/ 3 w 916"/>
                  <a:gd name="T119" fmla="*/ 84 h 528"/>
                  <a:gd name="T120" fmla="*/ 11 w 916"/>
                  <a:gd name="T121" fmla="*/ 42 h 528"/>
                  <a:gd name="T122" fmla="*/ 19 w 916"/>
                  <a:gd name="T123" fmla="*/ 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528">
                    <a:moveTo>
                      <a:pt x="19" y="0"/>
                    </a:moveTo>
                    <a:lnTo>
                      <a:pt x="62" y="50"/>
                    </a:lnTo>
                    <a:lnTo>
                      <a:pt x="107" y="97"/>
                    </a:lnTo>
                    <a:lnTo>
                      <a:pt x="152" y="138"/>
                    </a:lnTo>
                    <a:lnTo>
                      <a:pt x="200" y="175"/>
                    </a:lnTo>
                    <a:lnTo>
                      <a:pt x="248" y="206"/>
                    </a:lnTo>
                    <a:lnTo>
                      <a:pt x="299" y="230"/>
                    </a:lnTo>
                    <a:lnTo>
                      <a:pt x="350" y="247"/>
                    </a:lnTo>
                    <a:lnTo>
                      <a:pt x="403" y="259"/>
                    </a:lnTo>
                    <a:lnTo>
                      <a:pt x="456" y="263"/>
                    </a:lnTo>
                    <a:lnTo>
                      <a:pt x="512" y="259"/>
                    </a:lnTo>
                    <a:lnTo>
                      <a:pt x="565" y="247"/>
                    </a:lnTo>
                    <a:lnTo>
                      <a:pt x="616" y="230"/>
                    </a:lnTo>
                    <a:lnTo>
                      <a:pt x="667" y="206"/>
                    </a:lnTo>
                    <a:lnTo>
                      <a:pt x="715" y="175"/>
                    </a:lnTo>
                    <a:lnTo>
                      <a:pt x="763" y="138"/>
                    </a:lnTo>
                    <a:lnTo>
                      <a:pt x="809" y="97"/>
                    </a:lnTo>
                    <a:lnTo>
                      <a:pt x="853" y="50"/>
                    </a:lnTo>
                    <a:lnTo>
                      <a:pt x="896" y="0"/>
                    </a:lnTo>
                    <a:lnTo>
                      <a:pt x="905" y="42"/>
                    </a:lnTo>
                    <a:lnTo>
                      <a:pt x="912" y="84"/>
                    </a:lnTo>
                    <a:lnTo>
                      <a:pt x="916" y="126"/>
                    </a:lnTo>
                    <a:lnTo>
                      <a:pt x="916" y="128"/>
                    </a:lnTo>
                    <a:lnTo>
                      <a:pt x="914" y="135"/>
                    </a:lnTo>
                    <a:lnTo>
                      <a:pt x="914" y="147"/>
                    </a:lnTo>
                    <a:lnTo>
                      <a:pt x="912" y="160"/>
                    </a:lnTo>
                    <a:lnTo>
                      <a:pt x="907" y="177"/>
                    </a:lnTo>
                    <a:lnTo>
                      <a:pt x="901" y="196"/>
                    </a:lnTo>
                    <a:lnTo>
                      <a:pt x="891" y="218"/>
                    </a:lnTo>
                    <a:lnTo>
                      <a:pt x="879" y="241"/>
                    </a:lnTo>
                    <a:lnTo>
                      <a:pt x="863" y="266"/>
                    </a:lnTo>
                    <a:lnTo>
                      <a:pt x="842" y="293"/>
                    </a:lnTo>
                    <a:lnTo>
                      <a:pt x="817" y="320"/>
                    </a:lnTo>
                    <a:lnTo>
                      <a:pt x="786" y="350"/>
                    </a:lnTo>
                    <a:lnTo>
                      <a:pt x="751" y="379"/>
                    </a:lnTo>
                    <a:lnTo>
                      <a:pt x="709" y="409"/>
                    </a:lnTo>
                    <a:lnTo>
                      <a:pt x="660" y="440"/>
                    </a:lnTo>
                    <a:lnTo>
                      <a:pt x="603" y="469"/>
                    </a:lnTo>
                    <a:lnTo>
                      <a:pt x="539" y="499"/>
                    </a:lnTo>
                    <a:lnTo>
                      <a:pt x="467" y="528"/>
                    </a:lnTo>
                    <a:lnTo>
                      <a:pt x="448" y="528"/>
                    </a:lnTo>
                    <a:lnTo>
                      <a:pt x="376" y="499"/>
                    </a:lnTo>
                    <a:lnTo>
                      <a:pt x="312" y="469"/>
                    </a:lnTo>
                    <a:lnTo>
                      <a:pt x="256" y="440"/>
                    </a:lnTo>
                    <a:lnTo>
                      <a:pt x="206" y="409"/>
                    </a:lnTo>
                    <a:lnTo>
                      <a:pt x="165" y="379"/>
                    </a:lnTo>
                    <a:lnTo>
                      <a:pt x="129" y="350"/>
                    </a:lnTo>
                    <a:lnTo>
                      <a:pt x="98" y="320"/>
                    </a:lnTo>
                    <a:lnTo>
                      <a:pt x="73" y="293"/>
                    </a:lnTo>
                    <a:lnTo>
                      <a:pt x="53" y="266"/>
                    </a:lnTo>
                    <a:lnTo>
                      <a:pt x="37" y="241"/>
                    </a:lnTo>
                    <a:lnTo>
                      <a:pt x="24" y="218"/>
                    </a:lnTo>
                    <a:lnTo>
                      <a:pt x="14" y="196"/>
                    </a:lnTo>
                    <a:lnTo>
                      <a:pt x="8" y="177"/>
                    </a:lnTo>
                    <a:lnTo>
                      <a:pt x="3" y="160"/>
                    </a:lnTo>
                    <a:lnTo>
                      <a:pt x="1" y="147"/>
                    </a:lnTo>
                    <a:lnTo>
                      <a:pt x="1" y="135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3" y="84"/>
                    </a:lnTo>
                    <a:lnTo>
                      <a:pt x="11" y="4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0" name="Freeform 42">
                <a:extLst>
                  <a:ext uri="{FF2B5EF4-FFF2-40B4-BE49-F238E27FC236}">
                    <a16:creationId xmlns:a16="http://schemas.microsoft.com/office/drawing/2014/main" id="{595BA6A7-042B-16BF-508F-6B6112934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0" y="-1827213"/>
                <a:ext cx="915988" cy="1090613"/>
              </a:xfrm>
              <a:custGeom>
                <a:avLst/>
                <a:gdLst>
                  <a:gd name="T0" fmla="*/ 460 w 577"/>
                  <a:gd name="T1" fmla="*/ 0 h 687"/>
                  <a:gd name="T2" fmla="*/ 488 w 577"/>
                  <a:gd name="T3" fmla="*/ 18 h 687"/>
                  <a:gd name="T4" fmla="*/ 511 w 577"/>
                  <a:gd name="T5" fmla="*/ 41 h 687"/>
                  <a:gd name="T6" fmla="*/ 531 w 577"/>
                  <a:gd name="T7" fmla="*/ 69 h 687"/>
                  <a:gd name="T8" fmla="*/ 547 w 577"/>
                  <a:gd name="T9" fmla="*/ 98 h 687"/>
                  <a:gd name="T10" fmla="*/ 559 w 577"/>
                  <a:gd name="T11" fmla="*/ 131 h 687"/>
                  <a:gd name="T12" fmla="*/ 568 w 577"/>
                  <a:gd name="T13" fmla="*/ 166 h 687"/>
                  <a:gd name="T14" fmla="*/ 574 w 577"/>
                  <a:gd name="T15" fmla="*/ 203 h 687"/>
                  <a:gd name="T16" fmla="*/ 577 w 577"/>
                  <a:gd name="T17" fmla="*/ 240 h 687"/>
                  <a:gd name="T18" fmla="*/ 577 w 577"/>
                  <a:gd name="T19" fmla="*/ 279 h 687"/>
                  <a:gd name="T20" fmla="*/ 575 w 577"/>
                  <a:gd name="T21" fmla="*/ 318 h 687"/>
                  <a:gd name="T22" fmla="*/ 572 w 577"/>
                  <a:gd name="T23" fmla="*/ 358 h 687"/>
                  <a:gd name="T24" fmla="*/ 567 w 577"/>
                  <a:gd name="T25" fmla="*/ 397 h 687"/>
                  <a:gd name="T26" fmla="*/ 561 w 577"/>
                  <a:gd name="T27" fmla="*/ 435 h 687"/>
                  <a:gd name="T28" fmla="*/ 553 w 577"/>
                  <a:gd name="T29" fmla="*/ 472 h 687"/>
                  <a:gd name="T30" fmla="*/ 545 w 577"/>
                  <a:gd name="T31" fmla="*/ 508 h 687"/>
                  <a:gd name="T32" fmla="*/ 536 w 577"/>
                  <a:gd name="T33" fmla="*/ 543 h 687"/>
                  <a:gd name="T34" fmla="*/ 527 w 577"/>
                  <a:gd name="T35" fmla="*/ 573 h 687"/>
                  <a:gd name="T36" fmla="*/ 518 w 577"/>
                  <a:gd name="T37" fmla="*/ 602 h 687"/>
                  <a:gd name="T38" fmla="*/ 510 w 577"/>
                  <a:gd name="T39" fmla="*/ 626 h 687"/>
                  <a:gd name="T40" fmla="*/ 503 w 577"/>
                  <a:gd name="T41" fmla="*/ 648 h 687"/>
                  <a:gd name="T42" fmla="*/ 495 w 577"/>
                  <a:gd name="T43" fmla="*/ 666 h 687"/>
                  <a:gd name="T44" fmla="*/ 490 w 577"/>
                  <a:gd name="T45" fmla="*/ 678 h 687"/>
                  <a:gd name="T46" fmla="*/ 487 w 577"/>
                  <a:gd name="T47" fmla="*/ 685 h 687"/>
                  <a:gd name="T48" fmla="*/ 484 w 577"/>
                  <a:gd name="T49" fmla="*/ 687 h 687"/>
                  <a:gd name="T50" fmla="*/ 465 w 577"/>
                  <a:gd name="T51" fmla="*/ 647 h 687"/>
                  <a:gd name="T52" fmla="*/ 440 w 577"/>
                  <a:gd name="T53" fmla="*/ 610 h 687"/>
                  <a:gd name="T54" fmla="*/ 412 w 577"/>
                  <a:gd name="T55" fmla="*/ 578 h 687"/>
                  <a:gd name="T56" fmla="*/ 380 w 577"/>
                  <a:gd name="T57" fmla="*/ 549 h 687"/>
                  <a:gd name="T58" fmla="*/ 346 w 577"/>
                  <a:gd name="T59" fmla="*/ 523 h 687"/>
                  <a:gd name="T60" fmla="*/ 311 w 577"/>
                  <a:gd name="T61" fmla="*/ 501 h 687"/>
                  <a:gd name="T62" fmla="*/ 275 w 577"/>
                  <a:gd name="T63" fmla="*/ 482 h 687"/>
                  <a:gd name="T64" fmla="*/ 238 w 577"/>
                  <a:gd name="T65" fmla="*/ 466 h 687"/>
                  <a:gd name="T66" fmla="*/ 202 w 577"/>
                  <a:gd name="T67" fmla="*/ 451 h 687"/>
                  <a:gd name="T68" fmla="*/ 168 w 577"/>
                  <a:gd name="T69" fmla="*/ 440 h 687"/>
                  <a:gd name="T70" fmla="*/ 133 w 577"/>
                  <a:gd name="T71" fmla="*/ 432 h 687"/>
                  <a:gd name="T72" fmla="*/ 103 w 577"/>
                  <a:gd name="T73" fmla="*/ 424 h 687"/>
                  <a:gd name="T74" fmla="*/ 74 w 577"/>
                  <a:gd name="T75" fmla="*/ 418 h 687"/>
                  <a:gd name="T76" fmla="*/ 50 w 577"/>
                  <a:gd name="T77" fmla="*/ 415 h 687"/>
                  <a:gd name="T78" fmla="*/ 30 w 577"/>
                  <a:gd name="T79" fmla="*/ 412 h 687"/>
                  <a:gd name="T80" fmla="*/ 15 w 577"/>
                  <a:gd name="T81" fmla="*/ 410 h 687"/>
                  <a:gd name="T82" fmla="*/ 5 w 577"/>
                  <a:gd name="T83" fmla="*/ 410 h 687"/>
                  <a:gd name="T84" fmla="*/ 0 w 577"/>
                  <a:gd name="T85" fmla="*/ 408 h 687"/>
                  <a:gd name="T86" fmla="*/ 73 w 577"/>
                  <a:gd name="T87" fmla="*/ 380 h 687"/>
                  <a:gd name="T88" fmla="*/ 137 w 577"/>
                  <a:gd name="T89" fmla="*/ 350 h 687"/>
                  <a:gd name="T90" fmla="*/ 194 w 577"/>
                  <a:gd name="T91" fmla="*/ 321 h 687"/>
                  <a:gd name="T92" fmla="*/ 243 w 577"/>
                  <a:gd name="T93" fmla="*/ 291 h 687"/>
                  <a:gd name="T94" fmla="*/ 286 w 577"/>
                  <a:gd name="T95" fmla="*/ 262 h 687"/>
                  <a:gd name="T96" fmla="*/ 323 w 577"/>
                  <a:gd name="T97" fmla="*/ 232 h 687"/>
                  <a:gd name="T98" fmla="*/ 354 w 577"/>
                  <a:gd name="T99" fmla="*/ 204 h 687"/>
                  <a:gd name="T100" fmla="*/ 380 w 577"/>
                  <a:gd name="T101" fmla="*/ 177 h 687"/>
                  <a:gd name="T102" fmla="*/ 402 w 577"/>
                  <a:gd name="T103" fmla="*/ 150 h 687"/>
                  <a:gd name="T104" fmla="*/ 419 w 577"/>
                  <a:gd name="T105" fmla="*/ 124 h 687"/>
                  <a:gd name="T106" fmla="*/ 431 w 577"/>
                  <a:gd name="T107" fmla="*/ 101 h 687"/>
                  <a:gd name="T108" fmla="*/ 442 w 577"/>
                  <a:gd name="T109" fmla="*/ 80 h 687"/>
                  <a:gd name="T110" fmla="*/ 450 w 577"/>
                  <a:gd name="T111" fmla="*/ 60 h 687"/>
                  <a:gd name="T112" fmla="*/ 455 w 577"/>
                  <a:gd name="T113" fmla="*/ 41 h 687"/>
                  <a:gd name="T114" fmla="*/ 457 w 577"/>
                  <a:gd name="T115" fmla="*/ 28 h 687"/>
                  <a:gd name="T116" fmla="*/ 458 w 577"/>
                  <a:gd name="T117" fmla="*/ 16 h 687"/>
                  <a:gd name="T118" fmla="*/ 460 w 577"/>
                  <a:gd name="T119" fmla="*/ 7 h 687"/>
                  <a:gd name="T120" fmla="*/ 460 w 577"/>
                  <a:gd name="T121" fmla="*/ 1 h 687"/>
                  <a:gd name="T122" fmla="*/ 460 w 577"/>
                  <a:gd name="T123" fmla="*/ 0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7" h="687">
                    <a:moveTo>
                      <a:pt x="460" y="0"/>
                    </a:moveTo>
                    <a:lnTo>
                      <a:pt x="488" y="18"/>
                    </a:lnTo>
                    <a:lnTo>
                      <a:pt x="511" y="41"/>
                    </a:lnTo>
                    <a:lnTo>
                      <a:pt x="531" y="69"/>
                    </a:lnTo>
                    <a:lnTo>
                      <a:pt x="547" y="98"/>
                    </a:lnTo>
                    <a:lnTo>
                      <a:pt x="559" y="131"/>
                    </a:lnTo>
                    <a:lnTo>
                      <a:pt x="568" y="166"/>
                    </a:lnTo>
                    <a:lnTo>
                      <a:pt x="574" y="203"/>
                    </a:lnTo>
                    <a:lnTo>
                      <a:pt x="577" y="240"/>
                    </a:lnTo>
                    <a:lnTo>
                      <a:pt x="577" y="279"/>
                    </a:lnTo>
                    <a:lnTo>
                      <a:pt x="575" y="318"/>
                    </a:lnTo>
                    <a:lnTo>
                      <a:pt x="572" y="358"/>
                    </a:lnTo>
                    <a:lnTo>
                      <a:pt x="567" y="397"/>
                    </a:lnTo>
                    <a:lnTo>
                      <a:pt x="561" y="435"/>
                    </a:lnTo>
                    <a:lnTo>
                      <a:pt x="553" y="472"/>
                    </a:lnTo>
                    <a:lnTo>
                      <a:pt x="545" y="508"/>
                    </a:lnTo>
                    <a:lnTo>
                      <a:pt x="536" y="543"/>
                    </a:lnTo>
                    <a:lnTo>
                      <a:pt x="527" y="573"/>
                    </a:lnTo>
                    <a:lnTo>
                      <a:pt x="518" y="602"/>
                    </a:lnTo>
                    <a:lnTo>
                      <a:pt x="510" y="626"/>
                    </a:lnTo>
                    <a:lnTo>
                      <a:pt x="503" y="648"/>
                    </a:lnTo>
                    <a:lnTo>
                      <a:pt x="495" y="666"/>
                    </a:lnTo>
                    <a:lnTo>
                      <a:pt x="490" y="678"/>
                    </a:lnTo>
                    <a:lnTo>
                      <a:pt x="487" y="685"/>
                    </a:lnTo>
                    <a:lnTo>
                      <a:pt x="484" y="687"/>
                    </a:lnTo>
                    <a:lnTo>
                      <a:pt x="465" y="647"/>
                    </a:lnTo>
                    <a:lnTo>
                      <a:pt x="440" y="610"/>
                    </a:lnTo>
                    <a:lnTo>
                      <a:pt x="412" y="578"/>
                    </a:lnTo>
                    <a:lnTo>
                      <a:pt x="380" y="549"/>
                    </a:lnTo>
                    <a:lnTo>
                      <a:pt x="346" y="523"/>
                    </a:lnTo>
                    <a:lnTo>
                      <a:pt x="311" y="501"/>
                    </a:lnTo>
                    <a:lnTo>
                      <a:pt x="275" y="482"/>
                    </a:lnTo>
                    <a:lnTo>
                      <a:pt x="238" y="466"/>
                    </a:lnTo>
                    <a:lnTo>
                      <a:pt x="202" y="451"/>
                    </a:lnTo>
                    <a:lnTo>
                      <a:pt x="168" y="440"/>
                    </a:lnTo>
                    <a:lnTo>
                      <a:pt x="133" y="432"/>
                    </a:lnTo>
                    <a:lnTo>
                      <a:pt x="103" y="424"/>
                    </a:lnTo>
                    <a:lnTo>
                      <a:pt x="74" y="418"/>
                    </a:lnTo>
                    <a:lnTo>
                      <a:pt x="50" y="415"/>
                    </a:lnTo>
                    <a:lnTo>
                      <a:pt x="30" y="412"/>
                    </a:lnTo>
                    <a:lnTo>
                      <a:pt x="15" y="410"/>
                    </a:lnTo>
                    <a:lnTo>
                      <a:pt x="5" y="410"/>
                    </a:lnTo>
                    <a:lnTo>
                      <a:pt x="0" y="408"/>
                    </a:lnTo>
                    <a:lnTo>
                      <a:pt x="73" y="380"/>
                    </a:lnTo>
                    <a:lnTo>
                      <a:pt x="137" y="350"/>
                    </a:lnTo>
                    <a:lnTo>
                      <a:pt x="194" y="321"/>
                    </a:lnTo>
                    <a:lnTo>
                      <a:pt x="243" y="291"/>
                    </a:lnTo>
                    <a:lnTo>
                      <a:pt x="286" y="262"/>
                    </a:lnTo>
                    <a:lnTo>
                      <a:pt x="323" y="232"/>
                    </a:lnTo>
                    <a:lnTo>
                      <a:pt x="354" y="204"/>
                    </a:lnTo>
                    <a:lnTo>
                      <a:pt x="380" y="177"/>
                    </a:lnTo>
                    <a:lnTo>
                      <a:pt x="402" y="150"/>
                    </a:lnTo>
                    <a:lnTo>
                      <a:pt x="419" y="124"/>
                    </a:lnTo>
                    <a:lnTo>
                      <a:pt x="431" y="101"/>
                    </a:lnTo>
                    <a:lnTo>
                      <a:pt x="442" y="80"/>
                    </a:lnTo>
                    <a:lnTo>
                      <a:pt x="450" y="60"/>
                    </a:lnTo>
                    <a:lnTo>
                      <a:pt x="455" y="41"/>
                    </a:lnTo>
                    <a:lnTo>
                      <a:pt x="457" y="28"/>
                    </a:lnTo>
                    <a:lnTo>
                      <a:pt x="458" y="16"/>
                    </a:lnTo>
                    <a:lnTo>
                      <a:pt x="460" y="7"/>
                    </a:lnTo>
                    <a:lnTo>
                      <a:pt x="460" y="1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1" name="Freeform 43">
                <a:extLst>
                  <a:ext uri="{FF2B5EF4-FFF2-40B4-BE49-F238E27FC236}">
                    <a16:creationId xmlns:a16="http://schemas.microsoft.com/office/drawing/2014/main" id="{8579237C-CA87-ECB6-3202-EE8550C9D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363" y="-1827213"/>
                <a:ext cx="909638" cy="1085850"/>
              </a:xfrm>
              <a:custGeom>
                <a:avLst/>
                <a:gdLst>
                  <a:gd name="T0" fmla="*/ 117 w 573"/>
                  <a:gd name="T1" fmla="*/ 0 h 684"/>
                  <a:gd name="T2" fmla="*/ 117 w 573"/>
                  <a:gd name="T3" fmla="*/ 1 h 684"/>
                  <a:gd name="T4" fmla="*/ 117 w 573"/>
                  <a:gd name="T5" fmla="*/ 7 h 684"/>
                  <a:gd name="T6" fmla="*/ 118 w 573"/>
                  <a:gd name="T7" fmla="*/ 16 h 684"/>
                  <a:gd name="T8" fmla="*/ 119 w 573"/>
                  <a:gd name="T9" fmla="*/ 27 h 684"/>
                  <a:gd name="T10" fmla="*/ 122 w 573"/>
                  <a:gd name="T11" fmla="*/ 41 h 684"/>
                  <a:gd name="T12" fmla="*/ 126 w 573"/>
                  <a:gd name="T13" fmla="*/ 59 h 684"/>
                  <a:gd name="T14" fmla="*/ 134 w 573"/>
                  <a:gd name="T15" fmla="*/ 78 h 684"/>
                  <a:gd name="T16" fmla="*/ 145 w 573"/>
                  <a:gd name="T17" fmla="*/ 101 h 684"/>
                  <a:gd name="T18" fmla="*/ 157 w 573"/>
                  <a:gd name="T19" fmla="*/ 124 h 684"/>
                  <a:gd name="T20" fmla="*/ 174 w 573"/>
                  <a:gd name="T21" fmla="*/ 150 h 684"/>
                  <a:gd name="T22" fmla="*/ 197 w 573"/>
                  <a:gd name="T23" fmla="*/ 176 h 684"/>
                  <a:gd name="T24" fmla="*/ 222 w 573"/>
                  <a:gd name="T25" fmla="*/ 203 h 684"/>
                  <a:gd name="T26" fmla="*/ 253 w 573"/>
                  <a:gd name="T27" fmla="*/ 231 h 684"/>
                  <a:gd name="T28" fmla="*/ 290 w 573"/>
                  <a:gd name="T29" fmla="*/ 261 h 684"/>
                  <a:gd name="T30" fmla="*/ 333 w 573"/>
                  <a:gd name="T31" fmla="*/ 290 h 684"/>
                  <a:gd name="T32" fmla="*/ 383 w 573"/>
                  <a:gd name="T33" fmla="*/ 320 h 684"/>
                  <a:gd name="T34" fmla="*/ 439 w 573"/>
                  <a:gd name="T35" fmla="*/ 348 h 684"/>
                  <a:gd name="T36" fmla="*/ 503 w 573"/>
                  <a:gd name="T37" fmla="*/ 378 h 684"/>
                  <a:gd name="T38" fmla="*/ 573 w 573"/>
                  <a:gd name="T39" fmla="*/ 406 h 684"/>
                  <a:gd name="T40" fmla="*/ 571 w 573"/>
                  <a:gd name="T41" fmla="*/ 406 h 684"/>
                  <a:gd name="T42" fmla="*/ 562 w 573"/>
                  <a:gd name="T43" fmla="*/ 407 h 684"/>
                  <a:gd name="T44" fmla="*/ 546 w 573"/>
                  <a:gd name="T45" fmla="*/ 408 h 684"/>
                  <a:gd name="T46" fmla="*/ 527 w 573"/>
                  <a:gd name="T47" fmla="*/ 411 h 684"/>
                  <a:gd name="T48" fmla="*/ 502 w 573"/>
                  <a:gd name="T49" fmla="*/ 416 h 684"/>
                  <a:gd name="T50" fmla="*/ 474 w 573"/>
                  <a:gd name="T51" fmla="*/ 421 h 684"/>
                  <a:gd name="T52" fmla="*/ 443 w 573"/>
                  <a:gd name="T53" fmla="*/ 428 h 684"/>
                  <a:gd name="T54" fmla="*/ 410 w 573"/>
                  <a:gd name="T55" fmla="*/ 438 h 684"/>
                  <a:gd name="T56" fmla="*/ 375 w 573"/>
                  <a:gd name="T57" fmla="*/ 449 h 684"/>
                  <a:gd name="T58" fmla="*/ 339 w 573"/>
                  <a:gd name="T59" fmla="*/ 463 h 684"/>
                  <a:gd name="T60" fmla="*/ 303 w 573"/>
                  <a:gd name="T61" fmla="*/ 479 h 684"/>
                  <a:gd name="T62" fmla="*/ 267 w 573"/>
                  <a:gd name="T63" fmla="*/ 498 h 684"/>
                  <a:gd name="T64" fmla="*/ 231 w 573"/>
                  <a:gd name="T65" fmla="*/ 520 h 684"/>
                  <a:gd name="T66" fmla="*/ 198 w 573"/>
                  <a:gd name="T67" fmla="*/ 545 h 684"/>
                  <a:gd name="T68" fmla="*/ 166 w 573"/>
                  <a:gd name="T69" fmla="*/ 575 h 684"/>
                  <a:gd name="T70" fmla="*/ 138 w 573"/>
                  <a:gd name="T71" fmla="*/ 607 h 684"/>
                  <a:gd name="T72" fmla="*/ 113 w 573"/>
                  <a:gd name="T73" fmla="*/ 644 h 684"/>
                  <a:gd name="T74" fmla="*/ 92 w 573"/>
                  <a:gd name="T75" fmla="*/ 684 h 684"/>
                  <a:gd name="T76" fmla="*/ 89 w 573"/>
                  <a:gd name="T77" fmla="*/ 682 h 684"/>
                  <a:gd name="T78" fmla="*/ 86 w 573"/>
                  <a:gd name="T79" fmla="*/ 676 h 684"/>
                  <a:gd name="T80" fmla="*/ 81 w 573"/>
                  <a:gd name="T81" fmla="*/ 663 h 684"/>
                  <a:gd name="T82" fmla="*/ 73 w 573"/>
                  <a:gd name="T83" fmla="*/ 646 h 684"/>
                  <a:gd name="T84" fmla="*/ 66 w 573"/>
                  <a:gd name="T85" fmla="*/ 625 h 684"/>
                  <a:gd name="T86" fmla="*/ 59 w 573"/>
                  <a:gd name="T87" fmla="*/ 600 h 684"/>
                  <a:gd name="T88" fmla="*/ 49 w 573"/>
                  <a:gd name="T89" fmla="*/ 572 h 684"/>
                  <a:gd name="T90" fmla="*/ 40 w 573"/>
                  <a:gd name="T91" fmla="*/ 541 h 684"/>
                  <a:gd name="T92" fmla="*/ 32 w 573"/>
                  <a:gd name="T93" fmla="*/ 508 h 684"/>
                  <a:gd name="T94" fmla="*/ 23 w 573"/>
                  <a:gd name="T95" fmla="*/ 472 h 684"/>
                  <a:gd name="T96" fmla="*/ 16 w 573"/>
                  <a:gd name="T97" fmla="*/ 435 h 684"/>
                  <a:gd name="T98" fmla="*/ 9 w 573"/>
                  <a:gd name="T99" fmla="*/ 397 h 684"/>
                  <a:gd name="T100" fmla="*/ 5 w 573"/>
                  <a:gd name="T101" fmla="*/ 358 h 684"/>
                  <a:gd name="T102" fmla="*/ 1 w 573"/>
                  <a:gd name="T103" fmla="*/ 318 h 684"/>
                  <a:gd name="T104" fmla="*/ 0 w 573"/>
                  <a:gd name="T105" fmla="*/ 279 h 684"/>
                  <a:gd name="T106" fmla="*/ 0 w 573"/>
                  <a:gd name="T107" fmla="*/ 240 h 684"/>
                  <a:gd name="T108" fmla="*/ 2 w 573"/>
                  <a:gd name="T109" fmla="*/ 203 h 684"/>
                  <a:gd name="T110" fmla="*/ 8 w 573"/>
                  <a:gd name="T111" fmla="*/ 166 h 684"/>
                  <a:gd name="T112" fmla="*/ 17 w 573"/>
                  <a:gd name="T113" fmla="*/ 131 h 684"/>
                  <a:gd name="T114" fmla="*/ 29 w 573"/>
                  <a:gd name="T115" fmla="*/ 98 h 684"/>
                  <a:gd name="T116" fmla="*/ 45 w 573"/>
                  <a:gd name="T117" fmla="*/ 69 h 684"/>
                  <a:gd name="T118" fmla="*/ 65 w 573"/>
                  <a:gd name="T119" fmla="*/ 41 h 684"/>
                  <a:gd name="T120" fmla="*/ 88 w 573"/>
                  <a:gd name="T121" fmla="*/ 18 h 684"/>
                  <a:gd name="T122" fmla="*/ 117 w 573"/>
                  <a:gd name="T12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3" h="684">
                    <a:moveTo>
                      <a:pt x="117" y="0"/>
                    </a:moveTo>
                    <a:lnTo>
                      <a:pt x="117" y="1"/>
                    </a:lnTo>
                    <a:lnTo>
                      <a:pt x="117" y="7"/>
                    </a:lnTo>
                    <a:lnTo>
                      <a:pt x="118" y="16"/>
                    </a:lnTo>
                    <a:lnTo>
                      <a:pt x="119" y="27"/>
                    </a:lnTo>
                    <a:lnTo>
                      <a:pt x="122" y="41"/>
                    </a:lnTo>
                    <a:lnTo>
                      <a:pt x="126" y="59"/>
                    </a:lnTo>
                    <a:lnTo>
                      <a:pt x="134" y="78"/>
                    </a:lnTo>
                    <a:lnTo>
                      <a:pt x="145" y="101"/>
                    </a:lnTo>
                    <a:lnTo>
                      <a:pt x="157" y="124"/>
                    </a:lnTo>
                    <a:lnTo>
                      <a:pt x="174" y="150"/>
                    </a:lnTo>
                    <a:lnTo>
                      <a:pt x="197" y="176"/>
                    </a:lnTo>
                    <a:lnTo>
                      <a:pt x="222" y="203"/>
                    </a:lnTo>
                    <a:lnTo>
                      <a:pt x="253" y="231"/>
                    </a:lnTo>
                    <a:lnTo>
                      <a:pt x="290" y="261"/>
                    </a:lnTo>
                    <a:lnTo>
                      <a:pt x="333" y="290"/>
                    </a:lnTo>
                    <a:lnTo>
                      <a:pt x="383" y="320"/>
                    </a:lnTo>
                    <a:lnTo>
                      <a:pt x="439" y="348"/>
                    </a:lnTo>
                    <a:lnTo>
                      <a:pt x="503" y="378"/>
                    </a:lnTo>
                    <a:lnTo>
                      <a:pt x="573" y="406"/>
                    </a:lnTo>
                    <a:lnTo>
                      <a:pt x="571" y="406"/>
                    </a:lnTo>
                    <a:lnTo>
                      <a:pt x="562" y="407"/>
                    </a:lnTo>
                    <a:lnTo>
                      <a:pt x="546" y="408"/>
                    </a:lnTo>
                    <a:lnTo>
                      <a:pt x="527" y="411"/>
                    </a:lnTo>
                    <a:lnTo>
                      <a:pt x="502" y="416"/>
                    </a:lnTo>
                    <a:lnTo>
                      <a:pt x="474" y="421"/>
                    </a:lnTo>
                    <a:lnTo>
                      <a:pt x="443" y="428"/>
                    </a:lnTo>
                    <a:lnTo>
                      <a:pt x="410" y="438"/>
                    </a:lnTo>
                    <a:lnTo>
                      <a:pt x="375" y="449"/>
                    </a:lnTo>
                    <a:lnTo>
                      <a:pt x="339" y="463"/>
                    </a:lnTo>
                    <a:lnTo>
                      <a:pt x="303" y="479"/>
                    </a:lnTo>
                    <a:lnTo>
                      <a:pt x="267" y="498"/>
                    </a:lnTo>
                    <a:lnTo>
                      <a:pt x="231" y="520"/>
                    </a:lnTo>
                    <a:lnTo>
                      <a:pt x="198" y="545"/>
                    </a:lnTo>
                    <a:lnTo>
                      <a:pt x="166" y="575"/>
                    </a:lnTo>
                    <a:lnTo>
                      <a:pt x="138" y="607"/>
                    </a:lnTo>
                    <a:lnTo>
                      <a:pt x="113" y="644"/>
                    </a:lnTo>
                    <a:lnTo>
                      <a:pt x="92" y="684"/>
                    </a:lnTo>
                    <a:lnTo>
                      <a:pt x="89" y="682"/>
                    </a:lnTo>
                    <a:lnTo>
                      <a:pt x="86" y="676"/>
                    </a:lnTo>
                    <a:lnTo>
                      <a:pt x="81" y="663"/>
                    </a:lnTo>
                    <a:lnTo>
                      <a:pt x="73" y="646"/>
                    </a:lnTo>
                    <a:lnTo>
                      <a:pt x="66" y="625"/>
                    </a:lnTo>
                    <a:lnTo>
                      <a:pt x="59" y="600"/>
                    </a:lnTo>
                    <a:lnTo>
                      <a:pt x="49" y="572"/>
                    </a:lnTo>
                    <a:lnTo>
                      <a:pt x="40" y="541"/>
                    </a:lnTo>
                    <a:lnTo>
                      <a:pt x="32" y="508"/>
                    </a:lnTo>
                    <a:lnTo>
                      <a:pt x="23" y="472"/>
                    </a:lnTo>
                    <a:lnTo>
                      <a:pt x="16" y="435"/>
                    </a:lnTo>
                    <a:lnTo>
                      <a:pt x="9" y="397"/>
                    </a:lnTo>
                    <a:lnTo>
                      <a:pt x="5" y="358"/>
                    </a:lnTo>
                    <a:lnTo>
                      <a:pt x="1" y="318"/>
                    </a:lnTo>
                    <a:lnTo>
                      <a:pt x="0" y="279"/>
                    </a:lnTo>
                    <a:lnTo>
                      <a:pt x="0" y="240"/>
                    </a:lnTo>
                    <a:lnTo>
                      <a:pt x="2" y="203"/>
                    </a:lnTo>
                    <a:lnTo>
                      <a:pt x="8" y="166"/>
                    </a:lnTo>
                    <a:lnTo>
                      <a:pt x="17" y="131"/>
                    </a:lnTo>
                    <a:lnTo>
                      <a:pt x="29" y="98"/>
                    </a:lnTo>
                    <a:lnTo>
                      <a:pt x="45" y="69"/>
                    </a:lnTo>
                    <a:lnTo>
                      <a:pt x="65" y="41"/>
                    </a:lnTo>
                    <a:lnTo>
                      <a:pt x="88" y="18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2" name="Freeform 44">
                <a:extLst>
                  <a:ext uri="{FF2B5EF4-FFF2-40B4-BE49-F238E27FC236}">
                    <a16:creationId xmlns:a16="http://schemas.microsoft.com/office/drawing/2014/main" id="{ED856CEF-4C49-4164-AA61-79651C4A3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38" y="-4418013"/>
                <a:ext cx="2135188" cy="2254250"/>
              </a:xfrm>
              <a:custGeom>
                <a:avLst/>
                <a:gdLst>
                  <a:gd name="T0" fmla="*/ 648 w 1345"/>
                  <a:gd name="T1" fmla="*/ 1 h 1420"/>
                  <a:gd name="T2" fmla="*/ 697 w 1345"/>
                  <a:gd name="T3" fmla="*/ 5 h 1420"/>
                  <a:gd name="T4" fmla="*/ 738 w 1345"/>
                  <a:gd name="T5" fmla="*/ 10 h 1420"/>
                  <a:gd name="T6" fmla="*/ 770 w 1345"/>
                  <a:gd name="T7" fmla="*/ 16 h 1420"/>
                  <a:gd name="T8" fmla="*/ 789 w 1345"/>
                  <a:gd name="T9" fmla="*/ 20 h 1420"/>
                  <a:gd name="T10" fmla="*/ 797 w 1345"/>
                  <a:gd name="T11" fmla="*/ 22 h 1420"/>
                  <a:gd name="T12" fmla="*/ 919 w 1345"/>
                  <a:gd name="T13" fmla="*/ 22 h 1420"/>
                  <a:gd name="T14" fmla="*/ 1021 w 1345"/>
                  <a:gd name="T15" fmla="*/ 38 h 1420"/>
                  <a:gd name="T16" fmla="*/ 1107 w 1345"/>
                  <a:gd name="T17" fmla="*/ 69 h 1420"/>
                  <a:gd name="T18" fmla="*/ 1177 w 1345"/>
                  <a:gd name="T19" fmla="*/ 113 h 1420"/>
                  <a:gd name="T20" fmla="*/ 1233 w 1345"/>
                  <a:gd name="T21" fmla="*/ 169 h 1420"/>
                  <a:gd name="T22" fmla="*/ 1276 w 1345"/>
                  <a:gd name="T23" fmla="*/ 233 h 1420"/>
                  <a:gd name="T24" fmla="*/ 1306 w 1345"/>
                  <a:gd name="T25" fmla="*/ 305 h 1420"/>
                  <a:gd name="T26" fmla="*/ 1327 w 1345"/>
                  <a:gd name="T27" fmla="*/ 382 h 1420"/>
                  <a:gd name="T28" fmla="*/ 1340 w 1345"/>
                  <a:gd name="T29" fmla="*/ 463 h 1420"/>
                  <a:gd name="T30" fmla="*/ 1343 w 1345"/>
                  <a:gd name="T31" fmla="*/ 546 h 1420"/>
                  <a:gd name="T32" fmla="*/ 1343 w 1345"/>
                  <a:gd name="T33" fmla="*/ 628 h 1420"/>
                  <a:gd name="T34" fmla="*/ 1337 w 1345"/>
                  <a:gd name="T35" fmla="*/ 709 h 1420"/>
                  <a:gd name="T36" fmla="*/ 1330 w 1345"/>
                  <a:gd name="T37" fmla="*/ 786 h 1420"/>
                  <a:gd name="T38" fmla="*/ 1311 w 1345"/>
                  <a:gd name="T39" fmla="*/ 895 h 1420"/>
                  <a:gd name="T40" fmla="*/ 1268 w 1345"/>
                  <a:gd name="T41" fmla="*/ 1038 h 1420"/>
                  <a:gd name="T42" fmla="*/ 1203 w 1345"/>
                  <a:gd name="T43" fmla="*/ 1171 h 1420"/>
                  <a:gd name="T44" fmla="*/ 1117 w 1345"/>
                  <a:gd name="T45" fmla="*/ 1292 h 1420"/>
                  <a:gd name="T46" fmla="*/ 1037 w 1345"/>
                  <a:gd name="T47" fmla="*/ 1373 h 1420"/>
                  <a:gd name="T48" fmla="*/ 979 w 1345"/>
                  <a:gd name="T49" fmla="*/ 1420 h 1420"/>
                  <a:gd name="T50" fmla="*/ 378 w 1345"/>
                  <a:gd name="T51" fmla="*/ 1257 h 1420"/>
                  <a:gd name="T52" fmla="*/ 300 w 1345"/>
                  <a:gd name="T53" fmla="*/ 1400 h 1420"/>
                  <a:gd name="T54" fmla="*/ 241 w 1345"/>
                  <a:gd name="T55" fmla="*/ 1347 h 1420"/>
                  <a:gd name="T56" fmla="*/ 177 w 1345"/>
                  <a:gd name="T57" fmla="*/ 1279 h 1420"/>
                  <a:gd name="T58" fmla="*/ 115 w 1345"/>
                  <a:gd name="T59" fmla="*/ 1199 h 1420"/>
                  <a:gd name="T60" fmla="*/ 60 w 1345"/>
                  <a:gd name="T61" fmla="*/ 1113 h 1420"/>
                  <a:gd name="T62" fmla="*/ 22 w 1345"/>
                  <a:gd name="T63" fmla="*/ 1021 h 1420"/>
                  <a:gd name="T64" fmla="*/ 6 w 1345"/>
                  <a:gd name="T65" fmla="*/ 927 h 1420"/>
                  <a:gd name="T66" fmla="*/ 0 w 1345"/>
                  <a:gd name="T67" fmla="*/ 757 h 1420"/>
                  <a:gd name="T68" fmla="*/ 9 w 1345"/>
                  <a:gd name="T69" fmla="*/ 610 h 1420"/>
                  <a:gd name="T70" fmla="*/ 30 w 1345"/>
                  <a:gd name="T71" fmla="*/ 482 h 1420"/>
                  <a:gd name="T72" fmla="*/ 62 w 1345"/>
                  <a:gd name="T73" fmla="*/ 372 h 1420"/>
                  <a:gd name="T74" fmla="*/ 103 w 1345"/>
                  <a:gd name="T75" fmla="*/ 280 h 1420"/>
                  <a:gd name="T76" fmla="*/ 153 w 1345"/>
                  <a:gd name="T77" fmla="*/ 205 h 1420"/>
                  <a:gd name="T78" fmla="*/ 209 w 1345"/>
                  <a:gd name="T79" fmla="*/ 143 h 1420"/>
                  <a:gd name="T80" fmla="*/ 271 w 1345"/>
                  <a:gd name="T81" fmla="*/ 95 h 1420"/>
                  <a:gd name="T82" fmla="*/ 335 w 1345"/>
                  <a:gd name="T83" fmla="*/ 58 h 1420"/>
                  <a:gd name="T84" fmla="*/ 401 w 1345"/>
                  <a:gd name="T85" fmla="*/ 32 h 1420"/>
                  <a:gd name="T86" fmla="*/ 467 w 1345"/>
                  <a:gd name="T87" fmla="*/ 15 h 1420"/>
                  <a:gd name="T88" fmla="*/ 531 w 1345"/>
                  <a:gd name="T89" fmla="*/ 5 h 1420"/>
                  <a:gd name="T90" fmla="*/ 591 w 1345"/>
                  <a:gd name="T91" fmla="*/ 0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45" h="1420">
                    <a:moveTo>
                      <a:pt x="621" y="0"/>
                    </a:moveTo>
                    <a:lnTo>
                      <a:pt x="648" y="1"/>
                    </a:lnTo>
                    <a:lnTo>
                      <a:pt x="674" y="3"/>
                    </a:lnTo>
                    <a:lnTo>
                      <a:pt x="697" y="5"/>
                    </a:lnTo>
                    <a:lnTo>
                      <a:pt x="719" y="8"/>
                    </a:lnTo>
                    <a:lnTo>
                      <a:pt x="738" y="10"/>
                    </a:lnTo>
                    <a:lnTo>
                      <a:pt x="755" y="14"/>
                    </a:lnTo>
                    <a:lnTo>
                      <a:pt x="770" y="16"/>
                    </a:lnTo>
                    <a:lnTo>
                      <a:pt x="781" y="19"/>
                    </a:lnTo>
                    <a:lnTo>
                      <a:pt x="789" y="20"/>
                    </a:lnTo>
                    <a:lnTo>
                      <a:pt x="794" y="21"/>
                    </a:lnTo>
                    <a:lnTo>
                      <a:pt x="797" y="22"/>
                    </a:lnTo>
                    <a:lnTo>
                      <a:pt x="859" y="20"/>
                    </a:lnTo>
                    <a:lnTo>
                      <a:pt x="919" y="22"/>
                    </a:lnTo>
                    <a:lnTo>
                      <a:pt x="972" y="28"/>
                    </a:lnTo>
                    <a:lnTo>
                      <a:pt x="1021" y="38"/>
                    </a:lnTo>
                    <a:lnTo>
                      <a:pt x="1066" y="52"/>
                    </a:lnTo>
                    <a:lnTo>
                      <a:pt x="1107" y="69"/>
                    </a:lnTo>
                    <a:lnTo>
                      <a:pt x="1144" y="90"/>
                    </a:lnTo>
                    <a:lnTo>
                      <a:pt x="1177" y="113"/>
                    </a:lnTo>
                    <a:lnTo>
                      <a:pt x="1207" y="139"/>
                    </a:lnTo>
                    <a:lnTo>
                      <a:pt x="1233" y="169"/>
                    </a:lnTo>
                    <a:lnTo>
                      <a:pt x="1255" y="200"/>
                    </a:lnTo>
                    <a:lnTo>
                      <a:pt x="1276" y="233"/>
                    </a:lnTo>
                    <a:lnTo>
                      <a:pt x="1292" y="269"/>
                    </a:lnTo>
                    <a:lnTo>
                      <a:pt x="1306" y="305"/>
                    </a:lnTo>
                    <a:lnTo>
                      <a:pt x="1318" y="342"/>
                    </a:lnTo>
                    <a:lnTo>
                      <a:pt x="1327" y="382"/>
                    </a:lnTo>
                    <a:lnTo>
                      <a:pt x="1334" y="422"/>
                    </a:lnTo>
                    <a:lnTo>
                      <a:pt x="1340" y="463"/>
                    </a:lnTo>
                    <a:lnTo>
                      <a:pt x="1342" y="504"/>
                    </a:lnTo>
                    <a:lnTo>
                      <a:pt x="1343" y="546"/>
                    </a:lnTo>
                    <a:lnTo>
                      <a:pt x="1345" y="587"/>
                    </a:lnTo>
                    <a:lnTo>
                      <a:pt x="1343" y="628"/>
                    </a:lnTo>
                    <a:lnTo>
                      <a:pt x="1341" y="669"/>
                    </a:lnTo>
                    <a:lnTo>
                      <a:pt x="1337" y="709"/>
                    </a:lnTo>
                    <a:lnTo>
                      <a:pt x="1334" y="748"/>
                    </a:lnTo>
                    <a:lnTo>
                      <a:pt x="1330" y="786"/>
                    </a:lnTo>
                    <a:lnTo>
                      <a:pt x="1325" y="821"/>
                    </a:lnTo>
                    <a:lnTo>
                      <a:pt x="1311" y="895"/>
                    </a:lnTo>
                    <a:lnTo>
                      <a:pt x="1292" y="968"/>
                    </a:lnTo>
                    <a:lnTo>
                      <a:pt x="1268" y="1038"/>
                    </a:lnTo>
                    <a:lnTo>
                      <a:pt x="1239" y="1106"/>
                    </a:lnTo>
                    <a:lnTo>
                      <a:pt x="1203" y="1171"/>
                    </a:lnTo>
                    <a:lnTo>
                      <a:pt x="1162" y="1233"/>
                    </a:lnTo>
                    <a:lnTo>
                      <a:pt x="1117" y="1292"/>
                    </a:lnTo>
                    <a:lnTo>
                      <a:pt x="1065" y="1347"/>
                    </a:lnTo>
                    <a:lnTo>
                      <a:pt x="1037" y="1373"/>
                    </a:lnTo>
                    <a:lnTo>
                      <a:pt x="1010" y="1398"/>
                    </a:lnTo>
                    <a:lnTo>
                      <a:pt x="979" y="1420"/>
                    </a:lnTo>
                    <a:lnTo>
                      <a:pt x="927" y="1257"/>
                    </a:lnTo>
                    <a:lnTo>
                      <a:pt x="378" y="1257"/>
                    </a:lnTo>
                    <a:lnTo>
                      <a:pt x="326" y="1420"/>
                    </a:lnTo>
                    <a:lnTo>
                      <a:pt x="300" y="1400"/>
                    </a:lnTo>
                    <a:lnTo>
                      <a:pt x="272" y="1375"/>
                    </a:lnTo>
                    <a:lnTo>
                      <a:pt x="241" y="1347"/>
                    </a:lnTo>
                    <a:lnTo>
                      <a:pt x="209" y="1315"/>
                    </a:lnTo>
                    <a:lnTo>
                      <a:pt x="177" y="1279"/>
                    </a:lnTo>
                    <a:lnTo>
                      <a:pt x="145" y="1241"/>
                    </a:lnTo>
                    <a:lnTo>
                      <a:pt x="115" y="1199"/>
                    </a:lnTo>
                    <a:lnTo>
                      <a:pt x="85" y="1158"/>
                    </a:lnTo>
                    <a:lnTo>
                      <a:pt x="60" y="1113"/>
                    </a:lnTo>
                    <a:lnTo>
                      <a:pt x="38" y="1068"/>
                    </a:lnTo>
                    <a:lnTo>
                      <a:pt x="22" y="1021"/>
                    </a:lnTo>
                    <a:lnTo>
                      <a:pt x="11" y="974"/>
                    </a:lnTo>
                    <a:lnTo>
                      <a:pt x="6" y="927"/>
                    </a:lnTo>
                    <a:lnTo>
                      <a:pt x="1" y="840"/>
                    </a:lnTo>
                    <a:lnTo>
                      <a:pt x="0" y="757"/>
                    </a:lnTo>
                    <a:lnTo>
                      <a:pt x="2" y="681"/>
                    </a:lnTo>
                    <a:lnTo>
                      <a:pt x="9" y="610"/>
                    </a:lnTo>
                    <a:lnTo>
                      <a:pt x="17" y="543"/>
                    </a:lnTo>
                    <a:lnTo>
                      <a:pt x="30" y="482"/>
                    </a:lnTo>
                    <a:lnTo>
                      <a:pt x="44" y="424"/>
                    </a:lnTo>
                    <a:lnTo>
                      <a:pt x="62" y="372"/>
                    </a:lnTo>
                    <a:lnTo>
                      <a:pt x="81" y="324"/>
                    </a:lnTo>
                    <a:lnTo>
                      <a:pt x="103" y="280"/>
                    </a:lnTo>
                    <a:lnTo>
                      <a:pt x="127" y="240"/>
                    </a:lnTo>
                    <a:lnTo>
                      <a:pt x="153" y="205"/>
                    </a:lnTo>
                    <a:lnTo>
                      <a:pt x="181" y="171"/>
                    </a:lnTo>
                    <a:lnTo>
                      <a:pt x="209" y="143"/>
                    </a:lnTo>
                    <a:lnTo>
                      <a:pt x="240" y="117"/>
                    </a:lnTo>
                    <a:lnTo>
                      <a:pt x="271" y="95"/>
                    </a:lnTo>
                    <a:lnTo>
                      <a:pt x="303" y="75"/>
                    </a:lnTo>
                    <a:lnTo>
                      <a:pt x="335" y="58"/>
                    </a:lnTo>
                    <a:lnTo>
                      <a:pt x="368" y="44"/>
                    </a:lnTo>
                    <a:lnTo>
                      <a:pt x="401" y="32"/>
                    </a:lnTo>
                    <a:lnTo>
                      <a:pt x="433" y="22"/>
                    </a:lnTo>
                    <a:lnTo>
                      <a:pt x="467" y="15"/>
                    </a:lnTo>
                    <a:lnTo>
                      <a:pt x="499" y="9"/>
                    </a:lnTo>
                    <a:lnTo>
                      <a:pt x="531" y="5"/>
                    </a:lnTo>
                    <a:lnTo>
                      <a:pt x="562" y="3"/>
                    </a:lnTo>
                    <a:lnTo>
                      <a:pt x="591" y="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3" name="Freeform 45">
                <a:extLst>
                  <a:ext uri="{FF2B5EF4-FFF2-40B4-BE49-F238E27FC236}">
                    <a16:creationId xmlns:a16="http://schemas.microsoft.com/office/drawing/2014/main" id="{A9E8518C-42BC-ACCE-16B5-11EBD4B10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-3270250"/>
                <a:ext cx="346075" cy="715963"/>
              </a:xfrm>
              <a:custGeom>
                <a:avLst/>
                <a:gdLst>
                  <a:gd name="T0" fmla="*/ 128 w 218"/>
                  <a:gd name="T1" fmla="*/ 0 h 451"/>
                  <a:gd name="T2" fmla="*/ 148 w 218"/>
                  <a:gd name="T3" fmla="*/ 4 h 451"/>
                  <a:gd name="T4" fmla="*/ 167 w 218"/>
                  <a:gd name="T5" fmla="*/ 12 h 451"/>
                  <a:gd name="T6" fmla="*/ 186 w 218"/>
                  <a:gd name="T7" fmla="*/ 28 h 451"/>
                  <a:gd name="T8" fmla="*/ 201 w 218"/>
                  <a:gd name="T9" fmla="*/ 49 h 451"/>
                  <a:gd name="T10" fmla="*/ 211 w 218"/>
                  <a:gd name="T11" fmla="*/ 74 h 451"/>
                  <a:gd name="T12" fmla="*/ 217 w 218"/>
                  <a:gd name="T13" fmla="*/ 101 h 451"/>
                  <a:gd name="T14" fmla="*/ 218 w 218"/>
                  <a:gd name="T15" fmla="*/ 132 h 451"/>
                  <a:gd name="T16" fmla="*/ 216 w 218"/>
                  <a:gd name="T17" fmla="*/ 165 h 451"/>
                  <a:gd name="T18" fmla="*/ 208 w 218"/>
                  <a:gd name="T19" fmla="*/ 199 h 451"/>
                  <a:gd name="T20" fmla="*/ 199 w 218"/>
                  <a:gd name="T21" fmla="*/ 235 h 451"/>
                  <a:gd name="T22" fmla="*/ 183 w 218"/>
                  <a:gd name="T23" fmla="*/ 271 h 451"/>
                  <a:gd name="T24" fmla="*/ 164 w 218"/>
                  <a:gd name="T25" fmla="*/ 306 h 451"/>
                  <a:gd name="T26" fmla="*/ 136 w 218"/>
                  <a:gd name="T27" fmla="*/ 348 h 451"/>
                  <a:gd name="T28" fmla="*/ 104 w 218"/>
                  <a:gd name="T29" fmla="*/ 384 h 451"/>
                  <a:gd name="T30" fmla="*/ 71 w 218"/>
                  <a:gd name="T31" fmla="*/ 414 h 451"/>
                  <a:gd name="T32" fmla="*/ 36 w 218"/>
                  <a:gd name="T33" fmla="*/ 436 h 451"/>
                  <a:gd name="T34" fmla="*/ 0 w 218"/>
                  <a:gd name="T35" fmla="*/ 451 h 451"/>
                  <a:gd name="T36" fmla="*/ 32 w 218"/>
                  <a:gd name="T37" fmla="*/ 372 h 451"/>
                  <a:gd name="T38" fmla="*/ 58 w 218"/>
                  <a:gd name="T39" fmla="*/ 290 h 451"/>
                  <a:gd name="T40" fmla="*/ 58 w 218"/>
                  <a:gd name="T41" fmla="*/ 288 h 451"/>
                  <a:gd name="T42" fmla="*/ 96 w 218"/>
                  <a:gd name="T43" fmla="*/ 144 h 451"/>
                  <a:gd name="T44" fmla="*/ 94 w 218"/>
                  <a:gd name="T45" fmla="*/ 144 h 451"/>
                  <a:gd name="T46" fmla="*/ 112 w 218"/>
                  <a:gd name="T47" fmla="*/ 71 h 451"/>
                  <a:gd name="T48" fmla="*/ 128 w 218"/>
                  <a:gd name="T49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8" h="451">
                    <a:moveTo>
                      <a:pt x="128" y="0"/>
                    </a:moveTo>
                    <a:lnTo>
                      <a:pt x="148" y="4"/>
                    </a:lnTo>
                    <a:lnTo>
                      <a:pt x="167" y="12"/>
                    </a:lnTo>
                    <a:lnTo>
                      <a:pt x="186" y="28"/>
                    </a:lnTo>
                    <a:lnTo>
                      <a:pt x="201" y="49"/>
                    </a:lnTo>
                    <a:lnTo>
                      <a:pt x="211" y="74"/>
                    </a:lnTo>
                    <a:lnTo>
                      <a:pt x="217" y="101"/>
                    </a:lnTo>
                    <a:lnTo>
                      <a:pt x="218" y="132"/>
                    </a:lnTo>
                    <a:lnTo>
                      <a:pt x="216" y="165"/>
                    </a:lnTo>
                    <a:lnTo>
                      <a:pt x="208" y="199"/>
                    </a:lnTo>
                    <a:lnTo>
                      <a:pt x="199" y="235"/>
                    </a:lnTo>
                    <a:lnTo>
                      <a:pt x="183" y="271"/>
                    </a:lnTo>
                    <a:lnTo>
                      <a:pt x="164" y="306"/>
                    </a:lnTo>
                    <a:lnTo>
                      <a:pt x="136" y="348"/>
                    </a:lnTo>
                    <a:lnTo>
                      <a:pt x="104" y="384"/>
                    </a:lnTo>
                    <a:lnTo>
                      <a:pt x="71" y="414"/>
                    </a:lnTo>
                    <a:lnTo>
                      <a:pt x="36" y="436"/>
                    </a:lnTo>
                    <a:lnTo>
                      <a:pt x="0" y="451"/>
                    </a:lnTo>
                    <a:lnTo>
                      <a:pt x="32" y="372"/>
                    </a:lnTo>
                    <a:lnTo>
                      <a:pt x="58" y="290"/>
                    </a:lnTo>
                    <a:lnTo>
                      <a:pt x="58" y="288"/>
                    </a:lnTo>
                    <a:lnTo>
                      <a:pt x="96" y="144"/>
                    </a:lnTo>
                    <a:lnTo>
                      <a:pt x="94" y="144"/>
                    </a:lnTo>
                    <a:lnTo>
                      <a:pt x="112" y="71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4" name="Freeform 46">
                <a:extLst>
                  <a:ext uri="{FF2B5EF4-FFF2-40B4-BE49-F238E27FC236}">
                    <a16:creationId xmlns:a16="http://schemas.microsoft.com/office/drawing/2014/main" id="{2B893F88-D970-8A89-6381-93E4AB6E4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850" y="-3254375"/>
                <a:ext cx="347663" cy="700088"/>
              </a:xfrm>
              <a:custGeom>
                <a:avLst/>
                <a:gdLst>
                  <a:gd name="T0" fmla="*/ 69 w 219"/>
                  <a:gd name="T1" fmla="*/ 0 h 441"/>
                  <a:gd name="T2" fmla="*/ 81 w 219"/>
                  <a:gd name="T3" fmla="*/ 48 h 441"/>
                  <a:gd name="T4" fmla="*/ 95 w 219"/>
                  <a:gd name="T5" fmla="*/ 93 h 441"/>
                  <a:gd name="T6" fmla="*/ 107 w 219"/>
                  <a:gd name="T7" fmla="*/ 135 h 441"/>
                  <a:gd name="T8" fmla="*/ 119 w 219"/>
                  <a:gd name="T9" fmla="*/ 172 h 441"/>
                  <a:gd name="T10" fmla="*/ 131 w 219"/>
                  <a:gd name="T11" fmla="*/ 205 h 441"/>
                  <a:gd name="T12" fmla="*/ 141 w 219"/>
                  <a:gd name="T13" fmla="*/ 234 h 441"/>
                  <a:gd name="T14" fmla="*/ 150 w 219"/>
                  <a:gd name="T15" fmla="*/ 256 h 441"/>
                  <a:gd name="T16" fmla="*/ 156 w 219"/>
                  <a:gd name="T17" fmla="*/ 273 h 441"/>
                  <a:gd name="T18" fmla="*/ 161 w 219"/>
                  <a:gd name="T19" fmla="*/ 284 h 441"/>
                  <a:gd name="T20" fmla="*/ 187 w 219"/>
                  <a:gd name="T21" fmla="*/ 363 h 441"/>
                  <a:gd name="T22" fmla="*/ 219 w 219"/>
                  <a:gd name="T23" fmla="*/ 441 h 441"/>
                  <a:gd name="T24" fmla="*/ 183 w 219"/>
                  <a:gd name="T25" fmla="*/ 426 h 441"/>
                  <a:gd name="T26" fmla="*/ 149 w 219"/>
                  <a:gd name="T27" fmla="*/ 404 h 441"/>
                  <a:gd name="T28" fmla="*/ 115 w 219"/>
                  <a:gd name="T29" fmla="*/ 374 h 441"/>
                  <a:gd name="T30" fmla="*/ 83 w 219"/>
                  <a:gd name="T31" fmla="*/ 338 h 441"/>
                  <a:gd name="T32" fmla="*/ 55 w 219"/>
                  <a:gd name="T33" fmla="*/ 296 h 441"/>
                  <a:gd name="T34" fmla="*/ 35 w 219"/>
                  <a:gd name="T35" fmla="*/ 261 h 441"/>
                  <a:gd name="T36" fmla="*/ 19 w 219"/>
                  <a:gd name="T37" fmla="*/ 225 h 441"/>
                  <a:gd name="T38" fmla="*/ 8 w 219"/>
                  <a:gd name="T39" fmla="*/ 189 h 441"/>
                  <a:gd name="T40" fmla="*/ 2 w 219"/>
                  <a:gd name="T41" fmla="*/ 155 h 441"/>
                  <a:gd name="T42" fmla="*/ 0 w 219"/>
                  <a:gd name="T43" fmla="*/ 123 h 441"/>
                  <a:gd name="T44" fmla="*/ 2 w 219"/>
                  <a:gd name="T45" fmla="*/ 92 h 441"/>
                  <a:gd name="T46" fmla="*/ 8 w 219"/>
                  <a:gd name="T47" fmla="*/ 65 h 441"/>
                  <a:gd name="T48" fmla="*/ 18 w 219"/>
                  <a:gd name="T49" fmla="*/ 40 h 441"/>
                  <a:gd name="T50" fmla="*/ 33 w 219"/>
                  <a:gd name="T51" fmla="*/ 21 h 441"/>
                  <a:gd name="T52" fmla="*/ 53 w 219"/>
                  <a:gd name="T53" fmla="*/ 6 h 441"/>
                  <a:gd name="T54" fmla="*/ 56 w 219"/>
                  <a:gd name="T55" fmla="*/ 3 h 441"/>
                  <a:gd name="T56" fmla="*/ 60 w 219"/>
                  <a:gd name="T57" fmla="*/ 1 h 441"/>
                  <a:gd name="T58" fmla="*/ 64 w 219"/>
                  <a:gd name="T59" fmla="*/ 0 h 441"/>
                  <a:gd name="T60" fmla="*/ 69 w 219"/>
                  <a:gd name="T61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9" h="441">
                    <a:moveTo>
                      <a:pt x="69" y="0"/>
                    </a:moveTo>
                    <a:lnTo>
                      <a:pt x="81" y="48"/>
                    </a:lnTo>
                    <a:lnTo>
                      <a:pt x="95" y="93"/>
                    </a:lnTo>
                    <a:lnTo>
                      <a:pt x="107" y="135"/>
                    </a:lnTo>
                    <a:lnTo>
                      <a:pt x="119" y="172"/>
                    </a:lnTo>
                    <a:lnTo>
                      <a:pt x="131" y="205"/>
                    </a:lnTo>
                    <a:lnTo>
                      <a:pt x="141" y="234"/>
                    </a:lnTo>
                    <a:lnTo>
                      <a:pt x="150" y="256"/>
                    </a:lnTo>
                    <a:lnTo>
                      <a:pt x="156" y="273"/>
                    </a:lnTo>
                    <a:lnTo>
                      <a:pt x="161" y="284"/>
                    </a:lnTo>
                    <a:lnTo>
                      <a:pt x="187" y="363"/>
                    </a:lnTo>
                    <a:lnTo>
                      <a:pt x="219" y="441"/>
                    </a:lnTo>
                    <a:lnTo>
                      <a:pt x="183" y="426"/>
                    </a:lnTo>
                    <a:lnTo>
                      <a:pt x="149" y="404"/>
                    </a:lnTo>
                    <a:lnTo>
                      <a:pt x="115" y="374"/>
                    </a:lnTo>
                    <a:lnTo>
                      <a:pt x="83" y="338"/>
                    </a:lnTo>
                    <a:lnTo>
                      <a:pt x="55" y="296"/>
                    </a:lnTo>
                    <a:lnTo>
                      <a:pt x="35" y="261"/>
                    </a:lnTo>
                    <a:lnTo>
                      <a:pt x="19" y="225"/>
                    </a:lnTo>
                    <a:lnTo>
                      <a:pt x="8" y="189"/>
                    </a:lnTo>
                    <a:lnTo>
                      <a:pt x="2" y="155"/>
                    </a:lnTo>
                    <a:lnTo>
                      <a:pt x="0" y="123"/>
                    </a:lnTo>
                    <a:lnTo>
                      <a:pt x="2" y="92"/>
                    </a:lnTo>
                    <a:lnTo>
                      <a:pt x="8" y="65"/>
                    </a:lnTo>
                    <a:lnTo>
                      <a:pt x="18" y="40"/>
                    </a:lnTo>
                    <a:lnTo>
                      <a:pt x="33" y="21"/>
                    </a:lnTo>
                    <a:lnTo>
                      <a:pt x="53" y="6"/>
                    </a:lnTo>
                    <a:lnTo>
                      <a:pt x="56" y="3"/>
                    </a:lnTo>
                    <a:lnTo>
                      <a:pt x="60" y="1"/>
                    </a:lnTo>
                    <a:lnTo>
                      <a:pt x="64" y="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5" name="Freeform 47">
                <a:extLst>
                  <a:ext uri="{FF2B5EF4-FFF2-40B4-BE49-F238E27FC236}">
                    <a16:creationId xmlns:a16="http://schemas.microsoft.com/office/drawing/2014/main" id="{64A64617-064D-2409-5E4F-79DC1D25BF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063" y="-5329238"/>
                <a:ext cx="2790825" cy="3719513"/>
              </a:xfrm>
              <a:custGeom>
                <a:avLst/>
                <a:gdLst>
                  <a:gd name="T0" fmla="*/ 755 w 1758"/>
                  <a:gd name="T1" fmla="*/ 582 h 2343"/>
                  <a:gd name="T2" fmla="*/ 625 w 1758"/>
                  <a:gd name="T3" fmla="*/ 610 h 2343"/>
                  <a:gd name="T4" fmla="*/ 495 w 1758"/>
                  <a:gd name="T5" fmla="*/ 671 h 2343"/>
                  <a:gd name="T6" fmla="*/ 377 w 1758"/>
                  <a:gd name="T7" fmla="*/ 781 h 2343"/>
                  <a:gd name="T8" fmla="*/ 286 w 1758"/>
                  <a:gd name="T9" fmla="*/ 948 h 2343"/>
                  <a:gd name="T10" fmla="*/ 233 w 1758"/>
                  <a:gd name="T11" fmla="*/ 1186 h 2343"/>
                  <a:gd name="T12" fmla="*/ 230 w 1758"/>
                  <a:gd name="T13" fmla="*/ 1505 h 2343"/>
                  <a:gd name="T14" fmla="*/ 291 w 1758"/>
                  <a:gd name="T15" fmla="*/ 1693 h 2343"/>
                  <a:gd name="T16" fmla="*/ 453 w 1758"/>
                  <a:gd name="T17" fmla="*/ 1911 h 2343"/>
                  <a:gd name="T18" fmla="*/ 1151 w 1758"/>
                  <a:gd name="T19" fmla="*/ 1834 h 2343"/>
                  <a:gd name="T20" fmla="*/ 1341 w 1758"/>
                  <a:gd name="T21" fmla="*/ 1866 h 2343"/>
                  <a:gd name="T22" fmla="*/ 1492 w 1758"/>
                  <a:gd name="T23" fmla="*/ 1612 h 2343"/>
                  <a:gd name="T24" fmla="*/ 1554 w 1758"/>
                  <a:gd name="T25" fmla="*/ 1360 h 2343"/>
                  <a:gd name="T26" fmla="*/ 1567 w 1758"/>
                  <a:gd name="T27" fmla="*/ 1202 h 2343"/>
                  <a:gd name="T28" fmla="*/ 1564 w 1758"/>
                  <a:gd name="T29" fmla="*/ 1037 h 2343"/>
                  <a:gd name="T30" fmla="*/ 1530 w 1758"/>
                  <a:gd name="T31" fmla="*/ 879 h 2343"/>
                  <a:gd name="T32" fmla="*/ 1457 w 1758"/>
                  <a:gd name="T33" fmla="*/ 744 h 2343"/>
                  <a:gd name="T34" fmla="*/ 1331 w 1758"/>
                  <a:gd name="T35" fmla="*/ 644 h 2343"/>
                  <a:gd name="T36" fmla="*/ 1143 w 1758"/>
                  <a:gd name="T37" fmla="*/ 599 h 2343"/>
                  <a:gd name="T38" fmla="*/ 1013 w 1758"/>
                  <a:gd name="T39" fmla="*/ 598 h 2343"/>
                  <a:gd name="T40" fmla="*/ 962 w 1758"/>
                  <a:gd name="T41" fmla="*/ 588 h 2343"/>
                  <a:gd name="T42" fmla="*/ 872 w 1758"/>
                  <a:gd name="T43" fmla="*/ 579 h 2343"/>
                  <a:gd name="T44" fmla="*/ 840 w 1758"/>
                  <a:gd name="T45" fmla="*/ 2 h 2343"/>
                  <a:gd name="T46" fmla="*/ 941 w 1758"/>
                  <a:gd name="T47" fmla="*/ 11 h 2343"/>
                  <a:gd name="T48" fmla="*/ 1058 w 1758"/>
                  <a:gd name="T49" fmla="*/ 42 h 2343"/>
                  <a:gd name="T50" fmla="*/ 1162 w 1758"/>
                  <a:gd name="T51" fmla="*/ 104 h 2343"/>
                  <a:gd name="T52" fmla="*/ 1221 w 1758"/>
                  <a:gd name="T53" fmla="*/ 206 h 2343"/>
                  <a:gd name="T54" fmla="*/ 1231 w 1758"/>
                  <a:gd name="T55" fmla="*/ 274 h 2343"/>
                  <a:gd name="T56" fmla="*/ 1276 w 1758"/>
                  <a:gd name="T57" fmla="*/ 260 h 2343"/>
                  <a:gd name="T58" fmla="*/ 1351 w 1758"/>
                  <a:gd name="T59" fmla="*/ 245 h 2343"/>
                  <a:gd name="T60" fmla="*/ 1444 w 1758"/>
                  <a:gd name="T61" fmla="*/ 239 h 2343"/>
                  <a:gd name="T62" fmla="*/ 1545 w 1758"/>
                  <a:gd name="T63" fmla="*/ 256 h 2343"/>
                  <a:gd name="T64" fmla="*/ 1639 w 1758"/>
                  <a:gd name="T65" fmla="*/ 307 h 2343"/>
                  <a:gd name="T66" fmla="*/ 1713 w 1758"/>
                  <a:gd name="T67" fmla="*/ 404 h 2343"/>
                  <a:gd name="T68" fmla="*/ 1753 w 1758"/>
                  <a:gd name="T69" fmla="*/ 558 h 2343"/>
                  <a:gd name="T70" fmla="*/ 1751 w 1758"/>
                  <a:gd name="T71" fmla="*/ 783 h 2343"/>
                  <a:gd name="T72" fmla="*/ 1724 w 1758"/>
                  <a:gd name="T73" fmla="*/ 939 h 2343"/>
                  <a:gd name="T74" fmla="*/ 1699 w 1758"/>
                  <a:gd name="T75" fmla="*/ 1033 h 2343"/>
                  <a:gd name="T76" fmla="*/ 1656 w 1758"/>
                  <a:gd name="T77" fmla="*/ 1193 h 2343"/>
                  <a:gd name="T78" fmla="*/ 1606 w 1758"/>
                  <a:gd name="T79" fmla="*/ 1389 h 2343"/>
                  <a:gd name="T80" fmla="*/ 1561 w 1758"/>
                  <a:gd name="T81" fmla="*/ 1585 h 2343"/>
                  <a:gd name="T82" fmla="*/ 1480 w 1758"/>
                  <a:gd name="T83" fmla="*/ 1804 h 2343"/>
                  <a:gd name="T84" fmla="*/ 1332 w 1758"/>
                  <a:gd name="T85" fmla="*/ 2058 h 2343"/>
                  <a:gd name="T86" fmla="*/ 1146 w 1758"/>
                  <a:gd name="T87" fmla="*/ 2247 h 2343"/>
                  <a:gd name="T88" fmla="*/ 933 w 1758"/>
                  <a:gd name="T89" fmla="*/ 2339 h 2343"/>
                  <a:gd name="T90" fmla="*/ 710 w 1758"/>
                  <a:gd name="T91" fmla="*/ 2307 h 2343"/>
                  <a:gd name="T92" fmla="*/ 510 w 1758"/>
                  <a:gd name="T93" fmla="*/ 2162 h 2343"/>
                  <a:gd name="T94" fmla="*/ 342 w 1758"/>
                  <a:gd name="T95" fmla="*/ 1937 h 2343"/>
                  <a:gd name="T96" fmla="*/ 215 w 1758"/>
                  <a:gd name="T97" fmla="*/ 1661 h 2343"/>
                  <a:gd name="T98" fmla="*/ 174 w 1758"/>
                  <a:gd name="T99" fmla="*/ 1542 h 2343"/>
                  <a:gd name="T100" fmla="*/ 129 w 1758"/>
                  <a:gd name="T101" fmla="*/ 1411 h 2343"/>
                  <a:gd name="T102" fmla="*/ 80 w 1758"/>
                  <a:gd name="T103" fmla="*/ 1224 h 2343"/>
                  <a:gd name="T104" fmla="*/ 48 w 1758"/>
                  <a:gd name="T105" fmla="*/ 1009 h 2343"/>
                  <a:gd name="T106" fmla="*/ 54 w 1758"/>
                  <a:gd name="T107" fmla="*/ 793 h 2343"/>
                  <a:gd name="T108" fmla="*/ 0 w 1758"/>
                  <a:gd name="T109" fmla="*/ 763 h 2343"/>
                  <a:gd name="T110" fmla="*/ 7 w 1758"/>
                  <a:gd name="T111" fmla="*/ 723 h 2343"/>
                  <a:gd name="T112" fmla="*/ 34 w 1758"/>
                  <a:gd name="T113" fmla="*/ 621 h 2343"/>
                  <a:gd name="T114" fmla="*/ 94 w 1758"/>
                  <a:gd name="T115" fmla="*/ 478 h 2343"/>
                  <a:gd name="T116" fmla="*/ 196 w 1758"/>
                  <a:gd name="T117" fmla="*/ 320 h 2343"/>
                  <a:gd name="T118" fmla="*/ 351 w 1758"/>
                  <a:gd name="T119" fmla="*/ 171 h 2343"/>
                  <a:gd name="T120" fmla="*/ 571 w 1758"/>
                  <a:gd name="T121" fmla="*/ 55 h 2343"/>
                  <a:gd name="T122" fmla="*/ 787 w 1758"/>
                  <a:gd name="T123" fmla="*/ 0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58" h="2343">
                    <a:moveTo>
                      <a:pt x="845" y="578"/>
                    </a:moveTo>
                    <a:lnTo>
                      <a:pt x="815" y="578"/>
                    </a:lnTo>
                    <a:lnTo>
                      <a:pt x="786" y="579"/>
                    </a:lnTo>
                    <a:lnTo>
                      <a:pt x="755" y="582"/>
                    </a:lnTo>
                    <a:lnTo>
                      <a:pt x="723" y="586"/>
                    </a:lnTo>
                    <a:lnTo>
                      <a:pt x="691" y="591"/>
                    </a:lnTo>
                    <a:lnTo>
                      <a:pt x="657" y="600"/>
                    </a:lnTo>
                    <a:lnTo>
                      <a:pt x="625" y="610"/>
                    </a:lnTo>
                    <a:lnTo>
                      <a:pt x="592" y="621"/>
                    </a:lnTo>
                    <a:lnTo>
                      <a:pt x="559" y="636"/>
                    </a:lnTo>
                    <a:lnTo>
                      <a:pt x="527" y="653"/>
                    </a:lnTo>
                    <a:lnTo>
                      <a:pt x="495" y="671"/>
                    </a:lnTo>
                    <a:lnTo>
                      <a:pt x="464" y="695"/>
                    </a:lnTo>
                    <a:lnTo>
                      <a:pt x="433" y="721"/>
                    </a:lnTo>
                    <a:lnTo>
                      <a:pt x="405" y="749"/>
                    </a:lnTo>
                    <a:lnTo>
                      <a:pt x="377" y="781"/>
                    </a:lnTo>
                    <a:lnTo>
                      <a:pt x="351" y="818"/>
                    </a:lnTo>
                    <a:lnTo>
                      <a:pt x="327" y="857"/>
                    </a:lnTo>
                    <a:lnTo>
                      <a:pt x="305" y="900"/>
                    </a:lnTo>
                    <a:lnTo>
                      <a:pt x="286" y="948"/>
                    </a:lnTo>
                    <a:lnTo>
                      <a:pt x="268" y="1001"/>
                    </a:lnTo>
                    <a:lnTo>
                      <a:pt x="254" y="1058"/>
                    </a:lnTo>
                    <a:lnTo>
                      <a:pt x="241" y="1120"/>
                    </a:lnTo>
                    <a:lnTo>
                      <a:pt x="233" y="1186"/>
                    </a:lnTo>
                    <a:lnTo>
                      <a:pt x="226" y="1257"/>
                    </a:lnTo>
                    <a:lnTo>
                      <a:pt x="224" y="1335"/>
                    </a:lnTo>
                    <a:lnTo>
                      <a:pt x="225" y="1416"/>
                    </a:lnTo>
                    <a:lnTo>
                      <a:pt x="230" y="1505"/>
                    </a:lnTo>
                    <a:lnTo>
                      <a:pt x="239" y="1549"/>
                    </a:lnTo>
                    <a:lnTo>
                      <a:pt x="252" y="1596"/>
                    </a:lnTo>
                    <a:lnTo>
                      <a:pt x="270" y="1645"/>
                    </a:lnTo>
                    <a:lnTo>
                      <a:pt x="291" y="1693"/>
                    </a:lnTo>
                    <a:lnTo>
                      <a:pt x="327" y="1752"/>
                    </a:lnTo>
                    <a:lnTo>
                      <a:pt x="367" y="1809"/>
                    </a:lnTo>
                    <a:lnTo>
                      <a:pt x="409" y="1862"/>
                    </a:lnTo>
                    <a:lnTo>
                      <a:pt x="453" y="1911"/>
                    </a:lnTo>
                    <a:lnTo>
                      <a:pt x="500" y="1957"/>
                    </a:lnTo>
                    <a:lnTo>
                      <a:pt x="550" y="1997"/>
                    </a:lnTo>
                    <a:lnTo>
                      <a:pt x="602" y="1834"/>
                    </a:lnTo>
                    <a:lnTo>
                      <a:pt x="1151" y="1834"/>
                    </a:lnTo>
                    <a:lnTo>
                      <a:pt x="1203" y="1994"/>
                    </a:lnTo>
                    <a:lnTo>
                      <a:pt x="1246" y="1959"/>
                    </a:lnTo>
                    <a:lnTo>
                      <a:pt x="1289" y="1921"/>
                    </a:lnTo>
                    <a:lnTo>
                      <a:pt x="1341" y="1866"/>
                    </a:lnTo>
                    <a:lnTo>
                      <a:pt x="1386" y="1807"/>
                    </a:lnTo>
                    <a:lnTo>
                      <a:pt x="1427" y="1745"/>
                    </a:lnTo>
                    <a:lnTo>
                      <a:pt x="1463" y="1680"/>
                    </a:lnTo>
                    <a:lnTo>
                      <a:pt x="1492" y="1612"/>
                    </a:lnTo>
                    <a:lnTo>
                      <a:pt x="1516" y="1542"/>
                    </a:lnTo>
                    <a:lnTo>
                      <a:pt x="1535" y="1469"/>
                    </a:lnTo>
                    <a:lnTo>
                      <a:pt x="1549" y="1395"/>
                    </a:lnTo>
                    <a:lnTo>
                      <a:pt x="1554" y="1360"/>
                    </a:lnTo>
                    <a:lnTo>
                      <a:pt x="1558" y="1322"/>
                    </a:lnTo>
                    <a:lnTo>
                      <a:pt x="1561" y="1283"/>
                    </a:lnTo>
                    <a:lnTo>
                      <a:pt x="1565" y="1243"/>
                    </a:lnTo>
                    <a:lnTo>
                      <a:pt x="1567" y="1202"/>
                    </a:lnTo>
                    <a:lnTo>
                      <a:pt x="1569" y="1161"/>
                    </a:lnTo>
                    <a:lnTo>
                      <a:pt x="1567" y="1120"/>
                    </a:lnTo>
                    <a:lnTo>
                      <a:pt x="1566" y="1079"/>
                    </a:lnTo>
                    <a:lnTo>
                      <a:pt x="1564" y="1037"/>
                    </a:lnTo>
                    <a:lnTo>
                      <a:pt x="1558" y="996"/>
                    </a:lnTo>
                    <a:lnTo>
                      <a:pt x="1551" y="956"/>
                    </a:lnTo>
                    <a:lnTo>
                      <a:pt x="1542" y="918"/>
                    </a:lnTo>
                    <a:lnTo>
                      <a:pt x="1530" y="879"/>
                    </a:lnTo>
                    <a:lnTo>
                      <a:pt x="1516" y="843"/>
                    </a:lnTo>
                    <a:lnTo>
                      <a:pt x="1500" y="808"/>
                    </a:lnTo>
                    <a:lnTo>
                      <a:pt x="1479" y="775"/>
                    </a:lnTo>
                    <a:lnTo>
                      <a:pt x="1457" y="744"/>
                    </a:lnTo>
                    <a:lnTo>
                      <a:pt x="1431" y="714"/>
                    </a:lnTo>
                    <a:lnTo>
                      <a:pt x="1401" y="689"/>
                    </a:lnTo>
                    <a:lnTo>
                      <a:pt x="1368" y="665"/>
                    </a:lnTo>
                    <a:lnTo>
                      <a:pt x="1331" y="644"/>
                    </a:lnTo>
                    <a:lnTo>
                      <a:pt x="1290" y="628"/>
                    </a:lnTo>
                    <a:lnTo>
                      <a:pt x="1245" y="614"/>
                    </a:lnTo>
                    <a:lnTo>
                      <a:pt x="1196" y="604"/>
                    </a:lnTo>
                    <a:lnTo>
                      <a:pt x="1143" y="599"/>
                    </a:lnTo>
                    <a:lnTo>
                      <a:pt x="1083" y="596"/>
                    </a:lnTo>
                    <a:lnTo>
                      <a:pt x="1021" y="599"/>
                    </a:lnTo>
                    <a:lnTo>
                      <a:pt x="1018" y="599"/>
                    </a:lnTo>
                    <a:lnTo>
                      <a:pt x="1013" y="598"/>
                    </a:lnTo>
                    <a:lnTo>
                      <a:pt x="1005" y="595"/>
                    </a:lnTo>
                    <a:lnTo>
                      <a:pt x="994" y="593"/>
                    </a:lnTo>
                    <a:lnTo>
                      <a:pt x="979" y="590"/>
                    </a:lnTo>
                    <a:lnTo>
                      <a:pt x="962" y="588"/>
                    </a:lnTo>
                    <a:lnTo>
                      <a:pt x="943" y="585"/>
                    </a:lnTo>
                    <a:lnTo>
                      <a:pt x="921" y="582"/>
                    </a:lnTo>
                    <a:lnTo>
                      <a:pt x="898" y="580"/>
                    </a:lnTo>
                    <a:lnTo>
                      <a:pt x="872" y="579"/>
                    </a:lnTo>
                    <a:lnTo>
                      <a:pt x="845" y="578"/>
                    </a:lnTo>
                    <a:close/>
                    <a:moveTo>
                      <a:pt x="805" y="0"/>
                    </a:moveTo>
                    <a:lnTo>
                      <a:pt x="821" y="0"/>
                    </a:lnTo>
                    <a:lnTo>
                      <a:pt x="840" y="2"/>
                    </a:lnTo>
                    <a:lnTo>
                      <a:pt x="862" y="3"/>
                    </a:lnTo>
                    <a:lnTo>
                      <a:pt x="886" y="5"/>
                    </a:lnTo>
                    <a:lnTo>
                      <a:pt x="914" y="8"/>
                    </a:lnTo>
                    <a:lnTo>
                      <a:pt x="941" y="11"/>
                    </a:lnTo>
                    <a:lnTo>
                      <a:pt x="970" y="18"/>
                    </a:lnTo>
                    <a:lnTo>
                      <a:pt x="1000" y="24"/>
                    </a:lnTo>
                    <a:lnTo>
                      <a:pt x="1029" y="32"/>
                    </a:lnTo>
                    <a:lnTo>
                      <a:pt x="1058" y="42"/>
                    </a:lnTo>
                    <a:lnTo>
                      <a:pt x="1087" y="55"/>
                    </a:lnTo>
                    <a:lnTo>
                      <a:pt x="1113" y="69"/>
                    </a:lnTo>
                    <a:lnTo>
                      <a:pt x="1139" y="85"/>
                    </a:lnTo>
                    <a:lnTo>
                      <a:pt x="1162" y="104"/>
                    </a:lnTo>
                    <a:lnTo>
                      <a:pt x="1182" y="125"/>
                    </a:lnTo>
                    <a:lnTo>
                      <a:pt x="1199" y="149"/>
                    </a:lnTo>
                    <a:lnTo>
                      <a:pt x="1213" y="176"/>
                    </a:lnTo>
                    <a:lnTo>
                      <a:pt x="1221" y="206"/>
                    </a:lnTo>
                    <a:lnTo>
                      <a:pt x="1226" y="239"/>
                    </a:lnTo>
                    <a:lnTo>
                      <a:pt x="1225" y="276"/>
                    </a:lnTo>
                    <a:lnTo>
                      <a:pt x="1226" y="275"/>
                    </a:lnTo>
                    <a:lnTo>
                      <a:pt x="1231" y="274"/>
                    </a:lnTo>
                    <a:lnTo>
                      <a:pt x="1239" y="271"/>
                    </a:lnTo>
                    <a:lnTo>
                      <a:pt x="1248" y="268"/>
                    </a:lnTo>
                    <a:lnTo>
                      <a:pt x="1261" y="264"/>
                    </a:lnTo>
                    <a:lnTo>
                      <a:pt x="1276" y="260"/>
                    </a:lnTo>
                    <a:lnTo>
                      <a:pt x="1292" y="256"/>
                    </a:lnTo>
                    <a:lnTo>
                      <a:pt x="1310" y="253"/>
                    </a:lnTo>
                    <a:lnTo>
                      <a:pt x="1330" y="248"/>
                    </a:lnTo>
                    <a:lnTo>
                      <a:pt x="1351" y="245"/>
                    </a:lnTo>
                    <a:lnTo>
                      <a:pt x="1373" y="243"/>
                    </a:lnTo>
                    <a:lnTo>
                      <a:pt x="1396" y="240"/>
                    </a:lnTo>
                    <a:lnTo>
                      <a:pt x="1420" y="239"/>
                    </a:lnTo>
                    <a:lnTo>
                      <a:pt x="1444" y="239"/>
                    </a:lnTo>
                    <a:lnTo>
                      <a:pt x="1470" y="242"/>
                    </a:lnTo>
                    <a:lnTo>
                      <a:pt x="1495" y="244"/>
                    </a:lnTo>
                    <a:lnTo>
                      <a:pt x="1521" y="249"/>
                    </a:lnTo>
                    <a:lnTo>
                      <a:pt x="1545" y="256"/>
                    </a:lnTo>
                    <a:lnTo>
                      <a:pt x="1570" y="265"/>
                    </a:lnTo>
                    <a:lnTo>
                      <a:pt x="1593" y="277"/>
                    </a:lnTo>
                    <a:lnTo>
                      <a:pt x="1617" y="291"/>
                    </a:lnTo>
                    <a:lnTo>
                      <a:pt x="1639" y="307"/>
                    </a:lnTo>
                    <a:lnTo>
                      <a:pt x="1660" y="327"/>
                    </a:lnTo>
                    <a:lnTo>
                      <a:pt x="1678" y="349"/>
                    </a:lnTo>
                    <a:lnTo>
                      <a:pt x="1697" y="375"/>
                    </a:lnTo>
                    <a:lnTo>
                      <a:pt x="1713" y="404"/>
                    </a:lnTo>
                    <a:lnTo>
                      <a:pt x="1726" y="436"/>
                    </a:lnTo>
                    <a:lnTo>
                      <a:pt x="1737" y="473"/>
                    </a:lnTo>
                    <a:lnTo>
                      <a:pt x="1747" y="514"/>
                    </a:lnTo>
                    <a:lnTo>
                      <a:pt x="1753" y="558"/>
                    </a:lnTo>
                    <a:lnTo>
                      <a:pt x="1758" y="607"/>
                    </a:lnTo>
                    <a:lnTo>
                      <a:pt x="1758" y="662"/>
                    </a:lnTo>
                    <a:lnTo>
                      <a:pt x="1756" y="719"/>
                    </a:lnTo>
                    <a:lnTo>
                      <a:pt x="1751" y="783"/>
                    </a:lnTo>
                    <a:lnTo>
                      <a:pt x="1741" y="851"/>
                    </a:lnTo>
                    <a:lnTo>
                      <a:pt x="1727" y="925"/>
                    </a:lnTo>
                    <a:lnTo>
                      <a:pt x="1726" y="929"/>
                    </a:lnTo>
                    <a:lnTo>
                      <a:pt x="1724" y="939"/>
                    </a:lnTo>
                    <a:lnTo>
                      <a:pt x="1720" y="955"/>
                    </a:lnTo>
                    <a:lnTo>
                      <a:pt x="1714" y="976"/>
                    </a:lnTo>
                    <a:lnTo>
                      <a:pt x="1706" y="1003"/>
                    </a:lnTo>
                    <a:lnTo>
                      <a:pt x="1699" y="1033"/>
                    </a:lnTo>
                    <a:lnTo>
                      <a:pt x="1689" y="1068"/>
                    </a:lnTo>
                    <a:lnTo>
                      <a:pt x="1679" y="1107"/>
                    </a:lnTo>
                    <a:lnTo>
                      <a:pt x="1668" y="1149"/>
                    </a:lnTo>
                    <a:lnTo>
                      <a:pt x="1656" y="1193"/>
                    </a:lnTo>
                    <a:lnTo>
                      <a:pt x="1645" y="1240"/>
                    </a:lnTo>
                    <a:lnTo>
                      <a:pt x="1631" y="1288"/>
                    </a:lnTo>
                    <a:lnTo>
                      <a:pt x="1619" y="1339"/>
                    </a:lnTo>
                    <a:lnTo>
                      <a:pt x="1606" y="1389"/>
                    </a:lnTo>
                    <a:lnTo>
                      <a:pt x="1593" y="1441"/>
                    </a:lnTo>
                    <a:lnTo>
                      <a:pt x="1597" y="1441"/>
                    </a:lnTo>
                    <a:lnTo>
                      <a:pt x="1580" y="1512"/>
                    </a:lnTo>
                    <a:lnTo>
                      <a:pt x="1561" y="1585"/>
                    </a:lnTo>
                    <a:lnTo>
                      <a:pt x="1561" y="1587"/>
                    </a:lnTo>
                    <a:lnTo>
                      <a:pt x="1538" y="1661"/>
                    </a:lnTo>
                    <a:lnTo>
                      <a:pt x="1511" y="1733"/>
                    </a:lnTo>
                    <a:lnTo>
                      <a:pt x="1480" y="1804"/>
                    </a:lnTo>
                    <a:lnTo>
                      <a:pt x="1447" y="1872"/>
                    </a:lnTo>
                    <a:lnTo>
                      <a:pt x="1411" y="1937"/>
                    </a:lnTo>
                    <a:lnTo>
                      <a:pt x="1373" y="2000"/>
                    </a:lnTo>
                    <a:lnTo>
                      <a:pt x="1332" y="2058"/>
                    </a:lnTo>
                    <a:lnTo>
                      <a:pt x="1289" y="2113"/>
                    </a:lnTo>
                    <a:lnTo>
                      <a:pt x="1244" y="2162"/>
                    </a:lnTo>
                    <a:lnTo>
                      <a:pt x="1196" y="2208"/>
                    </a:lnTo>
                    <a:lnTo>
                      <a:pt x="1146" y="2247"/>
                    </a:lnTo>
                    <a:lnTo>
                      <a:pt x="1096" y="2281"/>
                    </a:lnTo>
                    <a:lnTo>
                      <a:pt x="1043" y="2307"/>
                    </a:lnTo>
                    <a:lnTo>
                      <a:pt x="989" y="2326"/>
                    </a:lnTo>
                    <a:lnTo>
                      <a:pt x="933" y="2339"/>
                    </a:lnTo>
                    <a:lnTo>
                      <a:pt x="875" y="2343"/>
                    </a:lnTo>
                    <a:lnTo>
                      <a:pt x="820" y="2339"/>
                    </a:lnTo>
                    <a:lnTo>
                      <a:pt x="765" y="2326"/>
                    </a:lnTo>
                    <a:lnTo>
                      <a:pt x="710" y="2307"/>
                    </a:lnTo>
                    <a:lnTo>
                      <a:pt x="657" y="2281"/>
                    </a:lnTo>
                    <a:lnTo>
                      <a:pt x="607" y="2247"/>
                    </a:lnTo>
                    <a:lnTo>
                      <a:pt x="558" y="2208"/>
                    </a:lnTo>
                    <a:lnTo>
                      <a:pt x="510" y="2162"/>
                    </a:lnTo>
                    <a:lnTo>
                      <a:pt x="464" y="2113"/>
                    </a:lnTo>
                    <a:lnTo>
                      <a:pt x="421" y="2058"/>
                    </a:lnTo>
                    <a:lnTo>
                      <a:pt x="380" y="2000"/>
                    </a:lnTo>
                    <a:lnTo>
                      <a:pt x="342" y="1937"/>
                    </a:lnTo>
                    <a:lnTo>
                      <a:pt x="307" y="1872"/>
                    </a:lnTo>
                    <a:lnTo>
                      <a:pt x="273" y="1804"/>
                    </a:lnTo>
                    <a:lnTo>
                      <a:pt x="243" y="1733"/>
                    </a:lnTo>
                    <a:lnTo>
                      <a:pt x="215" y="1661"/>
                    </a:lnTo>
                    <a:lnTo>
                      <a:pt x="192" y="1587"/>
                    </a:lnTo>
                    <a:lnTo>
                      <a:pt x="188" y="1579"/>
                    </a:lnTo>
                    <a:lnTo>
                      <a:pt x="182" y="1563"/>
                    </a:lnTo>
                    <a:lnTo>
                      <a:pt x="174" y="1542"/>
                    </a:lnTo>
                    <a:lnTo>
                      <a:pt x="165" y="1516"/>
                    </a:lnTo>
                    <a:lnTo>
                      <a:pt x="154" y="1485"/>
                    </a:lnTo>
                    <a:lnTo>
                      <a:pt x="142" y="1450"/>
                    </a:lnTo>
                    <a:lnTo>
                      <a:pt x="129" y="1411"/>
                    </a:lnTo>
                    <a:lnTo>
                      <a:pt x="117" y="1368"/>
                    </a:lnTo>
                    <a:lnTo>
                      <a:pt x="105" y="1323"/>
                    </a:lnTo>
                    <a:lnTo>
                      <a:pt x="92" y="1275"/>
                    </a:lnTo>
                    <a:lnTo>
                      <a:pt x="80" y="1224"/>
                    </a:lnTo>
                    <a:lnTo>
                      <a:pt x="70" y="1173"/>
                    </a:lnTo>
                    <a:lnTo>
                      <a:pt x="60" y="1118"/>
                    </a:lnTo>
                    <a:lnTo>
                      <a:pt x="54" y="1064"/>
                    </a:lnTo>
                    <a:lnTo>
                      <a:pt x="48" y="1009"/>
                    </a:lnTo>
                    <a:lnTo>
                      <a:pt x="46" y="955"/>
                    </a:lnTo>
                    <a:lnTo>
                      <a:pt x="46" y="899"/>
                    </a:lnTo>
                    <a:lnTo>
                      <a:pt x="48" y="846"/>
                    </a:lnTo>
                    <a:lnTo>
                      <a:pt x="54" y="793"/>
                    </a:lnTo>
                    <a:lnTo>
                      <a:pt x="64" y="743"/>
                    </a:lnTo>
                    <a:lnTo>
                      <a:pt x="78" y="694"/>
                    </a:lnTo>
                    <a:lnTo>
                      <a:pt x="96" y="647"/>
                    </a:lnTo>
                    <a:lnTo>
                      <a:pt x="0" y="763"/>
                    </a:lnTo>
                    <a:lnTo>
                      <a:pt x="0" y="760"/>
                    </a:lnTo>
                    <a:lnTo>
                      <a:pt x="1" y="751"/>
                    </a:lnTo>
                    <a:lnTo>
                      <a:pt x="4" y="739"/>
                    </a:lnTo>
                    <a:lnTo>
                      <a:pt x="7" y="723"/>
                    </a:lnTo>
                    <a:lnTo>
                      <a:pt x="11" y="702"/>
                    </a:lnTo>
                    <a:lnTo>
                      <a:pt x="17" y="678"/>
                    </a:lnTo>
                    <a:lnTo>
                      <a:pt x="25" y="650"/>
                    </a:lnTo>
                    <a:lnTo>
                      <a:pt x="34" y="621"/>
                    </a:lnTo>
                    <a:lnTo>
                      <a:pt x="46" y="588"/>
                    </a:lnTo>
                    <a:lnTo>
                      <a:pt x="60" y="553"/>
                    </a:lnTo>
                    <a:lnTo>
                      <a:pt x="75" y="516"/>
                    </a:lnTo>
                    <a:lnTo>
                      <a:pt x="94" y="478"/>
                    </a:lnTo>
                    <a:lnTo>
                      <a:pt x="116" y="440"/>
                    </a:lnTo>
                    <a:lnTo>
                      <a:pt x="139" y="401"/>
                    </a:lnTo>
                    <a:lnTo>
                      <a:pt x="166" y="361"/>
                    </a:lnTo>
                    <a:lnTo>
                      <a:pt x="196" y="320"/>
                    </a:lnTo>
                    <a:lnTo>
                      <a:pt x="229" y="282"/>
                    </a:lnTo>
                    <a:lnTo>
                      <a:pt x="266" y="244"/>
                    </a:lnTo>
                    <a:lnTo>
                      <a:pt x="307" y="207"/>
                    </a:lnTo>
                    <a:lnTo>
                      <a:pt x="351" y="171"/>
                    </a:lnTo>
                    <a:lnTo>
                      <a:pt x="400" y="138"/>
                    </a:lnTo>
                    <a:lnTo>
                      <a:pt x="452" y="107"/>
                    </a:lnTo>
                    <a:lnTo>
                      <a:pt x="510" y="79"/>
                    </a:lnTo>
                    <a:lnTo>
                      <a:pt x="571" y="55"/>
                    </a:lnTo>
                    <a:lnTo>
                      <a:pt x="637" y="32"/>
                    </a:lnTo>
                    <a:lnTo>
                      <a:pt x="708" y="15"/>
                    </a:lnTo>
                    <a:lnTo>
                      <a:pt x="784" y="0"/>
                    </a:lnTo>
                    <a:lnTo>
                      <a:pt x="787" y="0"/>
                    </a:lnTo>
                    <a:lnTo>
                      <a:pt x="794" y="0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000F4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6" name="Freeform 48">
                <a:extLst>
                  <a:ext uri="{FF2B5EF4-FFF2-40B4-BE49-F238E27FC236}">
                    <a16:creationId xmlns:a16="http://schemas.microsoft.com/office/drawing/2014/main" id="{1E904A2E-BDD0-FBC5-B5E8-222E66E4D8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063" y="-5329238"/>
                <a:ext cx="2790825" cy="3719513"/>
              </a:xfrm>
              <a:custGeom>
                <a:avLst/>
                <a:gdLst>
                  <a:gd name="T0" fmla="*/ 755 w 1758"/>
                  <a:gd name="T1" fmla="*/ 582 h 2343"/>
                  <a:gd name="T2" fmla="*/ 625 w 1758"/>
                  <a:gd name="T3" fmla="*/ 610 h 2343"/>
                  <a:gd name="T4" fmla="*/ 495 w 1758"/>
                  <a:gd name="T5" fmla="*/ 671 h 2343"/>
                  <a:gd name="T6" fmla="*/ 377 w 1758"/>
                  <a:gd name="T7" fmla="*/ 781 h 2343"/>
                  <a:gd name="T8" fmla="*/ 286 w 1758"/>
                  <a:gd name="T9" fmla="*/ 948 h 2343"/>
                  <a:gd name="T10" fmla="*/ 233 w 1758"/>
                  <a:gd name="T11" fmla="*/ 1186 h 2343"/>
                  <a:gd name="T12" fmla="*/ 230 w 1758"/>
                  <a:gd name="T13" fmla="*/ 1505 h 2343"/>
                  <a:gd name="T14" fmla="*/ 291 w 1758"/>
                  <a:gd name="T15" fmla="*/ 1693 h 2343"/>
                  <a:gd name="T16" fmla="*/ 453 w 1758"/>
                  <a:gd name="T17" fmla="*/ 1911 h 2343"/>
                  <a:gd name="T18" fmla="*/ 1151 w 1758"/>
                  <a:gd name="T19" fmla="*/ 1834 h 2343"/>
                  <a:gd name="T20" fmla="*/ 1341 w 1758"/>
                  <a:gd name="T21" fmla="*/ 1866 h 2343"/>
                  <a:gd name="T22" fmla="*/ 1492 w 1758"/>
                  <a:gd name="T23" fmla="*/ 1612 h 2343"/>
                  <a:gd name="T24" fmla="*/ 1554 w 1758"/>
                  <a:gd name="T25" fmla="*/ 1360 h 2343"/>
                  <a:gd name="T26" fmla="*/ 1567 w 1758"/>
                  <a:gd name="T27" fmla="*/ 1202 h 2343"/>
                  <a:gd name="T28" fmla="*/ 1564 w 1758"/>
                  <a:gd name="T29" fmla="*/ 1037 h 2343"/>
                  <a:gd name="T30" fmla="*/ 1530 w 1758"/>
                  <a:gd name="T31" fmla="*/ 879 h 2343"/>
                  <a:gd name="T32" fmla="*/ 1457 w 1758"/>
                  <a:gd name="T33" fmla="*/ 744 h 2343"/>
                  <a:gd name="T34" fmla="*/ 1331 w 1758"/>
                  <a:gd name="T35" fmla="*/ 644 h 2343"/>
                  <a:gd name="T36" fmla="*/ 1143 w 1758"/>
                  <a:gd name="T37" fmla="*/ 599 h 2343"/>
                  <a:gd name="T38" fmla="*/ 1013 w 1758"/>
                  <a:gd name="T39" fmla="*/ 598 h 2343"/>
                  <a:gd name="T40" fmla="*/ 962 w 1758"/>
                  <a:gd name="T41" fmla="*/ 588 h 2343"/>
                  <a:gd name="T42" fmla="*/ 872 w 1758"/>
                  <a:gd name="T43" fmla="*/ 579 h 2343"/>
                  <a:gd name="T44" fmla="*/ 840 w 1758"/>
                  <a:gd name="T45" fmla="*/ 2 h 2343"/>
                  <a:gd name="T46" fmla="*/ 941 w 1758"/>
                  <a:gd name="T47" fmla="*/ 11 h 2343"/>
                  <a:gd name="T48" fmla="*/ 1058 w 1758"/>
                  <a:gd name="T49" fmla="*/ 42 h 2343"/>
                  <a:gd name="T50" fmla="*/ 1162 w 1758"/>
                  <a:gd name="T51" fmla="*/ 104 h 2343"/>
                  <a:gd name="T52" fmla="*/ 1221 w 1758"/>
                  <a:gd name="T53" fmla="*/ 206 h 2343"/>
                  <a:gd name="T54" fmla="*/ 1231 w 1758"/>
                  <a:gd name="T55" fmla="*/ 274 h 2343"/>
                  <a:gd name="T56" fmla="*/ 1276 w 1758"/>
                  <a:gd name="T57" fmla="*/ 260 h 2343"/>
                  <a:gd name="T58" fmla="*/ 1351 w 1758"/>
                  <a:gd name="T59" fmla="*/ 245 h 2343"/>
                  <a:gd name="T60" fmla="*/ 1444 w 1758"/>
                  <a:gd name="T61" fmla="*/ 239 h 2343"/>
                  <a:gd name="T62" fmla="*/ 1545 w 1758"/>
                  <a:gd name="T63" fmla="*/ 256 h 2343"/>
                  <a:gd name="T64" fmla="*/ 1639 w 1758"/>
                  <a:gd name="T65" fmla="*/ 307 h 2343"/>
                  <a:gd name="T66" fmla="*/ 1713 w 1758"/>
                  <a:gd name="T67" fmla="*/ 404 h 2343"/>
                  <a:gd name="T68" fmla="*/ 1753 w 1758"/>
                  <a:gd name="T69" fmla="*/ 558 h 2343"/>
                  <a:gd name="T70" fmla="*/ 1751 w 1758"/>
                  <a:gd name="T71" fmla="*/ 783 h 2343"/>
                  <a:gd name="T72" fmla="*/ 1724 w 1758"/>
                  <a:gd name="T73" fmla="*/ 939 h 2343"/>
                  <a:gd name="T74" fmla="*/ 1699 w 1758"/>
                  <a:gd name="T75" fmla="*/ 1033 h 2343"/>
                  <a:gd name="T76" fmla="*/ 1656 w 1758"/>
                  <a:gd name="T77" fmla="*/ 1193 h 2343"/>
                  <a:gd name="T78" fmla="*/ 1606 w 1758"/>
                  <a:gd name="T79" fmla="*/ 1389 h 2343"/>
                  <a:gd name="T80" fmla="*/ 1561 w 1758"/>
                  <a:gd name="T81" fmla="*/ 1585 h 2343"/>
                  <a:gd name="T82" fmla="*/ 1480 w 1758"/>
                  <a:gd name="T83" fmla="*/ 1804 h 2343"/>
                  <a:gd name="T84" fmla="*/ 1332 w 1758"/>
                  <a:gd name="T85" fmla="*/ 2058 h 2343"/>
                  <a:gd name="T86" fmla="*/ 1146 w 1758"/>
                  <a:gd name="T87" fmla="*/ 2247 h 2343"/>
                  <a:gd name="T88" fmla="*/ 933 w 1758"/>
                  <a:gd name="T89" fmla="*/ 2339 h 2343"/>
                  <a:gd name="T90" fmla="*/ 710 w 1758"/>
                  <a:gd name="T91" fmla="*/ 2307 h 2343"/>
                  <a:gd name="T92" fmla="*/ 510 w 1758"/>
                  <a:gd name="T93" fmla="*/ 2162 h 2343"/>
                  <a:gd name="T94" fmla="*/ 342 w 1758"/>
                  <a:gd name="T95" fmla="*/ 1937 h 2343"/>
                  <a:gd name="T96" fmla="*/ 215 w 1758"/>
                  <a:gd name="T97" fmla="*/ 1661 h 2343"/>
                  <a:gd name="T98" fmla="*/ 174 w 1758"/>
                  <a:gd name="T99" fmla="*/ 1542 h 2343"/>
                  <a:gd name="T100" fmla="*/ 129 w 1758"/>
                  <a:gd name="T101" fmla="*/ 1411 h 2343"/>
                  <a:gd name="T102" fmla="*/ 80 w 1758"/>
                  <a:gd name="T103" fmla="*/ 1224 h 2343"/>
                  <a:gd name="T104" fmla="*/ 48 w 1758"/>
                  <a:gd name="T105" fmla="*/ 1009 h 2343"/>
                  <a:gd name="T106" fmla="*/ 54 w 1758"/>
                  <a:gd name="T107" fmla="*/ 793 h 2343"/>
                  <a:gd name="T108" fmla="*/ 0 w 1758"/>
                  <a:gd name="T109" fmla="*/ 763 h 2343"/>
                  <a:gd name="T110" fmla="*/ 7 w 1758"/>
                  <a:gd name="T111" fmla="*/ 723 h 2343"/>
                  <a:gd name="T112" fmla="*/ 34 w 1758"/>
                  <a:gd name="T113" fmla="*/ 621 h 2343"/>
                  <a:gd name="T114" fmla="*/ 94 w 1758"/>
                  <a:gd name="T115" fmla="*/ 478 h 2343"/>
                  <a:gd name="T116" fmla="*/ 196 w 1758"/>
                  <a:gd name="T117" fmla="*/ 320 h 2343"/>
                  <a:gd name="T118" fmla="*/ 351 w 1758"/>
                  <a:gd name="T119" fmla="*/ 171 h 2343"/>
                  <a:gd name="T120" fmla="*/ 571 w 1758"/>
                  <a:gd name="T121" fmla="*/ 55 h 2343"/>
                  <a:gd name="T122" fmla="*/ 787 w 1758"/>
                  <a:gd name="T123" fmla="*/ 0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58" h="2343">
                    <a:moveTo>
                      <a:pt x="845" y="578"/>
                    </a:moveTo>
                    <a:lnTo>
                      <a:pt x="815" y="578"/>
                    </a:lnTo>
                    <a:lnTo>
                      <a:pt x="786" y="579"/>
                    </a:lnTo>
                    <a:lnTo>
                      <a:pt x="755" y="582"/>
                    </a:lnTo>
                    <a:lnTo>
                      <a:pt x="723" y="586"/>
                    </a:lnTo>
                    <a:lnTo>
                      <a:pt x="691" y="591"/>
                    </a:lnTo>
                    <a:lnTo>
                      <a:pt x="657" y="600"/>
                    </a:lnTo>
                    <a:lnTo>
                      <a:pt x="625" y="610"/>
                    </a:lnTo>
                    <a:lnTo>
                      <a:pt x="592" y="621"/>
                    </a:lnTo>
                    <a:lnTo>
                      <a:pt x="559" y="636"/>
                    </a:lnTo>
                    <a:lnTo>
                      <a:pt x="527" y="653"/>
                    </a:lnTo>
                    <a:lnTo>
                      <a:pt x="495" y="671"/>
                    </a:lnTo>
                    <a:lnTo>
                      <a:pt x="464" y="695"/>
                    </a:lnTo>
                    <a:lnTo>
                      <a:pt x="433" y="721"/>
                    </a:lnTo>
                    <a:lnTo>
                      <a:pt x="405" y="749"/>
                    </a:lnTo>
                    <a:lnTo>
                      <a:pt x="377" y="781"/>
                    </a:lnTo>
                    <a:lnTo>
                      <a:pt x="351" y="818"/>
                    </a:lnTo>
                    <a:lnTo>
                      <a:pt x="327" y="857"/>
                    </a:lnTo>
                    <a:lnTo>
                      <a:pt x="305" y="900"/>
                    </a:lnTo>
                    <a:lnTo>
                      <a:pt x="286" y="948"/>
                    </a:lnTo>
                    <a:lnTo>
                      <a:pt x="268" y="1001"/>
                    </a:lnTo>
                    <a:lnTo>
                      <a:pt x="254" y="1058"/>
                    </a:lnTo>
                    <a:lnTo>
                      <a:pt x="241" y="1120"/>
                    </a:lnTo>
                    <a:lnTo>
                      <a:pt x="233" y="1186"/>
                    </a:lnTo>
                    <a:lnTo>
                      <a:pt x="226" y="1257"/>
                    </a:lnTo>
                    <a:lnTo>
                      <a:pt x="224" y="1335"/>
                    </a:lnTo>
                    <a:lnTo>
                      <a:pt x="225" y="1416"/>
                    </a:lnTo>
                    <a:lnTo>
                      <a:pt x="230" y="1505"/>
                    </a:lnTo>
                    <a:lnTo>
                      <a:pt x="239" y="1549"/>
                    </a:lnTo>
                    <a:lnTo>
                      <a:pt x="252" y="1596"/>
                    </a:lnTo>
                    <a:lnTo>
                      <a:pt x="270" y="1645"/>
                    </a:lnTo>
                    <a:lnTo>
                      <a:pt x="291" y="1693"/>
                    </a:lnTo>
                    <a:lnTo>
                      <a:pt x="327" y="1752"/>
                    </a:lnTo>
                    <a:lnTo>
                      <a:pt x="367" y="1809"/>
                    </a:lnTo>
                    <a:lnTo>
                      <a:pt x="409" y="1862"/>
                    </a:lnTo>
                    <a:lnTo>
                      <a:pt x="453" y="1911"/>
                    </a:lnTo>
                    <a:lnTo>
                      <a:pt x="500" y="1957"/>
                    </a:lnTo>
                    <a:lnTo>
                      <a:pt x="550" y="1997"/>
                    </a:lnTo>
                    <a:lnTo>
                      <a:pt x="602" y="1834"/>
                    </a:lnTo>
                    <a:lnTo>
                      <a:pt x="1151" y="1834"/>
                    </a:lnTo>
                    <a:lnTo>
                      <a:pt x="1203" y="1994"/>
                    </a:lnTo>
                    <a:lnTo>
                      <a:pt x="1246" y="1959"/>
                    </a:lnTo>
                    <a:lnTo>
                      <a:pt x="1289" y="1921"/>
                    </a:lnTo>
                    <a:lnTo>
                      <a:pt x="1341" y="1866"/>
                    </a:lnTo>
                    <a:lnTo>
                      <a:pt x="1386" y="1807"/>
                    </a:lnTo>
                    <a:lnTo>
                      <a:pt x="1427" y="1745"/>
                    </a:lnTo>
                    <a:lnTo>
                      <a:pt x="1463" y="1680"/>
                    </a:lnTo>
                    <a:lnTo>
                      <a:pt x="1492" y="1612"/>
                    </a:lnTo>
                    <a:lnTo>
                      <a:pt x="1516" y="1542"/>
                    </a:lnTo>
                    <a:lnTo>
                      <a:pt x="1535" y="1469"/>
                    </a:lnTo>
                    <a:lnTo>
                      <a:pt x="1549" y="1395"/>
                    </a:lnTo>
                    <a:lnTo>
                      <a:pt x="1554" y="1360"/>
                    </a:lnTo>
                    <a:lnTo>
                      <a:pt x="1558" y="1322"/>
                    </a:lnTo>
                    <a:lnTo>
                      <a:pt x="1561" y="1283"/>
                    </a:lnTo>
                    <a:lnTo>
                      <a:pt x="1565" y="1243"/>
                    </a:lnTo>
                    <a:lnTo>
                      <a:pt x="1567" y="1202"/>
                    </a:lnTo>
                    <a:lnTo>
                      <a:pt x="1569" y="1161"/>
                    </a:lnTo>
                    <a:lnTo>
                      <a:pt x="1567" y="1120"/>
                    </a:lnTo>
                    <a:lnTo>
                      <a:pt x="1566" y="1079"/>
                    </a:lnTo>
                    <a:lnTo>
                      <a:pt x="1564" y="1037"/>
                    </a:lnTo>
                    <a:lnTo>
                      <a:pt x="1558" y="996"/>
                    </a:lnTo>
                    <a:lnTo>
                      <a:pt x="1551" y="956"/>
                    </a:lnTo>
                    <a:lnTo>
                      <a:pt x="1542" y="918"/>
                    </a:lnTo>
                    <a:lnTo>
                      <a:pt x="1530" y="879"/>
                    </a:lnTo>
                    <a:lnTo>
                      <a:pt x="1516" y="843"/>
                    </a:lnTo>
                    <a:lnTo>
                      <a:pt x="1500" y="808"/>
                    </a:lnTo>
                    <a:lnTo>
                      <a:pt x="1479" y="775"/>
                    </a:lnTo>
                    <a:lnTo>
                      <a:pt x="1457" y="744"/>
                    </a:lnTo>
                    <a:lnTo>
                      <a:pt x="1431" y="714"/>
                    </a:lnTo>
                    <a:lnTo>
                      <a:pt x="1401" y="689"/>
                    </a:lnTo>
                    <a:lnTo>
                      <a:pt x="1368" y="665"/>
                    </a:lnTo>
                    <a:lnTo>
                      <a:pt x="1331" y="644"/>
                    </a:lnTo>
                    <a:lnTo>
                      <a:pt x="1290" y="628"/>
                    </a:lnTo>
                    <a:lnTo>
                      <a:pt x="1245" y="614"/>
                    </a:lnTo>
                    <a:lnTo>
                      <a:pt x="1196" y="604"/>
                    </a:lnTo>
                    <a:lnTo>
                      <a:pt x="1143" y="599"/>
                    </a:lnTo>
                    <a:lnTo>
                      <a:pt x="1083" y="596"/>
                    </a:lnTo>
                    <a:lnTo>
                      <a:pt x="1021" y="599"/>
                    </a:lnTo>
                    <a:lnTo>
                      <a:pt x="1018" y="599"/>
                    </a:lnTo>
                    <a:lnTo>
                      <a:pt x="1013" y="598"/>
                    </a:lnTo>
                    <a:lnTo>
                      <a:pt x="1005" y="595"/>
                    </a:lnTo>
                    <a:lnTo>
                      <a:pt x="994" y="593"/>
                    </a:lnTo>
                    <a:lnTo>
                      <a:pt x="979" y="590"/>
                    </a:lnTo>
                    <a:lnTo>
                      <a:pt x="962" y="588"/>
                    </a:lnTo>
                    <a:lnTo>
                      <a:pt x="943" y="585"/>
                    </a:lnTo>
                    <a:lnTo>
                      <a:pt x="921" y="582"/>
                    </a:lnTo>
                    <a:lnTo>
                      <a:pt x="898" y="580"/>
                    </a:lnTo>
                    <a:lnTo>
                      <a:pt x="872" y="579"/>
                    </a:lnTo>
                    <a:lnTo>
                      <a:pt x="845" y="578"/>
                    </a:lnTo>
                    <a:close/>
                    <a:moveTo>
                      <a:pt x="805" y="0"/>
                    </a:moveTo>
                    <a:lnTo>
                      <a:pt x="821" y="0"/>
                    </a:lnTo>
                    <a:lnTo>
                      <a:pt x="840" y="2"/>
                    </a:lnTo>
                    <a:lnTo>
                      <a:pt x="862" y="3"/>
                    </a:lnTo>
                    <a:lnTo>
                      <a:pt x="886" y="5"/>
                    </a:lnTo>
                    <a:lnTo>
                      <a:pt x="914" y="8"/>
                    </a:lnTo>
                    <a:lnTo>
                      <a:pt x="941" y="11"/>
                    </a:lnTo>
                    <a:lnTo>
                      <a:pt x="970" y="18"/>
                    </a:lnTo>
                    <a:lnTo>
                      <a:pt x="1000" y="24"/>
                    </a:lnTo>
                    <a:lnTo>
                      <a:pt x="1029" y="32"/>
                    </a:lnTo>
                    <a:lnTo>
                      <a:pt x="1058" y="42"/>
                    </a:lnTo>
                    <a:lnTo>
                      <a:pt x="1087" y="55"/>
                    </a:lnTo>
                    <a:lnTo>
                      <a:pt x="1113" y="69"/>
                    </a:lnTo>
                    <a:lnTo>
                      <a:pt x="1139" y="85"/>
                    </a:lnTo>
                    <a:lnTo>
                      <a:pt x="1162" y="104"/>
                    </a:lnTo>
                    <a:lnTo>
                      <a:pt x="1182" y="125"/>
                    </a:lnTo>
                    <a:lnTo>
                      <a:pt x="1199" y="149"/>
                    </a:lnTo>
                    <a:lnTo>
                      <a:pt x="1213" y="176"/>
                    </a:lnTo>
                    <a:lnTo>
                      <a:pt x="1221" y="206"/>
                    </a:lnTo>
                    <a:lnTo>
                      <a:pt x="1226" y="239"/>
                    </a:lnTo>
                    <a:lnTo>
                      <a:pt x="1225" y="276"/>
                    </a:lnTo>
                    <a:lnTo>
                      <a:pt x="1226" y="275"/>
                    </a:lnTo>
                    <a:lnTo>
                      <a:pt x="1231" y="274"/>
                    </a:lnTo>
                    <a:lnTo>
                      <a:pt x="1239" y="271"/>
                    </a:lnTo>
                    <a:lnTo>
                      <a:pt x="1248" y="268"/>
                    </a:lnTo>
                    <a:lnTo>
                      <a:pt x="1261" y="264"/>
                    </a:lnTo>
                    <a:lnTo>
                      <a:pt x="1276" y="260"/>
                    </a:lnTo>
                    <a:lnTo>
                      <a:pt x="1292" y="256"/>
                    </a:lnTo>
                    <a:lnTo>
                      <a:pt x="1310" y="253"/>
                    </a:lnTo>
                    <a:lnTo>
                      <a:pt x="1330" y="248"/>
                    </a:lnTo>
                    <a:lnTo>
                      <a:pt x="1351" y="245"/>
                    </a:lnTo>
                    <a:lnTo>
                      <a:pt x="1373" y="243"/>
                    </a:lnTo>
                    <a:lnTo>
                      <a:pt x="1396" y="240"/>
                    </a:lnTo>
                    <a:lnTo>
                      <a:pt x="1420" y="239"/>
                    </a:lnTo>
                    <a:lnTo>
                      <a:pt x="1444" y="239"/>
                    </a:lnTo>
                    <a:lnTo>
                      <a:pt x="1470" y="242"/>
                    </a:lnTo>
                    <a:lnTo>
                      <a:pt x="1495" y="244"/>
                    </a:lnTo>
                    <a:lnTo>
                      <a:pt x="1521" y="249"/>
                    </a:lnTo>
                    <a:lnTo>
                      <a:pt x="1545" y="256"/>
                    </a:lnTo>
                    <a:lnTo>
                      <a:pt x="1570" y="265"/>
                    </a:lnTo>
                    <a:lnTo>
                      <a:pt x="1593" y="277"/>
                    </a:lnTo>
                    <a:lnTo>
                      <a:pt x="1617" y="291"/>
                    </a:lnTo>
                    <a:lnTo>
                      <a:pt x="1639" y="307"/>
                    </a:lnTo>
                    <a:lnTo>
                      <a:pt x="1660" y="327"/>
                    </a:lnTo>
                    <a:lnTo>
                      <a:pt x="1678" y="349"/>
                    </a:lnTo>
                    <a:lnTo>
                      <a:pt x="1697" y="375"/>
                    </a:lnTo>
                    <a:lnTo>
                      <a:pt x="1713" y="404"/>
                    </a:lnTo>
                    <a:lnTo>
                      <a:pt x="1726" y="436"/>
                    </a:lnTo>
                    <a:lnTo>
                      <a:pt x="1737" y="473"/>
                    </a:lnTo>
                    <a:lnTo>
                      <a:pt x="1747" y="514"/>
                    </a:lnTo>
                    <a:lnTo>
                      <a:pt x="1753" y="558"/>
                    </a:lnTo>
                    <a:lnTo>
                      <a:pt x="1758" y="607"/>
                    </a:lnTo>
                    <a:lnTo>
                      <a:pt x="1758" y="662"/>
                    </a:lnTo>
                    <a:lnTo>
                      <a:pt x="1756" y="719"/>
                    </a:lnTo>
                    <a:lnTo>
                      <a:pt x="1751" y="783"/>
                    </a:lnTo>
                    <a:lnTo>
                      <a:pt x="1741" y="851"/>
                    </a:lnTo>
                    <a:lnTo>
                      <a:pt x="1727" y="925"/>
                    </a:lnTo>
                    <a:lnTo>
                      <a:pt x="1726" y="929"/>
                    </a:lnTo>
                    <a:lnTo>
                      <a:pt x="1724" y="939"/>
                    </a:lnTo>
                    <a:lnTo>
                      <a:pt x="1720" y="955"/>
                    </a:lnTo>
                    <a:lnTo>
                      <a:pt x="1714" y="976"/>
                    </a:lnTo>
                    <a:lnTo>
                      <a:pt x="1706" y="1003"/>
                    </a:lnTo>
                    <a:lnTo>
                      <a:pt x="1699" y="1033"/>
                    </a:lnTo>
                    <a:lnTo>
                      <a:pt x="1689" y="1068"/>
                    </a:lnTo>
                    <a:lnTo>
                      <a:pt x="1679" y="1107"/>
                    </a:lnTo>
                    <a:lnTo>
                      <a:pt x="1668" y="1149"/>
                    </a:lnTo>
                    <a:lnTo>
                      <a:pt x="1656" y="1193"/>
                    </a:lnTo>
                    <a:lnTo>
                      <a:pt x="1645" y="1240"/>
                    </a:lnTo>
                    <a:lnTo>
                      <a:pt x="1631" y="1288"/>
                    </a:lnTo>
                    <a:lnTo>
                      <a:pt x="1619" y="1339"/>
                    </a:lnTo>
                    <a:lnTo>
                      <a:pt x="1606" y="1389"/>
                    </a:lnTo>
                    <a:lnTo>
                      <a:pt x="1593" y="1441"/>
                    </a:lnTo>
                    <a:lnTo>
                      <a:pt x="1597" y="1441"/>
                    </a:lnTo>
                    <a:lnTo>
                      <a:pt x="1580" y="1512"/>
                    </a:lnTo>
                    <a:lnTo>
                      <a:pt x="1561" y="1585"/>
                    </a:lnTo>
                    <a:lnTo>
                      <a:pt x="1561" y="1587"/>
                    </a:lnTo>
                    <a:lnTo>
                      <a:pt x="1538" y="1661"/>
                    </a:lnTo>
                    <a:lnTo>
                      <a:pt x="1511" y="1733"/>
                    </a:lnTo>
                    <a:lnTo>
                      <a:pt x="1480" y="1804"/>
                    </a:lnTo>
                    <a:lnTo>
                      <a:pt x="1447" y="1872"/>
                    </a:lnTo>
                    <a:lnTo>
                      <a:pt x="1411" y="1937"/>
                    </a:lnTo>
                    <a:lnTo>
                      <a:pt x="1373" y="2000"/>
                    </a:lnTo>
                    <a:lnTo>
                      <a:pt x="1332" y="2058"/>
                    </a:lnTo>
                    <a:lnTo>
                      <a:pt x="1289" y="2113"/>
                    </a:lnTo>
                    <a:lnTo>
                      <a:pt x="1244" y="2162"/>
                    </a:lnTo>
                    <a:lnTo>
                      <a:pt x="1196" y="2208"/>
                    </a:lnTo>
                    <a:lnTo>
                      <a:pt x="1146" y="2247"/>
                    </a:lnTo>
                    <a:lnTo>
                      <a:pt x="1096" y="2281"/>
                    </a:lnTo>
                    <a:lnTo>
                      <a:pt x="1043" y="2307"/>
                    </a:lnTo>
                    <a:lnTo>
                      <a:pt x="989" y="2326"/>
                    </a:lnTo>
                    <a:lnTo>
                      <a:pt x="933" y="2339"/>
                    </a:lnTo>
                    <a:lnTo>
                      <a:pt x="875" y="2343"/>
                    </a:lnTo>
                    <a:lnTo>
                      <a:pt x="820" y="2339"/>
                    </a:lnTo>
                    <a:lnTo>
                      <a:pt x="765" y="2326"/>
                    </a:lnTo>
                    <a:lnTo>
                      <a:pt x="710" y="2307"/>
                    </a:lnTo>
                    <a:lnTo>
                      <a:pt x="657" y="2281"/>
                    </a:lnTo>
                    <a:lnTo>
                      <a:pt x="607" y="2247"/>
                    </a:lnTo>
                    <a:lnTo>
                      <a:pt x="558" y="2208"/>
                    </a:lnTo>
                    <a:lnTo>
                      <a:pt x="510" y="2162"/>
                    </a:lnTo>
                    <a:lnTo>
                      <a:pt x="464" y="2113"/>
                    </a:lnTo>
                    <a:lnTo>
                      <a:pt x="421" y="2058"/>
                    </a:lnTo>
                    <a:lnTo>
                      <a:pt x="380" y="2000"/>
                    </a:lnTo>
                    <a:lnTo>
                      <a:pt x="342" y="1937"/>
                    </a:lnTo>
                    <a:lnTo>
                      <a:pt x="307" y="1872"/>
                    </a:lnTo>
                    <a:lnTo>
                      <a:pt x="273" y="1804"/>
                    </a:lnTo>
                    <a:lnTo>
                      <a:pt x="243" y="1733"/>
                    </a:lnTo>
                    <a:lnTo>
                      <a:pt x="215" y="1661"/>
                    </a:lnTo>
                    <a:lnTo>
                      <a:pt x="192" y="1587"/>
                    </a:lnTo>
                    <a:lnTo>
                      <a:pt x="188" y="1579"/>
                    </a:lnTo>
                    <a:lnTo>
                      <a:pt x="182" y="1563"/>
                    </a:lnTo>
                    <a:lnTo>
                      <a:pt x="174" y="1542"/>
                    </a:lnTo>
                    <a:lnTo>
                      <a:pt x="165" y="1516"/>
                    </a:lnTo>
                    <a:lnTo>
                      <a:pt x="154" y="1485"/>
                    </a:lnTo>
                    <a:lnTo>
                      <a:pt x="142" y="1450"/>
                    </a:lnTo>
                    <a:lnTo>
                      <a:pt x="129" y="1411"/>
                    </a:lnTo>
                    <a:lnTo>
                      <a:pt x="117" y="1368"/>
                    </a:lnTo>
                    <a:lnTo>
                      <a:pt x="105" y="1323"/>
                    </a:lnTo>
                    <a:lnTo>
                      <a:pt x="92" y="1275"/>
                    </a:lnTo>
                    <a:lnTo>
                      <a:pt x="80" y="1224"/>
                    </a:lnTo>
                    <a:lnTo>
                      <a:pt x="70" y="1173"/>
                    </a:lnTo>
                    <a:lnTo>
                      <a:pt x="60" y="1118"/>
                    </a:lnTo>
                    <a:lnTo>
                      <a:pt x="54" y="1064"/>
                    </a:lnTo>
                    <a:lnTo>
                      <a:pt x="48" y="1009"/>
                    </a:lnTo>
                    <a:lnTo>
                      <a:pt x="46" y="955"/>
                    </a:lnTo>
                    <a:lnTo>
                      <a:pt x="46" y="899"/>
                    </a:lnTo>
                    <a:lnTo>
                      <a:pt x="48" y="846"/>
                    </a:lnTo>
                    <a:lnTo>
                      <a:pt x="54" y="793"/>
                    </a:lnTo>
                    <a:lnTo>
                      <a:pt x="64" y="743"/>
                    </a:lnTo>
                    <a:lnTo>
                      <a:pt x="78" y="694"/>
                    </a:lnTo>
                    <a:lnTo>
                      <a:pt x="96" y="647"/>
                    </a:lnTo>
                    <a:lnTo>
                      <a:pt x="0" y="763"/>
                    </a:lnTo>
                    <a:lnTo>
                      <a:pt x="0" y="760"/>
                    </a:lnTo>
                    <a:lnTo>
                      <a:pt x="1" y="751"/>
                    </a:lnTo>
                    <a:lnTo>
                      <a:pt x="4" y="739"/>
                    </a:lnTo>
                    <a:lnTo>
                      <a:pt x="7" y="723"/>
                    </a:lnTo>
                    <a:lnTo>
                      <a:pt x="11" y="702"/>
                    </a:lnTo>
                    <a:lnTo>
                      <a:pt x="17" y="678"/>
                    </a:lnTo>
                    <a:lnTo>
                      <a:pt x="25" y="650"/>
                    </a:lnTo>
                    <a:lnTo>
                      <a:pt x="34" y="621"/>
                    </a:lnTo>
                    <a:lnTo>
                      <a:pt x="46" y="588"/>
                    </a:lnTo>
                    <a:lnTo>
                      <a:pt x="60" y="553"/>
                    </a:lnTo>
                    <a:lnTo>
                      <a:pt x="75" y="516"/>
                    </a:lnTo>
                    <a:lnTo>
                      <a:pt x="94" y="478"/>
                    </a:lnTo>
                    <a:lnTo>
                      <a:pt x="116" y="440"/>
                    </a:lnTo>
                    <a:lnTo>
                      <a:pt x="139" y="401"/>
                    </a:lnTo>
                    <a:lnTo>
                      <a:pt x="166" y="361"/>
                    </a:lnTo>
                    <a:lnTo>
                      <a:pt x="196" y="320"/>
                    </a:lnTo>
                    <a:lnTo>
                      <a:pt x="229" y="282"/>
                    </a:lnTo>
                    <a:lnTo>
                      <a:pt x="266" y="244"/>
                    </a:lnTo>
                    <a:lnTo>
                      <a:pt x="307" y="207"/>
                    </a:lnTo>
                    <a:lnTo>
                      <a:pt x="351" y="171"/>
                    </a:lnTo>
                    <a:lnTo>
                      <a:pt x="400" y="138"/>
                    </a:lnTo>
                    <a:lnTo>
                      <a:pt x="452" y="107"/>
                    </a:lnTo>
                    <a:lnTo>
                      <a:pt x="510" y="79"/>
                    </a:lnTo>
                    <a:lnTo>
                      <a:pt x="571" y="55"/>
                    </a:lnTo>
                    <a:lnTo>
                      <a:pt x="637" y="32"/>
                    </a:lnTo>
                    <a:lnTo>
                      <a:pt x="708" y="15"/>
                    </a:lnTo>
                    <a:lnTo>
                      <a:pt x="784" y="0"/>
                    </a:lnTo>
                    <a:lnTo>
                      <a:pt x="787" y="0"/>
                    </a:lnTo>
                    <a:lnTo>
                      <a:pt x="794" y="0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000F4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7" name="Freeform 49">
                <a:extLst>
                  <a:ext uri="{FF2B5EF4-FFF2-40B4-BE49-F238E27FC236}">
                    <a16:creationId xmlns:a16="http://schemas.microsoft.com/office/drawing/2014/main" id="{77CC429F-9E1D-A40B-65B2-DA252C0B8F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063" y="-5329238"/>
                <a:ext cx="2790825" cy="3719513"/>
              </a:xfrm>
              <a:custGeom>
                <a:avLst/>
                <a:gdLst>
                  <a:gd name="T0" fmla="*/ 755 w 1758"/>
                  <a:gd name="T1" fmla="*/ 582 h 2343"/>
                  <a:gd name="T2" fmla="*/ 625 w 1758"/>
                  <a:gd name="T3" fmla="*/ 610 h 2343"/>
                  <a:gd name="T4" fmla="*/ 495 w 1758"/>
                  <a:gd name="T5" fmla="*/ 671 h 2343"/>
                  <a:gd name="T6" fmla="*/ 377 w 1758"/>
                  <a:gd name="T7" fmla="*/ 781 h 2343"/>
                  <a:gd name="T8" fmla="*/ 286 w 1758"/>
                  <a:gd name="T9" fmla="*/ 948 h 2343"/>
                  <a:gd name="T10" fmla="*/ 233 w 1758"/>
                  <a:gd name="T11" fmla="*/ 1186 h 2343"/>
                  <a:gd name="T12" fmla="*/ 230 w 1758"/>
                  <a:gd name="T13" fmla="*/ 1505 h 2343"/>
                  <a:gd name="T14" fmla="*/ 284 w 1758"/>
                  <a:gd name="T15" fmla="*/ 1690 h 2343"/>
                  <a:gd name="T16" fmla="*/ 401 w 1758"/>
                  <a:gd name="T17" fmla="*/ 1856 h 2343"/>
                  <a:gd name="T18" fmla="*/ 524 w 1758"/>
                  <a:gd name="T19" fmla="*/ 1978 h 2343"/>
                  <a:gd name="T20" fmla="*/ 1203 w 1758"/>
                  <a:gd name="T21" fmla="*/ 1994 h 2343"/>
                  <a:gd name="T22" fmla="*/ 1386 w 1758"/>
                  <a:gd name="T23" fmla="*/ 1807 h 2343"/>
                  <a:gd name="T24" fmla="*/ 1516 w 1758"/>
                  <a:gd name="T25" fmla="*/ 1542 h 2343"/>
                  <a:gd name="T26" fmla="*/ 1558 w 1758"/>
                  <a:gd name="T27" fmla="*/ 1322 h 2343"/>
                  <a:gd name="T28" fmla="*/ 1569 w 1758"/>
                  <a:gd name="T29" fmla="*/ 1161 h 2343"/>
                  <a:gd name="T30" fmla="*/ 1558 w 1758"/>
                  <a:gd name="T31" fmla="*/ 996 h 2343"/>
                  <a:gd name="T32" fmla="*/ 1516 w 1758"/>
                  <a:gd name="T33" fmla="*/ 843 h 2343"/>
                  <a:gd name="T34" fmla="*/ 1431 w 1758"/>
                  <a:gd name="T35" fmla="*/ 714 h 2343"/>
                  <a:gd name="T36" fmla="*/ 1290 w 1758"/>
                  <a:gd name="T37" fmla="*/ 628 h 2343"/>
                  <a:gd name="T38" fmla="*/ 1083 w 1758"/>
                  <a:gd name="T39" fmla="*/ 596 h 2343"/>
                  <a:gd name="T40" fmla="*/ 1005 w 1758"/>
                  <a:gd name="T41" fmla="*/ 595 h 2343"/>
                  <a:gd name="T42" fmla="*/ 943 w 1758"/>
                  <a:gd name="T43" fmla="*/ 585 h 2343"/>
                  <a:gd name="T44" fmla="*/ 845 w 1758"/>
                  <a:gd name="T45" fmla="*/ 578 h 2343"/>
                  <a:gd name="T46" fmla="*/ 862 w 1758"/>
                  <a:gd name="T47" fmla="*/ 3 h 2343"/>
                  <a:gd name="T48" fmla="*/ 970 w 1758"/>
                  <a:gd name="T49" fmla="*/ 18 h 2343"/>
                  <a:gd name="T50" fmla="*/ 1087 w 1758"/>
                  <a:gd name="T51" fmla="*/ 55 h 2343"/>
                  <a:gd name="T52" fmla="*/ 1182 w 1758"/>
                  <a:gd name="T53" fmla="*/ 125 h 2343"/>
                  <a:gd name="T54" fmla="*/ 1226 w 1758"/>
                  <a:gd name="T55" fmla="*/ 239 h 2343"/>
                  <a:gd name="T56" fmla="*/ 1239 w 1758"/>
                  <a:gd name="T57" fmla="*/ 271 h 2343"/>
                  <a:gd name="T58" fmla="*/ 1292 w 1758"/>
                  <a:gd name="T59" fmla="*/ 256 h 2343"/>
                  <a:gd name="T60" fmla="*/ 1373 w 1758"/>
                  <a:gd name="T61" fmla="*/ 243 h 2343"/>
                  <a:gd name="T62" fmla="*/ 1470 w 1758"/>
                  <a:gd name="T63" fmla="*/ 242 h 2343"/>
                  <a:gd name="T64" fmla="*/ 1570 w 1758"/>
                  <a:gd name="T65" fmla="*/ 265 h 2343"/>
                  <a:gd name="T66" fmla="*/ 1660 w 1758"/>
                  <a:gd name="T67" fmla="*/ 327 h 2343"/>
                  <a:gd name="T68" fmla="*/ 1726 w 1758"/>
                  <a:gd name="T69" fmla="*/ 436 h 2343"/>
                  <a:gd name="T70" fmla="*/ 1758 w 1758"/>
                  <a:gd name="T71" fmla="*/ 607 h 2343"/>
                  <a:gd name="T72" fmla="*/ 1741 w 1758"/>
                  <a:gd name="T73" fmla="*/ 851 h 2343"/>
                  <a:gd name="T74" fmla="*/ 1720 w 1758"/>
                  <a:gd name="T75" fmla="*/ 955 h 2343"/>
                  <a:gd name="T76" fmla="*/ 1689 w 1758"/>
                  <a:gd name="T77" fmla="*/ 1068 h 2343"/>
                  <a:gd name="T78" fmla="*/ 1645 w 1758"/>
                  <a:gd name="T79" fmla="*/ 1240 h 2343"/>
                  <a:gd name="T80" fmla="*/ 1593 w 1758"/>
                  <a:gd name="T81" fmla="*/ 1441 h 2343"/>
                  <a:gd name="T82" fmla="*/ 1561 w 1758"/>
                  <a:gd name="T83" fmla="*/ 1587 h 2343"/>
                  <a:gd name="T84" fmla="*/ 1447 w 1758"/>
                  <a:gd name="T85" fmla="*/ 1872 h 2343"/>
                  <a:gd name="T86" fmla="*/ 1289 w 1758"/>
                  <a:gd name="T87" fmla="*/ 2113 h 2343"/>
                  <a:gd name="T88" fmla="*/ 1096 w 1758"/>
                  <a:gd name="T89" fmla="*/ 2281 h 2343"/>
                  <a:gd name="T90" fmla="*/ 875 w 1758"/>
                  <a:gd name="T91" fmla="*/ 2343 h 2343"/>
                  <a:gd name="T92" fmla="*/ 657 w 1758"/>
                  <a:gd name="T93" fmla="*/ 2281 h 2343"/>
                  <a:gd name="T94" fmla="*/ 464 w 1758"/>
                  <a:gd name="T95" fmla="*/ 2113 h 2343"/>
                  <a:gd name="T96" fmla="*/ 307 w 1758"/>
                  <a:gd name="T97" fmla="*/ 1872 h 2343"/>
                  <a:gd name="T98" fmla="*/ 192 w 1758"/>
                  <a:gd name="T99" fmla="*/ 1587 h 2343"/>
                  <a:gd name="T100" fmla="*/ 165 w 1758"/>
                  <a:gd name="T101" fmla="*/ 1516 h 2343"/>
                  <a:gd name="T102" fmla="*/ 117 w 1758"/>
                  <a:gd name="T103" fmla="*/ 1368 h 2343"/>
                  <a:gd name="T104" fmla="*/ 70 w 1758"/>
                  <a:gd name="T105" fmla="*/ 1173 h 2343"/>
                  <a:gd name="T106" fmla="*/ 46 w 1758"/>
                  <a:gd name="T107" fmla="*/ 955 h 2343"/>
                  <a:gd name="T108" fmla="*/ 64 w 1758"/>
                  <a:gd name="T109" fmla="*/ 743 h 2343"/>
                  <a:gd name="T110" fmla="*/ 0 w 1758"/>
                  <a:gd name="T111" fmla="*/ 760 h 2343"/>
                  <a:gd name="T112" fmla="*/ 11 w 1758"/>
                  <a:gd name="T113" fmla="*/ 702 h 2343"/>
                  <a:gd name="T114" fmla="*/ 46 w 1758"/>
                  <a:gd name="T115" fmla="*/ 588 h 2343"/>
                  <a:gd name="T116" fmla="*/ 116 w 1758"/>
                  <a:gd name="T117" fmla="*/ 440 h 2343"/>
                  <a:gd name="T118" fmla="*/ 229 w 1758"/>
                  <a:gd name="T119" fmla="*/ 282 h 2343"/>
                  <a:gd name="T120" fmla="*/ 400 w 1758"/>
                  <a:gd name="T121" fmla="*/ 138 h 2343"/>
                  <a:gd name="T122" fmla="*/ 637 w 1758"/>
                  <a:gd name="T123" fmla="*/ 32 h 2343"/>
                  <a:gd name="T124" fmla="*/ 794 w 1758"/>
                  <a:gd name="T125" fmla="*/ 0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8" h="2343">
                    <a:moveTo>
                      <a:pt x="845" y="578"/>
                    </a:moveTo>
                    <a:lnTo>
                      <a:pt x="815" y="578"/>
                    </a:lnTo>
                    <a:lnTo>
                      <a:pt x="786" y="579"/>
                    </a:lnTo>
                    <a:lnTo>
                      <a:pt x="755" y="582"/>
                    </a:lnTo>
                    <a:lnTo>
                      <a:pt x="723" y="586"/>
                    </a:lnTo>
                    <a:lnTo>
                      <a:pt x="691" y="591"/>
                    </a:lnTo>
                    <a:lnTo>
                      <a:pt x="657" y="600"/>
                    </a:lnTo>
                    <a:lnTo>
                      <a:pt x="625" y="610"/>
                    </a:lnTo>
                    <a:lnTo>
                      <a:pt x="592" y="621"/>
                    </a:lnTo>
                    <a:lnTo>
                      <a:pt x="559" y="636"/>
                    </a:lnTo>
                    <a:lnTo>
                      <a:pt x="527" y="653"/>
                    </a:lnTo>
                    <a:lnTo>
                      <a:pt x="495" y="671"/>
                    </a:lnTo>
                    <a:lnTo>
                      <a:pt x="464" y="695"/>
                    </a:lnTo>
                    <a:lnTo>
                      <a:pt x="433" y="721"/>
                    </a:lnTo>
                    <a:lnTo>
                      <a:pt x="405" y="749"/>
                    </a:lnTo>
                    <a:lnTo>
                      <a:pt x="377" y="781"/>
                    </a:lnTo>
                    <a:lnTo>
                      <a:pt x="351" y="818"/>
                    </a:lnTo>
                    <a:lnTo>
                      <a:pt x="327" y="857"/>
                    </a:lnTo>
                    <a:lnTo>
                      <a:pt x="305" y="900"/>
                    </a:lnTo>
                    <a:lnTo>
                      <a:pt x="286" y="948"/>
                    </a:lnTo>
                    <a:lnTo>
                      <a:pt x="268" y="1001"/>
                    </a:lnTo>
                    <a:lnTo>
                      <a:pt x="254" y="1058"/>
                    </a:lnTo>
                    <a:lnTo>
                      <a:pt x="241" y="1120"/>
                    </a:lnTo>
                    <a:lnTo>
                      <a:pt x="233" y="1186"/>
                    </a:lnTo>
                    <a:lnTo>
                      <a:pt x="226" y="1257"/>
                    </a:lnTo>
                    <a:lnTo>
                      <a:pt x="224" y="1335"/>
                    </a:lnTo>
                    <a:lnTo>
                      <a:pt x="225" y="1416"/>
                    </a:lnTo>
                    <a:lnTo>
                      <a:pt x="230" y="1505"/>
                    </a:lnTo>
                    <a:lnTo>
                      <a:pt x="235" y="1552"/>
                    </a:lnTo>
                    <a:lnTo>
                      <a:pt x="246" y="1599"/>
                    </a:lnTo>
                    <a:lnTo>
                      <a:pt x="262" y="1644"/>
                    </a:lnTo>
                    <a:lnTo>
                      <a:pt x="284" y="1690"/>
                    </a:lnTo>
                    <a:lnTo>
                      <a:pt x="309" y="1734"/>
                    </a:lnTo>
                    <a:lnTo>
                      <a:pt x="339" y="1777"/>
                    </a:lnTo>
                    <a:lnTo>
                      <a:pt x="369" y="1818"/>
                    </a:lnTo>
                    <a:lnTo>
                      <a:pt x="401" y="1856"/>
                    </a:lnTo>
                    <a:lnTo>
                      <a:pt x="433" y="1892"/>
                    </a:lnTo>
                    <a:lnTo>
                      <a:pt x="465" y="1924"/>
                    </a:lnTo>
                    <a:lnTo>
                      <a:pt x="496" y="1953"/>
                    </a:lnTo>
                    <a:lnTo>
                      <a:pt x="524" y="1978"/>
                    </a:lnTo>
                    <a:lnTo>
                      <a:pt x="550" y="1997"/>
                    </a:lnTo>
                    <a:lnTo>
                      <a:pt x="602" y="1834"/>
                    </a:lnTo>
                    <a:lnTo>
                      <a:pt x="1151" y="1834"/>
                    </a:lnTo>
                    <a:lnTo>
                      <a:pt x="1203" y="1994"/>
                    </a:lnTo>
                    <a:lnTo>
                      <a:pt x="1246" y="1959"/>
                    </a:lnTo>
                    <a:lnTo>
                      <a:pt x="1289" y="1921"/>
                    </a:lnTo>
                    <a:lnTo>
                      <a:pt x="1341" y="1866"/>
                    </a:lnTo>
                    <a:lnTo>
                      <a:pt x="1386" y="1807"/>
                    </a:lnTo>
                    <a:lnTo>
                      <a:pt x="1427" y="1745"/>
                    </a:lnTo>
                    <a:lnTo>
                      <a:pt x="1463" y="1680"/>
                    </a:lnTo>
                    <a:lnTo>
                      <a:pt x="1492" y="1612"/>
                    </a:lnTo>
                    <a:lnTo>
                      <a:pt x="1516" y="1542"/>
                    </a:lnTo>
                    <a:lnTo>
                      <a:pt x="1535" y="1469"/>
                    </a:lnTo>
                    <a:lnTo>
                      <a:pt x="1549" y="1395"/>
                    </a:lnTo>
                    <a:lnTo>
                      <a:pt x="1554" y="1360"/>
                    </a:lnTo>
                    <a:lnTo>
                      <a:pt x="1558" y="1322"/>
                    </a:lnTo>
                    <a:lnTo>
                      <a:pt x="1561" y="1283"/>
                    </a:lnTo>
                    <a:lnTo>
                      <a:pt x="1565" y="1243"/>
                    </a:lnTo>
                    <a:lnTo>
                      <a:pt x="1567" y="1202"/>
                    </a:lnTo>
                    <a:lnTo>
                      <a:pt x="1569" y="1161"/>
                    </a:lnTo>
                    <a:lnTo>
                      <a:pt x="1567" y="1120"/>
                    </a:lnTo>
                    <a:lnTo>
                      <a:pt x="1566" y="1079"/>
                    </a:lnTo>
                    <a:lnTo>
                      <a:pt x="1564" y="1037"/>
                    </a:lnTo>
                    <a:lnTo>
                      <a:pt x="1558" y="996"/>
                    </a:lnTo>
                    <a:lnTo>
                      <a:pt x="1551" y="956"/>
                    </a:lnTo>
                    <a:lnTo>
                      <a:pt x="1542" y="918"/>
                    </a:lnTo>
                    <a:lnTo>
                      <a:pt x="1530" y="879"/>
                    </a:lnTo>
                    <a:lnTo>
                      <a:pt x="1516" y="843"/>
                    </a:lnTo>
                    <a:lnTo>
                      <a:pt x="1500" y="808"/>
                    </a:lnTo>
                    <a:lnTo>
                      <a:pt x="1479" y="775"/>
                    </a:lnTo>
                    <a:lnTo>
                      <a:pt x="1457" y="744"/>
                    </a:lnTo>
                    <a:lnTo>
                      <a:pt x="1431" y="714"/>
                    </a:lnTo>
                    <a:lnTo>
                      <a:pt x="1401" y="689"/>
                    </a:lnTo>
                    <a:lnTo>
                      <a:pt x="1368" y="665"/>
                    </a:lnTo>
                    <a:lnTo>
                      <a:pt x="1331" y="644"/>
                    </a:lnTo>
                    <a:lnTo>
                      <a:pt x="1290" y="628"/>
                    </a:lnTo>
                    <a:lnTo>
                      <a:pt x="1245" y="614"/>
                    </a:lnTo>
                    <a:lnTo>
                      <a:pt x="1196" y="604"/>
                    </a:lnTo>
                    <a:lnTo>
                      <a:pt x="1143" y="599"/>
                    </a:lnTo>
                    <a:lnTo>
                      <a:pt x="1083" y="596"/>
                    </a:lnTo>
                    <a:lnTo>
                      <a:pt x="1021" y="599"/>
                    </a:lnTo>
                    <a:lnTo>
                      <a:pt x="1018" y="599"/>
                    </a:lnTo>
                    <a:lnTo>
                      <a:pt x="1013" y="598"/>
                    </a:lnTo>
                    <a:lnTo>
                      <a:pt x="1005" y="595"/>
                    </a:lnTo>
                    <a:lnTo>
                      <a:pt x="994" y="593"/>
                    </a:lnTo>
                    <a:lnTo>
                      <a:pt x="979" y="590"/>
                    </a:lnTo>
                    <a:lnTo>
                      <a:pt x="962" y="588"/>
                    </a:lnTo>
                    <a:lnTo>
                      <a:pt x="943" y="585"/>
                    </a:lnTo>
                    <a:lnTo>
                      <a:pt x="921" y="582"/>
                    </a:lnTo>
                    <a:lnTo>
                      <a:pt x="898" y="580"/>
                    </a:lnTo>
                    <a:lnTo>
                      <a:pt x="872" y="579"/>
                    </a:lnTo>
                    <a:lnTo>
                      <a:pt x="845" y="578"/>
                    </a:lnTo>
                    <a:close/>
                    <a:moveTo>
                      <a:pt x="805" y="0"/>
                    </a:moveTo>
                    <a:lnTo>
                      <a:pt x="821" y="0"/>
                    </a:lnTo>
                    <a:lnTo>
                      <a:pt x="840" y="2"/>
                    </a:lnTo>
                    <a:lnTo>
                      <a:pt x="862" y="3"/>
                    </a:lnTo>
                    <a:lnTo>
                      <a:pt x="886" y="5"/>
                    </a:lnTo>
                    <a:lnTo>
                      <a:pt x="914" y="8"/>
                    </a:lnTo>
                    <a:lnTo>
                      <a:pt x="941" y="11"/>
                    </a:lnTo>
                    <a:lnTo>
                      <a:pt x="970" y="18"/>
                    </a:lnTo>
                    <a:lnTo>
                      <a:pt x="1000" y="24"/>
                    </a:lnTo>
                    <a:lnTo>
                      <a:pt x="1029" y="32"/>
                    </a:lnTo>
                    <a:lnTo>
                      <a:pt x="1058" y="42"/>
                    </a:lnTo>
                    <a:lnTo>
                      <a:pt x="1087" y="55"/>
                    </a:lnTo>
                    <a:lnTo>
                      <a:pt x="1113" y="69"/>
                    </a:lnTo>
                    <a:lnTo>
                      <a:pt x="1139" y="85"/>
                    </a:lnTo>
                    <a:lnTo>
                      <a:pt x="1162" y="104"/>
                    </a:lnTo>
                    <a:lnTo>
                      <a:pt x="1182" y="125"/>
                    </a:lnTo>
                    <a:lnTo>
                      <a:pt x="1199" y="149"/>
                    </a:lnTo>
                    <a:lnTo>
                      <a:pt x="1213" y="176"/>
                    </a:lnTo>
                    <a:lnTo>
                      <a:pt x="1221" y="206"/>
                    </a:lnTo>
                    <a:lnTo>
                      <a:pt x="1226" y="239"/>
                    </a:lnTo>
                    <a:lnTo>
                      <a:pt x="1225" y="276"/>
                    </a:lnTo>
                    <a:lnTo>
                      <a:pt x="1226" y="275"/>
                    </a:lnTo>
                    <a:lnTo>
                      <a:pt x="1231" y="274"/>
                    </a:lnTo>
                    <a:lnTo>
                      <a:pt x="1239" y="271"/>
                    </a:lnTo>
                    <a:lnTo>
                      <a:pt x="1248" y="268"/>
                    </a:lnTo>
                    <a:lnTo>
                      <a:pt x="1261" y="264"/>
                    </a:lnTo>
                    <a:lnTo>
                      <a:pt x="1276" y="260"/>
                    </a:lnTo>
                    <a:lnTo>
                      <a:pt x="1292" y="256"/>
                    </a:lnTo>
                    <a:lnTo>
                      <a:pt x="1310" y="253"/>
                    </a:lnTo>
                    <a:lnTo>
                      <a:pt x="1330" y="248"/>
                    </a:lnTo>
                    <a:lnTo>
                      <a:pt x="1351" y="245"/>
                    </a:lnTo>
                    <a:lnTo>
                      <a:pt x="1373" y="243"/>
                    </a:lnTo>
                    <a:lnTo>
                      <a:pt x="1396" y="240"/>
                    </a:lnTo>
                    <a:lnTo>
                      <a:pt x="1420" y="239"/>
                    </a:lnTo>
                    <a:lnTo>
                      <a:pt x="1444" y="239"/>
                    </a:lnTo>
                    <a:lnTo>
                      <a:pt x="1470" y="242"/>
                    </a:lnTo>
                    <a:lnTo>
                      <a:pt x="1495" y="244"/>
                    </a:lnTo>
                    <a:lnTo>
                      <a:pt x="1521" y="249"/>
                    </a:lnTo>
                    <a:lnTo>
                      <a:pt x="1545" y="256"/>
                    </a:lnTo>
                    <a:lnTo>
                      <a:pt x="1570" y="265"/>
                    </a:lnTo>
                    <a:lnTo>
                      <a:pt x="1593" y="277"/>
                    </a:lnTo>
                    <a:lnTo>
                      <a:pt x="1617" y="291"/>
                    </a:lnTo>
                    <a:lnTo>
                      <a:pt x="1639" y="307"/>
                    </a:lnTo>
                    <a:lnTo>
                      <a:pt x="1660" y="327"/>
                    </a:lnTo>
                    <a:lnTo>
                      <a:pt x="1678" y="349"/>
                    </a:lnTo>
                    <a:lnTo>
                      <a:pt x="1697" y="375"/>
                    </a:lnTo>
                    <a:lnTo>
                      <a:pt x="1713" y="404"/>
                    </a:lnTo>
                    <a:lnTo>
                      <a:pt x="1726" y="436"/>
                    </a:lnTo>
                    <a:lnTo>
                      <a:pt x="1737" y="473"/>
                    </a:lnTo>
                    <a:lnTo>
                      <a:pt x="1747" y="514"/>
                    </a:lnTo>
                    <a:lnTo>
                      <a:pt x="1753" y="558"/>
                    </a:lnTo>
                    <a:lnTo>
                      <a:pt x="1758" y="607"/>
                    </a:lnTo>
                    <a:lnTo>
                      <a:pt x="1758" y="662"/>
                    </a:lnTo>
                    <a:lnTo>
                      <a:pt x="1756" y="719"/>
                    </a:lnTo>
                    <a:lnTo>
                      <a:pt x="1751" y="783"/>
                    </a:lnTo>
                    <a:lnTo>
                      <a:pt x="1741" y="851"/>
                    </a:lnTo>
                    <a:lnTo>
                      <a:pt x="1727" y="925"/>
                    </a:lnTo>
                    <a:lnTo>
                      <a:pt x="1726" y="929"/>
                    </a:lnTo>
                    <a:lnTo>
                      <a:pt x="1724" y="939"/>
                    </a:lnTo>
                    <a:lnTo>
                      <a:pt x="1720" y="955"/>
                    </a:lnTo>
                    <a:lnTo>
                      <a:pt x="1714" y="976"/>
                    </a:lnTo>
                    <a:lnTo>
                      <a:pt x="1706" y="1003"/>
                    </a:lnTo>
                    <a:lnTo>
                      <a:pt x="1699" y="1033"/>
                    </a:lnTo>
                    <a:lnTo>
                      <a:pt x="1689" y="1068"/>
                    </a:lnTo>
                    <a:lnTo>
                      <a:pt x="1679" y="1107"/>
                    </a:lnTo>
                    <a:lnTo>
                      <a:pt x="1668" y="1149"/>
                    </a:lnTo>
                    <a:lnTo>
                      <a:pt x="1656" y="1193"/>
                    </a:lnTo>
                    <a:lnTo>
                      <a:pt x="1645" y="1240"/>
                    </a:lnTo>
                    <a:lnTo>
                      <a:pt x="1631" y="1288"/>
                    </a:lnTo>
                    <a:lnTo>
                      <a:pt x="1619" y="1339"/>
                    </a:lnTo>
                    <a:lnTo>
                      <a:pt x="1606" y="1389"/>
                    </a:lnTo>
                    <a:lnTo>
                      <a:pt x="1593" y="1441"/>
                    </a:lnTo>
                    <a:lnTo>
                      <a:pt x="1597" y="1441"/>
                    </a:lnTo>
                    <a:lnTo>
                      <a:pt x="1580" y="1512"/>
                    </a:lnTo>
                    <a:lnTo>
                      <a:pt x="1561" y="1585"/>
                    </a:lnTo>
                    <a:lnTo>
                      <a:pt x="1561" y="1587"/>
                    </a:lnTo>
                    <a:lnTo>
                      <a:pt x="1538" y="1661"/>
                    </a:lnTo>
                    <a:lnTo>
                      <a:pt x="1511" y="1733"/>
                    </a:lnTo>
                    <a:lnTo>
                      <a:pt x="1480" y="1804"/>
                    </a:lnTo>
                    <a:lnTo>
                      <a:pt x="1447" y="1872"/>
                    </a:lnTo>
                    <a:lnTo>
                      <a:pt x="1411" y="1937"/>
                    </a:lnTo>
                    <a:lnTo>
                      <a:pt x="1373" y="2000"/>
                    </a:lnTo>
                    <a:lnTo>
                      <a:pt x="1332" y="2058"/>
                    </a:lnTo>
                    <a:lnTo>
                      <a:pt x="1289" y="2113"/>
                    </a:lnTo>
                    <a:lnTo>
                      <a:pt x="1244" y="2162"/>
                    </a:lnTo>
                    <a:lnTo>
                      <a:pt x="1196" y="2208"/>
                    </a:lnTo>
                    <a:lnTo>
                      <a:pt x="1146" y="2247"/>
                    </a:lnTo>
                    <a:lnTo>
                      <a:pt x="1096" y="2281"/>
                    </a:lnTo>
                    <a:lnTo>
                      <a:pt x="1043" y="2307"/>
                    </a:lnTo>
                    <a:lnTo>
                      <a:pt x="989" y="2326"/>
                    </a:lnTo>
                    <a:lnTo>
                      <a:pt x="933" y="2339"/>
                    </a:lnTo>
                    <a:lnTo>
                      <a:pt x="875" y="2343"/>
                    </a:lnTo>
                    <a:lnTo>
                      <a:pt x="820" y="2339"/>
                    </a:lnTo>
                    <a:lnTo>
                      <a:pt x="765" y="2326"/>
                    </a:lnTo>
                    <a:lnTo>
                      <a:pt x="710" y="2307"/>
                    </a:lnTo>
                    <a:lnTo>
                      <a:pt x="657" y="2281"/>
                    </a:lnTo>
                    <a:lnTo>
                      <a:pt x="607" y="2247"/>
                    </a:lnTo>
                    <a:lnTo>
                      <a:pt x="558" y="2208"/>
                    </a:lnTo>
                    <a:lnTo>
                      <a:pt x="510" y="2162"/>
                    </a:lnTo>
                    <a:lnTo>
                      <a:pt x="464" y="2113"/>
                    </a:lnTo>
                    <a:lnTo>
                      <a:pt x="421" y="2058"/>
                    </a:lnTo>
                    <a:lnTo>
                      <a:pt x="380" y="2000"/>
                    </a:lnTo>
                    <a:lnTo>
                      <a:pt x="342" y="1937"/>
                    </a:lnTo>
                    <a:lnTo>
                      <a:pt x="307" y="1872"/>
                    </a:lnTo>
                    <a:lnTo>
                      <a:pt x="273" y="1804"/>
                    </a:lnTo>
                    <a:lnTo>
                      <a:pt x="243" y="1733"/>
                    </a:lnTo>
                    <a:lnTo>
                      <a:pt x="215" y="1661"/>
                    </a:lnTo>
                    <a:lnTo>
                      <a:pt x="192" y="1587"/>
                    </a:lnTo>
                    <a:lnTo>
                      <a:pt x="188" y="1579"/>
                    </a:lnTo>
                    <a:lnTo>
                      <a:pt x="182" y="1563"/>
                    </a:lnTo>
                    <a:lnTo>
                      <a:pt x="174" y="1542"/>
                    </a:lnTo>
                    <a:lnTo>
                      <a:pt x="165" y="1516"/>
                    </a:lnTo>
                    <a:lnTo>
                      <a:pt x="154" y="1485"/>
                    </a:lnTo>
                    <a:lnTo>
                      <a:pt x="142" y="1450"/>
                    </a:lnTo>
                    <a:lnTo>
                      <a:pt x="129" y="1411"/>
                    </a:lnTo>
                    <a:lnTo>
                      <a:pt x="117" y="1368"/>
                    </a:lnTo>
                    <a:lnTo>
                      <a:pt x="105" y="1323"/>
                    </a:lnTo>
                    <a:lnTo>
                      <a:pt x="92" y="1275"/>
                    </a:lnTo>
                    <a:lnTo>
                      <a:pt x="80" y="1224"/>
                    </a:lnTo>
                    <a:lnTo>
                      <a:pt x="70" y="1173"/>
                    </a:lnTo>
                    <a:lnTo>
                      <a:pt x="60" y="1118"/>
                    </a:lnTo>
                    <a:lnTo>
                      <a:pt x="54" y="1064"/>
                    </a:lnTo>
                    <a:lnTo>
                      <a:pt x="48" y="1009"/>
                    </a:lnTo>
                    <a:lnTo>
                      <a:pt x="46" y="955"/>
                    </a:lnTo>
                    <a:lnTo>
                      <a:pt x="46" y="899"/>
                    </a:lnTo>
                    <a:lnTo>
                      <a:pt x="48" y="846"/>
                    </a:lnTo>
                    <a:lnTo>
                      <a:pt x="54" y="793"/>
                    </a:lnTo>
                    <a:lnTo>
                      <a:pt x="64" y="743"/>
                    </a:lnTo>
                    <a:lnTo>
                      <a:pt x="78" y="694"/>
                    </a:lnTo>
                    <a:lnTo>
                      <a:pt x="96" y="647"/>
                    </a:lnTo>
                    <a:lnTo>
                      <a:pt x="0" y="763"/>
                    </a:lnTo>
                    <a:lnTo>
                      <a:pt x="0" y="760"/>
                    </a:lnTo>
                    <a:lnTo>
                      <a:pt x="1" y="751"/>
                    </a:lnTo>
                    <a:lnTo>
                      <a:pt x="4" y="739"/>
                    </a:lnTo>
                    <a:lnTo>
                      <a:pt x="7" y="723"/>
                    </a:lnTo>
                    <a:lnTo>
                      <a:pt x="11" y="702"/>
                    </a:lnTo>
                    <a:lnTo>
                      <a:pt x="17" y="678"/>
                    </a:lnTo>
                    <a:lnTo>
                      <a:pt x="25" y="650"/>
                    </a:lnTo>
                    <a:lnTo>
                      <a:pt x="34" y="621"/>
                    </a:lnTo>
                    <a:lnTo>
                      <a:pt x="46" y="588"/>
                    </a:lnTo>
                    <a:lnTo>
                      <a:pt x="60" y="553"/>
                    </a:lnTo>
                    <a:lnTo>
                      <a:pt x="75" y="516"/>
                    </a:lnTo>
                    <a:lnTo>
                      <a:pt x="94" y="478"/>
                    </a:lnTo>
                    <a:lnTo>
                      <a:pt x="116" y="440"/>
                    </a:lnTo>
                    <a:lnTo>
                      <a:pt x="139" y="401"/>
                    </a:lnTo>
                    <a:lnTo>
                      <a:pt x="166" y="361"/>
                    </a:lnTo>
                    <a:lnTo>
                      <a:pt x="196" y="320"/>
                    </a:lnTo>
                    <a:lnTo>
                      <a:pt x="229" y="282"/>
                    </a:lnTo>
                    <a:lnTo>
                      <a:pt x="266" y="244"/>
                    </a:lnTo>
                    <a:lnTo>
                      <a:pt x="307" y="207"/>
                    </a:lnTo>
                    <a:lnTo>
                      <a:pt x="351" y="171"/>
                    </a:lnTo>
                    <a:lnTo>
                      <a:pt x="400" y="138"/>
                    </a:lnTo>
                    <a:lnTo>
                      <a:pt x="452" y="107"/>
                    </a:lnTo>
                    <a:lnTo>
                      <a:pt x="510" y="79"/>
                    </a:lnTo>
                    <a:lnTo>
                      <a:pt x="571" y="55"/>
                    </a:lnTo>
                    <a:lnTo>
                      <a:pt x="637" y="32"/>
                    </a:lnTo>
                    <a:lnTo>
                      <a:pt x="708" y="15"/>
                    </a:lnTo>
                    <a:lnTo>
                      <a:pt x="784" y="0"/>
                    </a:lnTo>
                    <a:lnTo>
                      <a:pt x="787" y="0"/>
                    </a:lnTo>
                    <a:lnTo>
                      <a:pt x="794" y="0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8" name="Freeform 50">
                <a:extLst>
                  <a:ext uri="{FF2B5EF4-FFF2-40B4-BE49-F238E27FC236}">
                    <a16:creationId xmlns:a16="http://schemas.microsoft.com/office/drawing/2014/main" id="{F3955B74-23D2-DEF8-C8F6-1289333E4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575" y="-2244725"/>
                <a:ext cx="711200" cy="163513"/>
              </a:xfrm>
              <a:custGeom>
                <a:avLst/>
                <a:gdLst>
                  <a:gd name="T0" fmla="*/ 0 w 448"/>
                  <a:gd name="T1" fmla="*/ 0 h 103"/>
                  <a:gd name="T2" fmla="*/ 448 w 448"/>
                  <a:gd name="T3" fmla="*/ 0 h 103"/>
                  <a:gd name="T4" fmla="*/ 418 w 448"/>
                  <a:gd name="T5" fmla="*/ 30 h 103"/>
                  <a:gd name="T6" fmla="*/ 385 w 448"/>
                  <a:gd name="T7" fmla="*/ 54 h 103"/>
                  <a:gd name="T8" fmla="*/ 349 w 448"/>
                  <a:gd name="T9" fmla="*/ 75 h 103"/>
                  <a:gd name="T10" fmla="*/ 310 w 448"/>
                  <a:gd name="T11" fmla="*/ 90 h 103"/>
                  <a:gd name="T12" fmla="*/ 268 w 448"/>
                  <a:gd name="T13" fmla="*/ 99 h 103"/>
                  <a:gd name="T14" fmla="*/ 222 w 448"/>
                  <a:gd name="T15" fmla="*/ 103 h 103"/>
                  <a:gd name="T16" fmla="*/ 179 w 448"/>
                  <a:gd name="T17" fmla="*/ 99 h 103"/>
                  <a:gd name="T18" fmla="*/ 137 w 448"/>
                  <a:gd name="T19" fmla="*/ 89 h 103"/>
                  <a:gd name="T20" fmla="*/ 98 w 448"/>
                  <a:gd name="T21" fmla="*/ 74 h 103"/>
                  <a:gd name="T22" fmla="*/ 62 w 448"/>
                  <a:gd name="T23" fmla="*/ 53 h 103"/>
                  <a:gd name="T24" fmla="*/ 29 w 448"/>
                  <a:gd name="T25" fmla="*/ 29 h 103"/>
                  <a:gd name="T26" fmla="*/ 0 w 448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8" h="103">
                    <a:moveTo>
                      <a:pt x="0" y="0"/>
                    </a:moveTo>
                    <a:lnTo>
                      <a:pt x="448" y="0"/>
                    </a:lnTo>
                    <a:lnTo>
                      <a:pt x="418" y="30"/>
                    </a:lnTo>
                    <a:lnTo>
                      <a:pt x="385" y="54"/>
                    </a:lnTo>
                    <a:lnTo>
                      <a:pt x="349" y="75"/>
                    </a:lnTo>
                    <a:lnTo>
                      <a:pt x="310" y="90"/>
                    </a:lnTo>
                    <a:lnTo>
                      <a:pt x="268" y="99"/>
                    </a:lnTo>
                    <a:lnTo>
                      <a:pt x="222" y="103"/>
                    </a:lnTo>
                    <a:lnTo>
                      <a:pt x="179" y="99"/>
                    </a:lnTo>
                    <a:lnTo>
                      <a:pt x="137" y="89"/>
                    </a:lnTo>
                    <a:lnTo>
                      <a:pt x="98" y="74"/>
                    </a:lnTo>
                    <a:lnTo>
                      <a:pt x="62" y="53"/>
                    </a:lnTo>
                    <a:lnTo>
                      <a:pt x="29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259" name="Agrupar 258">
            <a:extLst>
              <a:ext uri="{FF2B5EF4-FFF2-40B4-BE49-F238E27FC236}">
                <a16:creationId xmlns:a16="http://schemas.microsoft.com/office/drawing/2014/main" id="{502BE3F9-3873-D051-3E40-45C8A0C34471}"/>
              </a:ext>
            </a:extLst>
          </p:cNvPr>
          <p:cNvGrpSpPr/>
          <p:nvPr/>
        </p:nvGrpSpPr>
        <p:grpSpPr>
          <a:xfrm>
            <a:off x="5099675" y="4743146"/>
            <a:ext cx="1177418" cy="1177418"/>
            <a:chOff x="1577376" y="1772816"/>
            <a:chExt cx="1177418" cy="1177418"/>
          </a:xfrm>
        </p:grpSpPr>
        <p:sp>
          <p:nvSpPr>
            <p:cNvPr id="260" name="Oval 214">
              <a:extLst>
                <a:ext uri="{FF2B5EF4-FFF2-40B4-BE49-F238E27FC236}">
                  <a16:creationId xmlns:a16="http://schemas.microsoft.com/office/drawing/2014/main" id="{887D54EF-AB95-945E-E3EA-3EB073366869}"/>
                </a:ext>
              </a:extLst>
            </p:cNvPr>
            <p:cNvSpPr/>
            <p:nvPr/>
          </p:nvSpPr>
          <p:spPr>
            <a:xfrm>
              <a:off x="1577376" y="1772816"/>
              <a:ext cx="1177418" cy="11774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1" name="Freeform 6">
              <a:extLst>
                <a:ext uri="{FF2B5EF4-FFF2-40B4-BE49-F238E27FC236}">
                  <a16:creationId xmlns:a16="http://schemas.microsoft.com/office/drawing/2014/main" id="{63BDAB66-1C39-8C9B-199F-6681AEE96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158" y="1859829"/>
              <a:ext cx="1001855" cy="1002043"/>
            </a:xfrm>
            <a:custGeom>
              <a:avLst/>
              <a:gdLst>
                <a:gd name="T0" fmla="*/ 2804 w 5285"/>
                <a:gd name="T1" fmla="*/ 5 h 5286"/>
                <a:gd name="T2" fmla="*/ 3118 w 5285"/>
                <a:gd name="T3" fmla="*/ 44 h 5286"/>
                <a:gd name="T4" fmla="*/ 3419 w 5285"/>
                <a:gd name="T5" fmla="*/ 116 h 5286"/>
                <a:gd name="T6" fmla="*/ 3706 w 5285"/>
                <a:gd name="T7" fmla="*/ 223 h 5286"/>
                <a:gd name="T8" fmla="*/ 3976 w 5285"/>
                <a:gd name="T9" fmla="*/ 361 h 5286"/>
                <a:gd name="T10" fmla="*/ 4228 w 5285"/>
                <a:gd name="T11" fmla="*/ 529 h 5286"/>
                <a:gd name="T12" fmla="*/ 4457 w 5285"/>
                <a:gd name="T13" fmla="*/ 723 h 5286"/>
                <a:gd name="T14" fmla="*/ 4663 w 5285"/>
                <a:gd name="T15" fmla="*/ 941 h 5286"/>
                <a:gd name="T16" fmla="*/ 4844 w 5285"/>
                <a:gd name="T17" fmla="*/ 1181 h 5286"/>
                <a:gd name="T18" fmla="*/ 4996 w 5285"/>
                <a:gd name="T19" fmla="*/ 1442 h 5286"/>
                <a:gd name="T20" fmla="*/ 5120 w 5285"/>
                <a:gd name="T21" fmla="*/ 1721 h 5286"/>
                <a:gd name="T22" fmla="*/ 5209 w 5285"/>
                <a:gd name="T23" fmla="*/ 2015 h 5286"/>
                <a:gd name="T24" fmla="*/ 5265 w 5285"/>
                <a:gd name="T25" fmla="*/ 2324 h 5286"/>
                <a:gd name="T26" fmla="*/ 5285 w 5285"/>
                <a:gd name="T27" fmla="*/ 2643 h 5286"/>
                <a:gd name="T28" fmla="*/ 5265 w 5285"/>
                <a:gd name="T29" fmla="*/ 2962 h 5286"/>
                <a:gd name="T30" fmla="*/ 5209 w 5285"/>
                <a:gd name="T31" fmla="*/ 3271 h 5286"/>
                <a:gd name="T32" fmla="*/ 5120 w 5285"/>
                <a:gd name="T33" fmla="*/ 3566 h 5286"/>
                <a:gd name="T34" fmla="*/ 4996 w 5285"/>
                <a:gd name="T35" fmla="*/ 3844 h 5286"/>
                <a:gd name="T36" fmla="*/ 4844 w 5285"/>
                <a:gd name="T37" fmla="*/ 4106 h 5286"/>
                <a:gd name="T38" fmla="*/ 4663 w 5285"/>
                <a:gd name="T39" fmla="*/ 4346 h 5286"/>
                <a:gd name="T40" fmla="*/ 4457 w 5285"/>
                <a:gd name="T41" fmla="*/ 4564 h 5286"/>
                <a:gd name="T42" fmla="*/ 4228 w 5285"/>
                <a:gd name="T43" fmla="*/ 4757 h 5286"/>
                <a:gd name="T44" fmla="*/ 3976 w 5285"/>
                <a:gd name="T45" fmla="*/ 4926 h 5286"/>
                <a:gd name="T46" fmla="*/ 3706 w 5285"/>
                <a:gd name="T47" fmla="*/ 5063 h 5286"/>
                <a:gd name="T48" fmla="*/ 3419 w 5285"/>
                <a:gd name="T49" fmla="*/ 5171 h 5286"/>
                <a:gd name="T50" fmla="*/ 3118 w 5285"/>
                <a:gd name="T51" fmla="*/ 5243 h 5286"/>
                <a:gd name="T52" fmla="*/ 2804 w 5285"/>
                <a:gd name="T53" fmla="*/ 5281 h 5286"/>
                <a:gd name="T54" fmla="*/ 2481 w 5285"/>
                <a:gd name="T55" fmla="*/ 5281 h 5286"/>
                <a:gd name="T56" fmla="*/ 2167 w 5285"/>
                <a:gd name="T57" fmla="*/ 5243 h 5286"/>
                <a:gd name="T58" fmla="*/ 1866 w 5285"/>
                <a:gd name="T59" fmla="*/ 5171 h 5286"/>
                <a:gd name="T60" fmla="*/ 1579 w 5285"/>
                <a:gd name="T61" fmla="*/ 5063 h 5286"/>
                <a:gd name="T62" fmla="*/ 1308 w 5285"/>
                <a:gd name="T63" fmla="*/ 4926 h 5286"/>
                <a:gd name="T64" fmla="*/ 1057 w 5285"/>
                <a:gd name="T65" fmla="*/ 4757 h 5286"/>
                <a:gd name="T66" fmla="*/ 828 w 5285"/>
                <a:gd name="T67" fmla="*/ 4564 h 5286"/>
                <a:gd name="T68" fmla="*/ 621 w 5285"/>
                <a:gd name="T69" fmla="*/ 4346 h 5286"/>
                <a:gd name="T70" fmla="*/ 440 w 5285"/>
                <a:gd name="T71" fmla="*/ 4106 h 5286"/>
                <a:gd name="T72" fmla="*/ 288 w 5285"/>
                <a:gd name="T73" fmla="*/ 3844 h 5286"/>
                <a:gd name="T74" fmla="*/ 165 w 5285"/>
                <a:gd name="T75" fmla="*/ 3566 h 5286"/>
                <a:gd name="T76" fmla="*/ 75 w 5285"/>
                <a:gd name="T77" fmla="*/ 3271 h 5286"/>
                <a:gd name="T78" fmla="*/ 19 w 5285"/>
                <a:gd name="T79" fmla="*/ 2962 h 5286"/>
                <a:gd name="T80" fmla="*/ 0 w 5285"/>
                <a:gd name="T81" fmla="*/ 2643 h 5286"/>
                <a:gd name="T82" fmla="*/ 19 w 5285"/>
                <a:gd name="T83" fmla="*/ 2324 h 5286"/>
                <a:gd name="T84" fmla="*/ 75 w 5285"/>
                <a:gd name="T85" fmla="*/ 2015 h 5286"/>
                <a:gd name="T86" fmla="*/ 165 w 5285"/>
                <a:gd name="T87" fmla="*/ 1721 h 5286"/>
                <a:gd name="T88" fmla="*/ 288 w 5285"/>
                <a:gd name="T89" fmla="*/ 1442 h 5286"/>
                <a:gd name="T90" fmla="*/ 440 w 5285"/>
                <a:gd name="T91" fmla="*/ 1181 h 5286"/>
                <a:gd name="T92" fmla="*/ 621 w 5285"/>
                <a:gd name="T93" fmla="*/ 941 h 5286"/>
                <a:gd name="T94" fmla="*/ 828 w 5285"/>
                <a:gd name="T95" fmla="*/ 723 h 5286"/>
                <a:gd name="T96" fmla="*/ 1057 w 5285"/>
                <a:gd name="T97" fmla="*/ 529 h 5286"/>
                <a:gd name="T98" fmla="*/ 1308 w 5285"/>
                <a:gd name="T99" fmla="*/ 361 h 5286"/>
                <a:gd name="T100" fmla="*/ 1579 w 5285"/>
                <a:gd name="T101" fmla="*/ 223 h 5286"/>
                <a:gd name="T102" fmla="*/ 1866 w 5285"/>
                <a:gd name="T103" fmla="*/ 116 h 5286"/>
                <a:gd name="T104" fmla="*/ 2167 w 5285"/>
                <a:gd name="T105" fmla="*/ 44 h 5286"/>
                <a:gd name="T106" fmla="*/ 2481 w 5285"/>
                <a:gd name="T107" fmla="*/ 5 h 5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85" h="5286">
                  <a:moveTo>
                    <a:pt x="2641" y="0"/>
                  </a:moveTo>
                  <a:lnTo>
                    <a:pt x="2804" y="5"/>
                  </a:lnTo>
                  <a:lnTo>
                    <a:pt x="2961" y="20"/>
                  </a:lnTo>
                  <a:lnTo>
                    <a:pt x="3118" y="44"/>
                  </a:lnTo>
                  <a:lnTo>
                    <a:pt x="3270" y="76"/>
                  </a:lnTo>
                  <a:lnTo>
                    <a:pt x="3419" y="116"/>
                  </a:lnTo>
                  <a:lnTo>
                    <a:pt x="3565" y="165"/>
                  </a:lnTo>
                  <a:lnTo>
                    <a:pt x="3706" y="223"/>
                  </a:lnTo>
                  <a:lnTo>
                    <a:pt x="3843" y="289"/>
                  </a:lnTo>
                  <a:lnTo>
                    <a:pt x="3976" y="361"/>
                  </a:lnTo>
                  <a:lnTo>
                    <a:pt x="4104" y="441"/>
                  </a:lnTo>
                  <a:lnTo>
                    <a:pt x="4228" y="529"/>
                  </a:lnTo>
                  <a:lnTo>
                    <a:pt x="4345" y="622"/>
                  </a:lnTo>
                  <a:lnTo>
                    <a:pt x="4457" y="723"/>
                  </a:lnTo>
                  <a:lnTo>
                    <a:pt x="4562" y="828"/>
                  </a:lnTo>
                  <a:lnTo>
                    <a:pt x="4663" y="941"/>
                  </a:lnTo>
                  <a:lnTo>
                    <a:pt x="4756" y="1058"/>
                  </a:lnTo>
                  <a:lnTo>
                    <a:pt x="4844" y="1181"/>
                  </a:lnTo>
                  <a:lnTo>
                    <a:pt x="4924" y="1309"/>
                  </a:lnTo>
                  <a:lnTo>
                    <a:pt x="4996" y="1442"/>
                  </a:lnTo>
                  <a:lnTo>
                    <a:pt x="5062" y="1580"/>
                  </a:lnTo>
                  <a:lnTo>
                    <a:pt x="5120" y="1721"/>
                  </a:lnTo>
                  <a:lnTo>
                    <a:pt x="5169" y="1866"/>
                  </a:lnTo>
                  <a:lnTo>
                    <a:pt x="5209" y="2015"/>
                  </a:lnTo>
                  <a:lnTo>
                    <a:pt x="5241" y="2167"/>
                  </a:lnTo>
                  <a:lnTo>
                    <a:pt x="5265" y="2324"/>
                  </a:lnTo>
                  <a:lnTo>
                    <a:pt x="5280" y="2481"/>
                  </a:lnTo>
                  <a:lnTo>
                    <a:pt x="5285" y="2643"/>
                  </a:lnTo>
                  <a:lnTo>
                    <a:pt x="5280" y="2805"/>
                  </a:lnTo>
                  <a:lnTo>
                    <a:pt x="5265" y="2962"/>
                  </a:lnTo>
                  <a:lnTo>
                    <a:pt x="5241" y="3119"/>
                  </a:lnTo>
                  <a:lnTo>
                    <a:pt x="5209" y="3271"/>
                  </a:lnTo>
                  <a:lnTo>
                    <a:pt x="5169" y="3420"/>
                  </a:lnTo>
                  <a:lnTo>
                    <a:pt x="5120" y="3566"/>
                  </a:lnTo>
                  <a:lnTo>
                    <a:pt x="5062" y="3707"/>
                  </a:lnTo>
                  <a:lnTo>
                    <a:pt x="4996" y="3844"/>
                  </a:lnTo>
                  <a:lnTo>
                    <a:pt x="4924" y="3977"/>
                  </a:lnTo>
                  <a:lnTo>
                    <a:pt x="4844" y="4106"/>
                  </a:lnTo>
                  <a:lnTo>
                    <a:pt x="4756" y="4229"/>
                  </a:lnTo>
                  <a:lnTo>
                    <a:pt x="4663" y="4346"/>
                  </a:lnTo>
                  <a:lnTo>
                    <a:pt x="4562" y="4458"/>
                  </a:lnTo>
                  <a:lnTo>
                    <a:pt x="4457" y="4564"/>
                  </a:lnTo>
                  <a:lnTo>
                    <a:pt x="4345" y="4665"/>
                  </a:lnTo>
                  <a:lnTo>
                    <a:pt x="4228" y="4757"/>
                  </a:lnTo>
                  <a:lnTo>
                    <a:pt x="4104" y="4846"/>
                  </a:lnTo>
                  <a:lnTo>
                    <a:pt x="3976" y="4926"/>
                  </a:lnTo>
                  <a:lnTo>
                    <a:pt x="3843" y="4998"/>
                  </a:lnTo>
                  <a:lnTo>
                    <a:pt x="3706" y="5063"/>
                  </a:lnTo>
                  <a:lnTo>
                    <a:pt x="3565" y="5121"/>
                  </a:lnTo>
                  <a:lnTo>
                    <a:pt x="3419" y="5171"/>
                  </a:lnTo>
                  <a:lnTo>
                    <a:pt x="3270" y="5211"/>
                  </a:lnTo>
                  <a:lnTo>
                    <a:pt x="3118" y="5243"/>
                  </a:lnTo>
                  <a:lnTo>
                    <a:pt x="2961" y="5267"/>
                  </a:lnTo>
                  <a:lnTo>
                    <a:pt x="2804" y="5281"/>
                  </a:lnTo>
                  <a:lnTo>
                    <a:pt x="2641" y="5286"/>
                  </a:lnTo>
                  <a:lnTo>
                    <a:pt x="2481" y="5281"/>
                  </a:lnTo>
                  <a:lnTo>
                    <a:pt x="2324" y="5267"/>
                  </a:lnTo>
                  <a:lnTo>
                    <a:pt x="2167" y="5243"/>
                  </a:lnTo>
                  <a:lnTo>
                    <a:pt x="2015" y="5211"/>
                  </a:lnTo>
                  <a:lnTo>
                    <a:pt x="1866" y="5171"/>
                  </a:lnTo>
                  <a:lnTo>
                    <a:pt x="1720" y="5121"/>
                  </a:lnTo>
                  <a:lnTo>
                    <a:pt x="1579" y="5063"/>
                  </a:lnTo>
                  <a:lnTo>
                    <a:pt x="1441" y="4998"/>
                  </a:lnTo>
                  <a:lnTo>
                    <a:pt x="1308" y="4926"/>
                  </a:lnTo>
                  <a:lnTo>
                    <a:pt x="1180" y="4846"/>
                  </a:lnTo>
                  <a:lnTo>
                    <a:pt x="1057" y="4757"/>
                  </a:lnTo>
                  <a:lnTo>
                    <a:pt x="940" y="4665"/>
                  </a:lnTo>
                  <a:lnTo>
                    <a:pt x="828" y="4564"/>
                  </a:lnTo>
                  <a:lnTo>
                    <a:pt x="722" y="4458"/>
                  </a:lnTo>
                  <a:lnTo>
                    <a:pt x="621" y="4346"/>
                  </a:lnTo>
                  <a:lnTo>
                    <a:pt x="528" y="4229"/>
                  </a:lnTo>
                  <a:lnTo>
                    <a:pt x="440" y="4106"/>
                  </a:lnTo>
                  <a:lnTo>
                    <a:pt x="360" y="3977"/>
                  </a:lnTo>
                  <a:lnTo>
                    <a:pt x="288" y="3844"/>
                  </a:lnTo>
                  <a:lnTo>
                    <a:pt x="223" y="3707"/>
                  </a:lnTo>
                  <a:lnTo>
                    <a:pt x="165" y="3566"/>
                  </a:lnTo>
                  <a:lnTo>
                    <a:pt x="115" y="3420"/>
                  </a:lnTo>
                  <a:lnTo>
                    <a:pt x="75" y="3271"/>
                  </a:lnTo>
                  <a:lnTo>
                    <a:pt x="43" y="3119"/>
                  </a:lnTo>
                  <a:lnTo>
                    <a:pt x="19" y="2962"/>
                  </a:lnTo>
                  <a:lnTo>
                    <a:pt x="5" y="2805"/>
                  </a:lnTo>
                  <a:lnTo>
                    <a:pt x="0" y="2643"/>
                  </a:lnTo>
                  <a:lnTo>
                    <a:pt x="5" y="2481"/>
                  </a:lnTo>
                  <a:lnTo>
                    <a:pt x="19" y="2324"/>
                  </a:lnTo>
                  <a:lnTo>
                    <a:pt x="43" y="2167"/>
                  </a:lnTo>
                  <a:lnTo>
                    <a:pt x="75" y="2015"/>
                  </a:lnTo>
                  <a:lnTo>
                    <a:pt x="115" y="1866"/>
                  </a:lnTo>
                  <a:lnTo>
                    <a:pt x="165" y="1721"/>
                  </a:lnTo>
                  <a:lnTo>
                    <a:pt x="223" y="1580"/>
                  </a:lnTo>
                  <a:lnTo>
                    <a:pt x="288" y="1442"/>
                  </a:lnTo>
                  <a:lnTo>
                    <a:pt x="360" y="1309"/>
                  </a:lnTo>
                  <a:lnTo>
                    <a:pt x="440" y="1181"/>
                  </a:lnTo>
                  <a:lnTo>
                    <a:pt x="528" y="1058"/>
                  </a:lnTo>
                  <a:lnTo>
                    <a:pt x="621" y="941"/>
                  </a:lnTo>
                  <a:lnTo>
                    <a:pt x="722" y="828"/>
                  </a:lnTo>
                  <a:lnTo>
                    <a:pt x="828" y="723"/>
                  </a:lnTo>
                  <a:lnTo>
                    <a:pt x="940" y="622"/>
                  </a:lnTo>
                  <a:lnTo>
                    <a:pt x="1057" y="529"/>
                  </a:lnTo>
                  <a:lnTo>
                    <a:pt x="1180" y="441"/>
                  </a:lnTo>
                  <a:lnTo>
                    <a:pt x="1308" y="361"/>
                  </a:lnTo>
                  <a:lnTo>
                    <a:pt x="1441" y="289"/>
                  </a:lnTo>
                  <a:lnTo>
                    <a:pt x="1579" y="223"/>
                  </a:lnTo>
                  <a:lnTo>
                    <a:pt x="1720" y="165"/>
                  </a:lnTo>
                  <a:lnTo>
                    <a:pt x="1866" y="116"/>
                  </a:lnTo>
                  <a:lnTo>
                    <a:pt x="2015" y="76"/>
                  </a:lnTo>
                  <a:lnTo>
                    <a:pt x="2167" y="44"/>
                  </a:lnTo>
                  <a:lnTo>
                    <a:pt x="2324" y="20"/>
                  </a:lnTo>
                  <a:lnTo>
                    <a:pt x="2481" y="5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2" name="Freeform 7">
              <a:extLst>
                <a:ext uri="{FF2B5EF4-FFF2-40B4-BE49-F238E27FC236}">
                  <a16:creationId xmlns:a16="http://schemas.microsoft.com/office/drawing/2014/main" id="{24669EAC-141B-76F8-7294-87E55673C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010" y="2578893"/>
              <a:ext cx="6445" cy="948"/>
            </a:xfrm>
            <a:custGeom>
              <a:avLst/>
              <a:gdLst>
                <a:gd name="T0" fmla="*/ 0 w 34"/>
                <a:gd name="T1" fmla="*/ 0 h 5"/>
                <a:gd name="T2" fmla="*/ 34 w 34"/>
                <a:gd name="T3" fmla="*/ 0 h 5"/>
                <a:gd name="T4" fmla="*/ 31 w 34"/>
                <a:gd name="T5" fmla="*/ 1 h 5"/>
                <a:gd name="T6" fmla="*/ 28 w 34"/>
                <a:gd name="T7" fmla="*/ 3 h 5"/>
                <a:gd name="T8" fmla="*/ 23 w 34"/>
                <a:gd name="T9" fmla="*/ 5 h 5"/>
                <a:gd name="T10" fmla="*/ 16 w 34"/>
                <a:gd name="T11" fmla="*/ 5 h 5"/>
                <a:gd name="T12" fmla="*/ 13 w 34"/>
                <a:gd name="T13" fmla="*/ 5 h 5"/>
                <a:gd name="T14" fmla="*/ 10 w 34"/>
                <a:gd name="T15" fmla="*/ 3 h 5"/>
                <a:gd name="T16" fmla="*/ 5 w 34"/>
                <a:gd name="T17" fmla="*/ 1 h 5"/>
                <a:gd name="T18" fmla="*/ 0 w 3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">
                  <a:moveTo>
                    <a:pt x="0" y="0"/>
                  </a:moveTo>
                  <a:lnTo>
                    <a:pt x="34" y="0"/>
                  </a:lnTo>
                  <a:lnTo>
                    <a:pt x="31" y="1"/>
                  </a:lnTo>
                  <a:lnTo>
                    <a:pt x="28" y="3"/>
                  </a:lnTo>
                  <a:lnTo>
                    <a:pt x="23" y="5"/>
                  </a:lnTo>
                  <a:lnTo>
                    <a:pt x="16" y="5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F2F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3" name="Freeform 8">
              <a:extLst>
                <a:ext uri="{FF2B5EF4-FFF2-40B4-BE49-F238E27FC236}">
                  <a16:creationId xmlns:a16="http://schemas.microsoft.com/office/drawing/2014/main" id="{0320D340-B3CD-BEAA-01F3-3E84BD1ED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457" y="2521623"/>
              <a:ext cx="807740" cy="341597"/>
            </a:xfrm>
            <a:custGeom>
              <a:avLst/>
              <a:gdLst>
                <a:gd name="T0" fmla="*/ 1300 w 4261"/>
                <a:gd name="T1" fmla="*/ 111 h 1802"/>
                <a:gd name="T2" fmla="*/ 1314 w 4261"/>
                <a:gd name="T3" fmla="*/ 282 h 1802"/>
                <a:gd name="T4" fmla="*/ 1346 w 4261"/>
                <a:gd name="T5" fmla="*/ 444 h 1802"/>
                <a:gd name="T6" fmla="*/ 1385 w 4261"/>
                <a:gd name="T7" fmla="*/ 578 h 1802"/>
                <a:gd name="T8" fmla="*/ 1417 w 4261"/>
                <a:gd name="T9" fmla="*/ 670 h 1802"/>
                <a:gd name="T10" fmla="*/ 1431 w 4261"/>
                <a:gd name="T11" fmla="*/ 698 h 1802"/>
                <a:gd name="T12" fmla="*/ 1531 w 4261"/>
                <a:gd name="T13" fmla="*/ 549 h 1802"/>
                <a:gd name="T14" fmla="*/ 1665 w 4261"/>
                <a:gd name="T15" fmla="*/ 442 h 1802"/>
                <a:gd name="T16" fmla="*/ 1814 w 4261"/>
                <a:gd name="T17" fmla="*/ 372 h 1802"/>
                <a:gd name="T18" fmla="*/ 1953 w 4261"/>
                <a:gd name="T19" fmla="*/ 328 h 1802"/>
                <a:gd name="T20" fmla="*/ 2064 w 4261"/>
                <a:gd name="T21" fmla="*/ 306 h 1802"/>
                <a:gd name="T22" fmla="*/ 2121 w 4261"/>
                <a:gd name="T23" fmla="*/ 300 h 1802"/>
                <a:gd name="T24" fmla="*/ 2142 w 4261"/>
                <a:gd name="T25" fmla="*/ 301 h 1802"/>
                <a:gd name="T26" fmla="*/ 2221 w 4261"/>
                <a:gd name="T27" fmla="*/ 311 h 1802"/>
                <a:gd name="T28" fmla="*/ 2344 w 4261"/>
                <a:gd name="T29" fmla="*/ 338 h 1802"/>
                <a:gd name="T30" fmla="*/ 2488 w 4261"/>
                <a:gd name="T31" fmla="*/ 389 h 1802"/>
                <a:gd name="T32" fmla="*/ 2636 w 4261"/>
                <a:gd name="T33" fmla="*/ 473 h 1802"/>
                <a:gd name="T34" fmla="*/ 2762 w 4261"/>
                <a:gd name="T35" fmla="*/ 593 h 1802"/>
                <a:gd name="T36" fmla="*/ 2828 w 4261"/>
                <a:gd name="T37" fmla="*/ 697 h 1802"/>
                <a:gd name="T38" fmla="*/ 2849 w 4261"/>
                <a:gd name="T39" fmla="*/ 644 h 1802"/>
                <a:gd name="T40" fmla="*/ 2884 w 4261"/>
                <a:gd name="T41" fmla="*/ 535 h 1802"/>
                <a:gd name="T42" fmla="*/ 2921 w 4261"/>
                <a:gd name="T43" fmla="*/ 391 h 1802"/>
                <a:gd name="T44" fmla="*/ 2948 w 4261"/>
                <a:gd name="T45" fmla="*/ 224 h 1802"/>
                <a:gd name="T46" fmla="*/ 2954 w 4261"/>
                <a:gd name="T47" fmla="*/ 55 h 1802"/>
                <a:gd name="T48" fmla="*/ 3153 w 4261"/>
                <a:gd name="T49" fmla="*/ 58 h 1802"/>
                <a:gd name="T50" fmla="*/ 3467 w 4261"/>
                <a:gd name="T51" fmla="*/ 176 h 1802"/>
                <a:gd name="T52" fmla="*/ 3782 w 4261"/>
                <a:gd name="T53" fmla="*/ 338 h 1802"/>
                <a:gd name="T54" fmla="*/ 4078 w 4261"/>
                <a:gd name="T55" fmla="*/ 548 h 1802"/>
                <a:gd name="T56" fmla="*/ 4168 w 4261"/>
                <a:gd name="T57" fmla="*/ 839 h 1802"/>
                <a:gd name="T58" fmla="*/ 3849 w 4261"/>
                <a:gd name="T59" fmla="*/ 1165 h 1802"/>
                <a:gd name="T60" fmla="*/ 3478 w 4261"/>
                <a:gd name="T61" fmla="*/ 1432 h 1802"/>
                <a:gd name="T62" fmla="*/ 3062 w 4261"/>
                <a:gd name="T63" fmla="*/ 1632 h 1802"/>
                <a:gd name="T64" fmla="*/ 2610 w 4261"/>
                <a:gd name="T65" fmla="*/ 1759 h 1802"/>
                <a:gd name="T66" fmla="*/ 2129 w 4261"/>
                <a:gd name="T67" fmla="*/ 1802 h 1802"/>
                <a:gd name="T68" fmla="*/ 1651 w 4261"/>
                <a:gd name="T69" fmla="*/ 1759 h 1802"/>
                <a:gd name="T70" fmla="*/ 1199 w 4261"/>
                <a:gd name="T71" fmla="*/ 1632 h 1802"/>
                <a:gd name="T72" fmla="*/ 784 w 4261"/>
                <a:gd name="T73" fmla="*/ 1434 h 1802"/>
                <a:gd name="T74" fmla="*/ 413 w 4261"/>
                <a:gd name="T75" fmla="*/ 1166 h 1802"/>
                <a:gd name="T76" fmla="*/ 94 w 4261"/>
                <a:gd name="T77" fmla="*/ 841 h 1802"/>
                <a:gd name="T78" fmla="*/ 181 w 4261"/>
                <a:gd name="T79" fmla="*/ 548 h 1802"/>
                <a:gd name="T80" fmla="*/ 478 w 4261"/>
                <a:gd name="T81" fmla="*/ 338 h 1802"/>
                <a:gd name="T82" fmla="*/ 792 w 4261"/>
                <a:gd name="T83" fmla="*/ 176 h 1802"/>
                <a:gd name="T84" fmla="*/ 1105 w 4261"/>
                <a:gd name="T85" fmla="*/ 58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61" h="1802">
                  <a:moveTo>
                    <a:pt x="1306" y="0"/>
                  </a:moveTo>
                  <a:lnTo>
                    <a:pt x="1302" y="55"/>
                  </a:lnTo>
                  <a:lnTo>
                    <a:pt x="1300" y="111"/>
                  </a:lnTo>
                  <a:lnTo>
                    <a:pt x="1303" y="168"/>
                  </a:lnTo>
                  <a:lnTo>
                    <a:pt x="1308" y="224"/>
                  </a:lnTo>
                  <a:lnTo>
                    <a:pt x="1314" y="282"/>
                  </a:lnTo>
                  <a:lnTo>
                    <a:pt x="1324" y="338"/>
                  </a:lnTo>
                  <a:lnTo>
                    <a:pt x="1335" y="391"/>
                  </a:lnTo>
                  <a:lnTo>
                    <a:pt x="1346" y="444"/>
                  </a:lnTo>
                  <a:lnTo>
                    <a:pt x="1359" y="492"/>
                  </a:lnTo>
                  <a:lnTo>
                    <a:pt x="1372" y="537"/>
                  </a:lnTo>
                  <a:lnTo>
                    <a:pt x="1385" y="578"/>
                  </a:lnTo>
                  <a:lnTo>
                    <a:pt x="1396" y="615"/>
                  </a:lnTo>
                  <a:lnTo>
                    <a:pt x="1407" y="646"/>
                  </a:lnTo>
                  <a:lnTo>
                    <a:pt x="1417" y="670"/>
                  </a:lnTo>
                  <a:lnTo>
                    <a:pt x="1423" y="687"/>
                  </a:lnTo>
                  <a:lnTo>
                    <a:pt x="1428" y="697"/>
                  </a:lnTo>
                  <a:lnTo>
                    <a:pt x="1431" y="698"/>
                  </a:lnTo>
                  <a:lnTo>
                    <a:pt x="1459" y="644"/>
                  </a:lnTo>
                  <a:lnTo>
                    <a:pt x="1492" y="594"/>
                  </a:lnTo>
                  <a:lnTo>
                    <a:pt x="1531" y="549"/>
                  </a:lnTo>
                  <a:lnTo>
                    <a:pt x="1572" y="509"/>
                  </a:lnTo>
                  <a:lnTo>
                    <a:pt x="1619" y="474"/>
                  </a:lnTo>
                  <a:lnTo>
                    <a:pt x="1665" y="442"/>
                  </a:lnTo>
                  <a:lnTo>
                    <a:pt x="1715" y="415"/>
                  </a:lnTo>
                  <a:lnTo>
                    <a:pt x="1764" y="391"/>
                  </a:lnTo>
                  <a:lnTo>
                    <a:pt x="1814" y="372"/>
                  </a:lnTo>
                  <a:lnTo>
                    <a:pt x="1862" y="354"/>
                  </a:lnTo>
                  <a:lnTo>
                    <a:pt x="1909" y="340"/>
                  </a:lnTo>
                  <a:lnTo>
                    <a:pt x="1953" y="328"/>
                  </a:lnTo>
                  <a:lnTo>
                    <a:pt x="1995" y="319"/>
                  </a:lnTo>
                  <a:lnTo>
                    <a:pt x="2032" y="312"/>
                  </a:lnTo>
                  <a:lnTo>
                    <a:pt x="2064" y="306"/>
                  </a:lnTo>
                  <a:lnTo>
                    <a:pt x="2089" y="303"/>
                  </a:lnTo>
                  <a:lnTo>
                    <a:pt x="2109" y="301"/>
                  </a:lnTo>
                  <a:lnTo>
                    <a:pt x="2121" y="300"/>
                  </a:lnTo>
                  <a:lnTo>
                    <a:pt x="2126" y="300"/>
                  </a:lnTo>
                  <a:lnTo>
                    <a:pt x="2131" y="300"/>
                  </a:lnTo>
                  <a:lnTo>
                    <a:pt x="2142" y="301"/>
                  </a:lnTo>
                  <a:lnTo>
                    <a:pt x="2163" y="303"/>
                  </a:lnTo>
                  <a:lnTo>
                    <a:pt x="2189" y="306"/>
                  </a:lnTo>
                  <a:lnTo>
                    <a:pt x="2221" y="311"/>
                  </a:lnTo>
                  <a:lnTo>
                    <a:pt x="2258" y="319"/>
                  </a:lnTo>
                  <a:lnTo>
                    <a:pt x="2299" y="327"/>
                  </a:lnTo>
                  <a:lnTo>
                    <a:pt x="2344" y="338"/>
                  </a:lnTo>
                  <a:lnTo>
                    <a:pt x="2391" y="352"/>
                  </a:lnTo>
                  <a:lnTo>
                    <a:pt x="2439" y="368"/>
                  </a:lnTo>
                  <a:lnTo>
                    <a:pt x="2488" y="389"/>
                  </a:lnTo>
                  <a:lnTo>
                    <a:pt x="2539" y="413"/>
                  </a:lnTo>
                  <a:lnTo>
                    <a:pt x="2587" y="441"/>
                  </a:lnTo>
                  <a:lnTo>
                    <a:pt x="2636" y="473"/>
                  </a:lnTo>
                  <a:lnTo>
                    <a:pt x="2682" y="508"/>
                  </a:lnTo>
                  <a:lnTo>
                    <a:pt x="2724" y="548"/>
                  </a:lnTo>
                  <a:lnTo>
                    <a:pt x="2762" y="593"/>
                  </a:lnTo>
                  <a:lnTo>
                    <a:pt x="2796" y="644"/>
                  </a:lnTo>
                  <a:lnTo>
                    <a:pt x="2825" y="698"/>
                  </a:lnTo>
                  <a:lnTo>
                    <a:pt x="2828" y="697"/>
                  </a:lnTo>
                  <a:lnTo>
                    <a:pt x="2833" y="686"/>
                  </a:lnTo>
                  <a:lnTo>
                    <a:pt x="2839" y="668"/>
                  </a:lnTo>
                  <a:lnTo>
                    <a:pt x="2849" y="644"/>
                  </a:lnTo>
                  <a:lnTo>
                    <a:pt x="2860" y="612"/>
                  </a:lnTo>
                  <a:lnTo>
                    <a:pt x="2871" y="577"/>
                  </a:lnTo>
                  <a:lnTo>
                    <a:pt x="2884" y="535"/>
                  </a:lnTo>
                  <a:lnTo>
                    <a:pt x="2897" y="490"/>
                  </a:lnTo>
                  <a:lnTo>
                    <a:pt x="2909" y="442"/>
                  </a:lnTo>
                  <a:lnTo>
                    <a:pt x="2921" y="391"/>
                  </a:lnTo>
                  <a:lnTo>
                    <a:pt x="2932" y="336"/>
                  </a:lnTo>
                  <a:lnTo>
                    <a:pt x="2941" y="280"/>
                  </a:lnTo>
                  <a:lnTo>
                    <a:pt x="2948" y="224"/>
                  </a:lnTo>
                  <a:lnTo>
                    <a:pt x="2953" y="167"/>
                  </a:lnTo>
                  <a:lnTo>
                    <a:pt x="2956" y="111"/>
                  </a:lnTo>
                  <a:lnTo>
                    <a:pt x="2954" y="55"/>
                  </a:lnTo>
                  <a:lnTo>
                    <a:pt x="2949" y="0"/>
                  </a:lnTo>
                  <a:lnTo>
                    <a:pt x="3050" y="27"/>
                  </a:lnTo>
                  <a:lnTo>
                    <a:pt x="3153" y="58"/>
                  </a:lnTo>
                  <a:lnTo>
                    <a:pt x="3257" y="93"/>
                  </a:lnTo>
                  <a:lnTo>
                    <a:pt x="3363" y="131"/>
                  </a:lnTo>
                  <a:lnTo>
                    <a:pt x="3467" y="176"/>
                  </a:lnTo>
                  <a:lnTo>
                    <a:pt x="3572" y="224"/>
                  </a:lnTo>
                  <a:lnTo>
                    <a:pt x="3678" y="279"/>
                  </a:lnTo>
                  <a:lnTo>
                    <a:pt x="3782" y="338"/>
                  </a:lnTo>
                  <a:lnTo>
                    <a:pt x="3883" y="402"/>
                  </a:lnTo>
                  <a:lnTo>
                    <a:pt x="3982" y="473"/>
                  </a:lnTo>
                  <a:lnTo>
                    <a:pt x="4078" y="548"/>
                  </a:lnTo>
                  <a:lnTo>
                    <a:pt x="4171" y="631"/>
                  </a:lnTo>
                  <a:lnTo>
                    <a:pt x="4261" y="719"/>
                  </a:lnTo>
                  <a:lnTo>
                    <a:pt x="4168" y="839"/>
                  </a:lnTo>
                  <a:lnTo>
                    <a:pt x="4067" y="955"/>
                  </a:lnTo>
                  <a:lnTo>
                    <a:pt x="3961" y="1062"/>
                  </a:lnTo>
                  <a:lnTo>
                    <a:pt x="3849" y="1165"/>
                  </a:lnTo>
                  <a:lnTo>
                    <a:pt x="3731" y="1261"/>
                  </a:lnTo>
                  <a:lnTo>
                    <a:pt x="3606" y="1349"/>
                  </a:lnTo>
                  <a:lnTo>
                    <a:pt x="3478" y="1432"/>
                  </a:lnTo>
                  <a:lnTo>
                    <a:pt x="3343" y="1506"/>
                  </a:lnTo>
                  <a:lnTo>
                    <a:pt x="3206" y="1573"/>
                  </a:lnTo>
                  <a:lnTo>
                    <a:pt x="3062" y="1632"/>
                  </a:lnTo>
                  <a:lnTo>
                    <a:pt x="2916" y="1682"/>
                  </a:lnTo>
                  <a:lnTo>
                    <a:pt x="2764" y="1725"/>
                  </a:lnTo>
                  <a:lnTo>
                    <a:pt x="2610" y="1759"/>
                  </a:lnTo>
                  <a:lnTo>
                    <a:pt x="2453" y="1783"/>
                  </a:lnTo>
                  <a:lnTo>
                    <a:pt x="2293" y="1797"/>
                  </a:lnTo>
                  <a:lnTo>
                    <a:pt x="2129" y="1802"/>
                  </a:lnTo>
                  <a:lnTo>
                    <a:pt x="1968" y="1797"/>
                  </a:lnTo>
                  <a:lnTo>
                    <a:pt x="1808" y="1783"/>
                  </a:lnTo>
                  <a:lnTo>
                    <a:pt x="1651" y="1759"/>
                  </a:lnTo>
                  <a:lnTo>
                    <a:pt x="1497" y="1725"/>
                  </a:lnTo>
                  <a:lnTo>
                    <a:pt x="1346" y="1683"/>
                  </a:lnTo>
                  <a:lnTo>
                    <a:pt x="1199" y="1632"/>
                  </a:lnTo>
                  <a:lnTo>
                    <a:pt x="1057" y="1575"/>
                  </a:lnTo>
                  <a:lnTo>
                    <a:pt x="919" y="1507"/>
                  </a:lnTo>
                  <a:lnTo>
                    <a:pt x="784" y="1434"/>
                  </a:lnTo>
                  <a:lnTo>
                    <a:pt x="656" y="1352"/>
                  </a:lnTo>
                  <a:lnTo>
                    <a:pt x="531" y="1262"/>
                  </a:lnTo>
                  <a:lnTo>
                    <a:pt x="413" y="1166"/>
                  </a:lnTo>
                  <a:lnTo>
                    <a:pt x="301" y="1064"/>
                  </a:lnTo>
                  <a:lnTo>
                    <a:pt x="193" y="955"/>
                  </a:lnTo>
                  <a:lnTo>
                    <a:pt x="94" y="841"/>
                  </a:lnTo>
                  <a:lnTo>
                    <a:pt x="0" y="719"/>
                  </a:lnTo>
                  <a:lnTo>
                    <a:pt x="88" y="631"/>
                  </a:lnTo>
                  <a:lnTo>
                    <a:pt x="181" y="548"/>
                  </a:lnTo>
                  <a:lnTo>
                    <a:pt x="278" y="473"/>
                  </a:lnTo>
                  <a:lnTo>
                    <a:pt x="378" y="402"/>
                  </a:lnTo>
                  <a:lnTo>
                    <a:pt x="478" y="338"/>
                  </a:lnTo>
                  <a:lnTo>
                    <a:pt x="583" y="279"/>
                  </a:lnTo>
                  <a:lnTo>
                    <a:pt x="687" y="224"/>
                  </a:lnTo>
                  <a:lnTo>
                    <a:pt x="792" y="176"/>
                  </a:lnTo>
                  <a:lnTo>
                    <a:pt x="896" y="131"/>
                  </a:lnTo>
                  <a:lnTo>
                    <a:pt x="1002" y="93"/>
                  </a:lnTo>
                  <a:lnTo>
                    <a:pt x="1105" y="58"/>
                  </a:lnTo>
                  <a:lnTo>
                    <a:pt x="1207" y="27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4" name="Freeform 9">
              <a:extLst>
                <a:ext uri="{FF2B5EF4-FFF2-40B4-BE49-F238E27FC236}">
                  <a16:creationId xmlns:a16="http://schemas.microsoft.com/office/drawing/2014/main" id="{CD5C6DB2-41DC-B9FB-2BFE-BDC9EEF45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688" y="2409990"/>
              <a:ext cx="249279" cy="168903"/>
            </a:xfrm>
            <a:custGeom>
              <a:avLst/>
              <a:gdLst>
                <a:gd name="T0" fmla="*/ 75 w 1315"/>
                <a:gd name="T1" fmla="*/ 0 h 891"/>
                <a:gd name="T2" fmla="*/ 131 w 1315"/>
                <a:gd name="T3" fmla="*/ 61 h 891"/>
                <a:gd name="T4" fmla="*/ 190 w 1315"/>
                <a:gd name="T5" fmla="*/ 116 h 891"/>
                <a:gd name="T6" fmla="*/ 251 w 1315"/>
                <a:gd name="T7" fmla="*/ 165 h 891"/>
                <a:gd name="T8" fmla="*/ 315 w 1315"/>
                <a:gd name="T9" fmla="*/ 208 h 891"/>
                <a:gd name="T10" fmla="*/ 379 w 1315"/>
                <a:gd name="T11" fmla="*/ 244 h 891"/>
                <a:gd name="T12" fmla="*/ 447 w 1315"/>
                <a:gd name="T13" fmla="*/ 274 h 891"/>
                <a:gd name="T14" fmla="*/ 516 w 1315"/>
                <a:gd name="T15" fmla="*/ 295 h 891"/>
                <a:gd name="T16" fmla="*/ 586 w 1315"/>
                <a:gd name="T17" fmla="*/ 308 h 891"/>
                <a:gd name="T18" fmla="*/ 656 w 1315"/>
                <a:gd name="T19" fmla="*/ 313 h 891"/>
                <a:gd name="T20" fmla="*/ 737 w 1315"/>
                <a:gd name="T21" fmla="*/ 308 h 891"/>
                <a:gd name="T22" fmla="*/ 815 w 1315"/>
                <a:gd name="T23" fmla="*/ 292 h 891"/>
                <a:gd name="T24" fmla="*/ 890 w 1315"/>
                <a:gd name="T25" fmla="*/ 265 h 891"/>
                <a:gd name="T26" fmla="*/ 966 w 1315"/>
                <a:gd name="T27" fmla="*/ 229 h 891"/>
                <a:gd name="T28" fmla="*/ 1038 w 1315"/>
                <a:gd name="T29" fmla="*/ 183 h 891"/>
                <a:gd name="T30" fmla="*/ 1108 w 1315"/>
                <a:gd name="T31" fmla="*/ 130 h 891"/>
                <a:gd name="T32" fmla="*/ 1175 w 1315"/>
                <a:gd name="T33" fmla="*/ 69 h 891"/>
                <a:gd name="T34" fmla="*/ 1239 w 1315"/>
                <a:gd name="T35" fmla="*/ 0 h 891"/>
                <a:gd name="T36" fmla="*/ 1271 w 1315"/>
                <a:gd name="T37" fmla="*/ 77 h 891"/>
                <a:gd name="T38" fmla="*/ 1294 w 1315"/>
                <a:gd name="T39" fmla="*/ 156 h 891"/>
                <a:gd name="T40" fmla="*/ 1310 w 1315"/>
                <a:gd name="T41" fmla="*/ 236 h 891"/>
                <a:gd name="T42" fmla="*/ 1315 w 1315"/>
                <a:gd name="T43" fmla="*/ 317 h 891"/>
                <a:gd name="T44" fmla="*/ 1315 w 1315"/>
                <a:gd name="T45" fmla="*/ 329 h 891"/>
                <a:gd name="T46" fmla="*/ 1313 w 1315"/>
                <a:gd name="T47" fmla="*/ 343 h 891"/>
                <a:gd name="T48" fmla="*/ 1310 w 1315"/>
                <a:gd name="T49" fmla="*/ 362 h 891"/>
                <a:gd name="T50" fmla="*/ 1303 w 1315"/>
                <a:gd name="T51" fmla="*/ 385 h 891"/>
                <a:gd name="T52" fmla="*/ 1295 w 1315"/>
                <a:gd name="T53" fmla="*/ 410 h 891"/>
                <a:gd name="T54" fmla="*/ 1284 w 1315"/>
                <a:gd name="T55" fmla="*/ 438 h 891"/>
                <a:gd name="T56" fmla="*/ 1268 w 1315"/>
                <a:gd name="T57" fmla="*/ 470 h 891"/>
                <a:gd name="T58" fmla="*/ 1247 w 1315"/>
                <a:gd name="T59" fmla="*/ 502 h 891"/>
                <a:gd name="T60" fmla="*/ 1222 w 1315"/>
                <a:gd name="T61" fmla="*/ 537 h 891"/>
                <a:gd name="T62" fmla="*/ 1191 w 1315"/>
                <a:gd name="T63" fmla="*/ 574 h 891"/>
                <a:gd name="T64" fmla="*/ 1155 w 1315"/>
                <a:gd name="T65" fmla="*/ 612 h 891"/>
                <a:gd name="T66" fmla="*/ 1110 w 1315"/>
                <a:gd name="T67" fmla="*/ 651 h 891"/>
                <a:gd name="T68" fmla="*/ 1058 w 1315"/>
                <a:gd name="T69" fmla="*/ 691 h 891"/>
                <a:gd name="T70" fmla="*/ 999 w 1315"/>
                <a:gd name="T71" fmla="*/ 731 h 891"/>
                <a:gd name="T72" fmla="*/ 932 w 1315"/>
                <a:gd name="T73" fmla="*/ 772 h 891"/>
                <a:gd name="T74" fmla="*/ 855 w 1315"/>
                <a:gd name="T75" fmla="*/ 812 h 891"/>
                <a:gd name="T76" fmla="*/ 770 w 1315"/>
                <a:gd name="T77" fmla="*/ 852 h 891"/>
                <a:gd name="T78" fmla="*/ 674 w 1315"/>
                <a:gd name="T79" fmla="*/ 891 h 891"/>
                <a:gd name="T80" fmla="*/ 640 w 1315"/>
                <a:gd name="T81" fmla="*/ 891 h 891"/>
                <a:gd name="T82" fmla="*/ 544 w 1315"/>
                <a:gd name="T83" fmla="*/ 852 h 891"/>
                <a:gd name="T84" fmla="*/ 458 w 1315"/>
                <a:gd name="T85" fmla="*/ 812 h 891"/>
                <a:gd name="T86" fmla="*/ 383 w 1315"/>
                <a:gd name="T87" fmla="*/ 772 h 891"/>
                <a:gd name="T88" fmla="*/ 315 w 1315"/>
                <a:gd name="T89" fmla="*/ 731 h 891"/>
                <a:gd name="T90" fmla="*/ 256 w 1315"/>
                <a:gd name="T91" fmla="*/ 691 h 891"/>
                <a:gd name="T92" fmla="*/ 205 w 1315"/>
                <a:gd name="T93" fmla="*/ 651 h 891"/>
                <a:gd name="T94" fmla="*/ 160 w 1315"/>
                <a:gd name="T95" fmla="*/ 612 h 891"/>
                <a:gd name="T96" fmla="*/ 123 w 1315"/>
                <a:gd name="T97" fmla="*/ 574 h 891"/>
                <a:gd name="T98" fmla="*/ 93 w 1315"/>
                <a:gd name="T99" fmla="*/ 537 h 891"/>
                <a:gd name="T100" fmla="*/ 67 w 1315"/>
                <a:gd name="T101" fmla="*/ 502 h 891"/>
                <a:gd name="T102" fmla="*/ 46 w 1315"/>
                <a:gd name="T103" fmla="*/ 470 h 891"/>
                <a:gd name="T104" fmla="*/ 30 w 1315"/>
                <a:gd name="T105" fmla="*/ 438 h 891"/>
                <a:gd name="T106" fmla="*/ 19 w 1315"/>
                <a:gd name="T107" fmla="*/ 410 h 891"/>
                <a:gd name="T108" fmla="*/ 11 w 1315"/>
                <a:gd name="T109" fmla="*/ 385 h 891"/>
                <a:gd name="T110" fmla="*/ 5 w 1315"/>
                <a:gd name="T111" fmla="*/ 362 h 891"/>
                <a:gd name="T112" fmla="*/ 2 w 1315"/>
                <a:gd name="T113" fmla="*/ 343 h 891"/>
                <a:gd name="T114" fmla="*/ 0 w 1315"/>
                <a:gd name="T115" fmla="*/ 329 h 891"/>
                <a:gd name="T116" fmla="*/ 0 w 1315"/>
                <a:gd name="T117" fmla="*/ 317 h 891"/>
                <a:gd name="T118" fmla="*/ 6 w 1315"/>
                <a:gd name="T119" fmla="*/ 236 h 891"/>
                <a:gd name="T120" fmla="*/ 21 w 1315"/>
                <a:gd name="T121" fmla="*/ 156 h 891"/>
                <a:gd name="T122" fmla="*/ 45 w 1315"/>
                <a:gd name="T123" fmla="*/ 77 h 891"/>
                <a:gd name="T124" fmla="*/ 75 w 1315"/>
                <a:gd name="T125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5" h="891">
                  <a:moveTo>
                    <a:pt x="75" y="0"/>
                  </a:moveTo>
                  <a:lnTo>
                    <a:pt x="131" y="61"/>
                  </a:lnTo>
                  <a:lnTo>
                    <a:pt x="190" y="116"/>
                  </a:lnTo>
                  <a:lnTo>
                    <a:pt x="251" y="165"/>
                  </a:lnTo>
                  <a:lnTo>
                    <a:pt x="315" y="208"/>
                  </a:lnTo>
                  <a:lnTo>
                    <a:pt x="379" y="244"/>
                  </a:lnTo>
                  <a:lnTo>
                    <a:pt x="447" y="274"/>
                  </a:lnTo>
                  <a:lnTo>
                    <a:pt x="516" y="295"/>
                  </a:lnTo>
                  <a:lnTo>
                    <a:pt x="586" y="308"/>
                  </a:lnTo>
                  <a:lnTo>
                    <a:pt x="656" y="313"/>
                  </a:lnTo>
                  <a:lnTo>
                    <a:pt x="737" y="308"/>
                  </a:lnTo>
                  <a:lnTo>
                    <a:pt x="815" y="292"/>
                  </a:lnTo>
                  <a:lnTo>
                    <a:pt x="890" y="265"/>
                  </a:lnTo>
                  <a:lnTo>
                    <a:pt x="966" y="229"/>
                  </a:lnTo>
                  <a:lnTo>
                    <a:pt x="1038" y="183"/>
                  </a:lnTo>
                  <a:lnTo>
                    <a:pt x="1108" y="130"/>
                  </a:lnTo>
                  <a:lnTo>
                    <a:pt x="1175" y="69"/>
                  </a:lnTo>
                  <a:lnTo>
                    <a:pt x="1239" y="0"/>
                  </a:lnTo>
                  <a:lnTo>
                    <a:pt x="1271" y="77"/>
                  </a:lnTo>
                  <a:lnTo>
                    <a:pt x="1294" y="156"/>
                  </a:lnTo>
                  <a:lnTo>
                    <a:pt x="1310" y="236"/>
                  </a:lnTo>
                  <a:lnTo>
                    <a:pt x="1315" y="317"/>
                  </a:lnTo>
                  <a:lnTo>
                    <a:pt x="1315" y="329"/>
                  </a:lnTo>
                  <a:lnTo>
                    <a:pt x="1313" y="343"/>
                  </a:lnTo>
                  <a:lnTo>
                    <a:pt x="1310" y="362"/>
                  </a:lnTo>
                  <a:lnTo>
                    <a:pt x="1303" y="385"/>
                  </a:lnTo>
                  <a:lnTo>
                    <a:pt x="1295" y="410"/>
                  </a:lnTo>
                  <a:lnTo>
                    <a:pt x="1284" y="438"/>
                  </a:lnTo>
                  <a:lnTo>
                    <a:pt x="1268" y="470"/>
                  </a:lnTo>
                  <a:lnTo>
                    <a:pt x="1247" y="502"/>
                  </a:lnTo>
                  <a:lnTo>
                    <a:pt x="1222" y="537"/>
                  </a:lnTo>
                  <a:lnTo>
                    <a:pt x="1191" y="574"/>
                  </a:lnTo>
                  <a:lnTo>
                    <a:pt x="1155" y="612"/>
                  </a:lnTo>
                  <a:lnTo>
                    <a:pt x="1110" y="651"/>
                  </a:lnTo>
                  <a:lnTo>
                    <a:pt x="1058" y="691"/>
                  </a:lnTo>
                  <a:lnTo>
                    <a:pt x="999" y="731"/>
                  </a:lnTo>
                  <a:lnTo>
                    <a:pt x="932" y="772"/>
                  </a:lnTo>
                  <a:lnTo>
                    <a:pt x="855" y="812"/>
                  </a:lnTo>
                  <a:lnTo>
                    <a:pt x="770" y="852"/>
                  </a:lnTo>
                  <a:lnTo>
                    <a:pt x="674" y="891"/>
                  </a:lnTo>
                  <a:lnTo>
                    <a:pt x="640" y="891"/>
                  </a:lnTo>
                  <a:lnTo>
                    <a:pt x="544" y="852"/>
                  </a:lnTo>
                  <a:lnTo>
                    <a:pt x="458" y="812"/>
                  </a:lnTo>
                  <a:lnTo>
                    <a:pt x="383" y="772"/>
                  </a:lnTo>
                  <a:lnTo>
                    <a:pt x="315" y="731"/>
                  </a:lnTo>
                  <a:lnTo>
                    <a:pt x="256" y="691"/>
                  </a:lnTo>
                  <a:lnTo>
                    <a:pt x="205" y="651"/>
                  </a:lnTo>
                  <a:lnTo>
                    <a:pt x="160" y="612"/>
                  </a:lnTo>
                  <a:lnTo>
                    <a:pt x="123" y="574"/>
                  </a:lnTo>
                  <a:lnTo>
                    <a:pt x="93" y="537"/>
                  </a:lnTo>
                  <a:lnTo>
                    <a:pt x="67" y="502"/>
                  </a:lnTo>
                  <a:lnTo>
                    <a:pt x="46" y="470"/>
                  </a:lnTo>
                  <a:lnTo>
                    <a:pt x="30" y="438"/>
                  </a:lnTo>
                  <a:lnTo>
                    <a:pt x="19" y="410"/>
                  </a:lnTo>
                  <a:lnTo>
                    <a:pt x="11" y="385"/>
                  </a:lnTo>
                  <a:lnTo>
                    <a:pt x="5" y="362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7"/>
                  </a:lnTo>
                  <a:lnTo>
                    <a:pt x="6" y="236"/>
                  </a:lnTo>
                  <a:lnTo>
                    <a:pt x="21" y="156"/>
                  </a:lnTo>
                  <a:lnTo>
                    <a:pt x="45" y="7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AD8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5" name="Freeform 10">
              <a:extLst>
                <a:ext uri="{FF2B5EF4-FFF2-40B4-BE49-F238E27FC236}">
                  <a16:creationId xmlns:a16="http://schemas.microsoft.com/office/drawing/2014/main" id="{81926FCB-5804-339A-5848-D4C826244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610" y="2579841"/>
              <a:ext cx="137056" cy="67675"/>
            </a:xfrm>
            <a:custGeom>
              <a:avLst/>
              <a:gdLst>
                <a:gd name="T0" fmla="*/ 361 w 723"/>
                <a:gd name="T1" fmla="*/ 0 h 357"/>
                <a:gd name="T2" fmla="*/ 368 w 723"/>
                <a:gd name="T3" fmla="*/ 0 h 357"/>
                <a:gd name="T4" fmla="*/ 382 w 723"/>
                <a:gd name="T5" fmla="*/ 1 h 357"/>
                <a:gd name="T6" fmla="*/ 406 w 723"/>
                <a:gd name="T7" fmla="*/ 4 h 357"/>
                <a:gd name="T8" fmla="*/ 438 w 723"/>
                <a:gd name="T9" fmla="*/ 9 h 357"/>
                <a:gd name="T10" fmla="*/ 477 w 723"/>
                <a:gd name="T11" fmla="*/ 16 h 357"/>
                <a:gd name="T12" fmla="*/ 520 w 723"/>
                <a:gd name="T13" fmla="*/ 25 h 357"/>
                <a:gd name="T14" fmla="*/ 566 w 723"/>
                <a:gd name="T15" fmla="*/ 36 h 357"/>
                <a:gd name="T16" fmla="*/ 618 w 723"/>
                <a:gd name="T17" fmla="*/ 51 h 357"/>
                <a:gd name="T18" fmla="*/ 671 w 723"/>
                <a:gd name="T19" fmla="*/ 70 h 357"/>
                <a:gd name="T20" fmla="*/ 723 w 723"/>
                <a:gd name="T21" fmla="*/ 91 h 357"/>
                <a:gd name="T22" fmla="*/ 590 w 723"/>
                <a:gd name="T23" fmla="*/ 357 h 357"/>
                <a:gd name="T24" fmla="*/ 132 w 723"/>
                <a:gd name="T25" fmla="*/ 357 h 357"/>
                <a:gd name="T26" fmla="*/ 0 w 723"/>
                <a:gd name="T27" fmla="*/ 91 h 357"/>
                <a:gd name="T28" fmla="*/ 54 w 723"/>
                <a:gd name="T29" fmla="*/ 70 h 357"/>
                <a:gd name="T30" fmla="*/ 108 w 723"/>
                <a:gd name="T31" fmla="*/ 51 h 357"/>
                <a:gd name="T32" fmla="*/ 160 w 723"/>
                <a:gd name="T33" fmla="*/ 36 h 357"/>
                <a:gd name="T34" fmla="*/ 206 w 723"/>
                <a:gd name="T35" fmla="*/ 25 h 357"/>
                <a:gd name="T36" fmla="*/ 249 w 723"/>
                <a:gd name="T37" fmla="*/ 16 h 357"/>
                <a:gd name="T38" fmla="*/ 288 w 723"/>
                <a:gd name="T39" fmla="*/ 9 h 357"/>
                <a:gd name="T40" fmla="*/ 318 w 723"/>
                <a:gd name="T41" fmla="*/ 4 h 357"/>
                <a:gd name="T42" fmla="*/ 342 w 723"/>
                <a:gd name="T43" fmla="*/ 1 h 357"/>
                <a:gd name="T44" fmla="*/ 357 w 723"/>
                <a:gd name="T45" fmla="*/ 0 h 357"/>
                <a:gd name="T46" fmla="*/ 361 w 723"/>
                <a:gd name="T4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3" h="357">
                  <a:moveTo>
                    <a:pt x="361" y="0"/>
                  </a:moveTo>
                  <a:lnTo>
                    <a:pt x="368" y="0"/>
                  </a:lnTo>
                  <a:lnTo>
                    <a:pt x="382" y="1"/>
                  </a:lnTo>
                  <a:lnTo>
                    <a:pt x="406" y="4"/>
                  </a:lnTo>
                  <a:lnTo>
                    <a:pt x="438" y="9"/>
                  </a:lnTo>
                  <a:lnTo>
                    <a:pt x="477" y="16"/>
                  </a:lnTo>
                  <a:lnTo>
                    <a:pt x="520" y="25"/>
                  </a:lnTo>
                  <a:lnTo>
                    <a:pt x="566" y="36"/>
                  </a:lnTo>
                  <a:lnTo>
                    <a:pt x="618" y="51"/>
                  </a:lnTo>
                  <a:lnTo>
                    <a:pt x="671" y="70"/>
                  </a:lnTo>
                  <a:lnTo>
                    <a:pt x="723" y="91"/>
                  </a:lnTo>
                  <a:lnTo>
                    <a:pt x="590" y="357"/>
                  </a:lnTo>
                  <a:lnTo>
                    <a:pt x="132" y="357"/>
                  </a:lnTo>
                  <a:lnTo>
                    <a:pt x="0" y="91"/>
                  </a:lnTo>
                  <a:lnTo>
                    <a:pt x="54" y="70"/>
                  </a:lnTo>
                  <a:lnTo>
                    <a:pt x="108" y="51"/>
                  </a:lnTo>
                  <a:lnTo>
                    <a:pt x="160" y="36"/>
                  </a:lnTo>
                  <a:lnTo>
                    <a:pt x="206" y="25"/>
                  </a:lnTo>
                  <a:lnTo>
                    <a:pt x="249" y="16"/>
                  </a:lnTo>
                  <a:lnTo>
                    <a:pt x="288" y="9"/>
                  </a:lnTo>
                  <a:lnTo>
                    <a:pt x="318" y="4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6" name="Freeform 12">
              <a:extLst>
                <a:ext uri="{FF2B5EF4-FFF2-40B4-BE49-F238E27FC236}">
                  <a16:creationId xmlns:a16="http://schemas.microsoft.com/office/drawing/2014/main" id="{0944C8CD-2CD7-6238-A505-928A0EB21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043" y="2468566"/>
              <a:ext cx="157340" cy="186722"/>
            </a:xfrm>
            <a:custGeom>
              <a:avLst/>
              <a:gdLst>
                <a:gd name="T0" fmla="*/ 699 w 830"/>
                <a:gd name="T1" fmla="*/ 26 h 985"/>
                <a:gd name="T2" fmla="*/ 760 w 830"/>
                <a:gd name="T3" fmla="*/ 95 h 985"/>
                <a:gd name="T4" fmla="*/ 801 w 830"/>
                <a:gd name="T5" fmla="*/ 180 h 985"/>
                <a:gd name="T6" fmla="*/ 824 w 830"/>
                <a:gd name="T7" fmla="*/ 276 h 985"/>
                <a:gd name="T8" fmla="*/ 830 w 830"/>
                <a:gd name="T9" fmla="*/ 382 h 985"/>
                <a:gd name="T10" fmla="*/ 825 w 830"/>
                <a:gd name="T11" fmla="*/ 491 h 985"/>
                <a:gd name="T12" fmla="*/ 811 w 830"/>
                <a:gd name="T13" fmla="*/ 599 h 985"/>
                <a:gd name="T14" fmla="*/ 790 w 830"/>
                <a:gd name="T15" fmla="*/ 702 h 985"/>
                <a:gd name="T16" fmla="*/ 766 w 830"/>
                <a:gd name="T17" fmla="*/ 796 h 985"/>
                <a:gd name="T18" fmla="*/ 744 w 830"/>
                <a:gd name="T19" fmla="*/ 875 h 985"/>
                <a:gd name="T20" fmla="*/ 721 w 830"/>
                <a:gd name="T21" fmla="*/ 937 h 985"/>
                <a:gd name="T22" fmla="*/ 707 w 830"/>
                <a:gd name="T23" fmla="*/ 974 h 985"/>
                <a:gd name="T24" fmla="*/ 700 w 830"/>
                <a:gd name="T25" fmla="*/ 985 h 985"/>
                <a:gd name="T26" fmla="*/ 638 w 830"/>
                <a:gd name="T27" fmla="*/ 880 h 985"/>
                <a:gd name="T28" fmla="*/ 556 w 830"/>
                <a:gd name="T29" fmla="*/ 795 h 985"/>
                <a:gd name="T30" fmla="*/ 463 w 830"/>
                <a:gd name="T31" fmla="*/ 728 h 985"/>
                <a:gd name="T32" fmla="*/ 364 w 830"/>
                <a:gd name="T33" fmla="*/ 676 h 985"/>
                <a:gd name="T34" fmla="*/ 266 w 830"/>
                <a:gd name="T35" fmla="*/ 639 h 985"/>
                <a:gd name="T36" fmla="*/ 173 w 830"/>
                <a:gd name="T37" fmla="*/ 614 h 985"/>
                <a:gd name="T38" fmla="*/ 97 w 830"/>
                <a:gd name="T39" fmla="*/ 598 h 985"/>
                <a:gd name="T40" fmla="*/ 37 w 830"/>
                <a:gd name="T41" fmla="*/ 590 h 985"/>
                <a:gd name="T42" fmla="*/ 5 w 830"/>
                <a:gd name="T43" fmla="*/ 587 h 985"/>
                <a:gd name="T44" fmla="*/ 98 w 830"/>
                <a:gd name="T45" fmla="*/ 548 h 985"/>
                <a:gd name="T46" fmla="*/ 265 w 830"/>
                <a:gd name="T47" fmla="*/ 468 h 985"/>
                <a:gd name="T48" fmla="*/ 393 w 830"/>
                <a:gd name="T49" fmla="*/ 388 h 985"/>
                <a:gd name="T50" fmla="*/ 491 w 830"/>
                <a:gd name="T51" fmla="*/ 308 h 985"/>
                <a:gd name="T52" fmla="*/ 561 w 830"/>
                <a:gd name="T53" fmla="*/ 233 h 985"/>
                <a:gd name="T54" fmla="*/ 609 w 830"/>
                <a:gd name="T55" fmla="*/ 164 h 985"/>
                <a:gd name="T56" fmla="*/ 638 w 830"/>
                <a:gd name="T57" fmla="*/ 104 h 985"/>
                <a:gd name="T58" fmla="*/ 652 w 830"/>
                <a:gd name="T59" fmla="*/ 56 h 985"/>
                <a:gd name="T60" fmla="*/ 659 w 830"/>
                <a:gd name="T61" fmla="*/ 21 h 985"/>
                <a:gd name="T62" fmla="*/ 659 w 830"/>
                <a:gd name="T63" fmla="*/ 2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985">
                  <a:moveTo>
                    <a:pt x="659" y="0"/>
                  </a:moveTo>
                  <a:lnTo>
                    <a:pt x="699" y="26"/>
                  </a:lnTo>
                  <a:lnTo>
                    <a:pt x="732" y="58"/>
                  </a:lnTo>
                  <a:lnTo>
                    <a:pt x="760" y="95"/>
                  </a:lnTo>
                  <a:lnTo>
                    <a:pt x="784" y="135"/>
                  </a:lnTo>
                  <a:lnTo>
                    <a:pt x="801" y="180"/>
                  </a:lnTo>
                  <a:lnTo>
                    <a:pt x="814" y="226"/>
                  </a:lnTo>
                  <a:lnTo>
                    <a:pt x="824" y="276"/>
                  </a:lnTo>
                  <a:lnTo>
                    <a:pt x="828" y="329"/>
                  </a:lnTo>
                  <a:lnTo>
                    <a:pt x="830" y="382"/>
                  </a:lnTo>
                  <a:lnTo>
                    <a:pt x="828" y="436"/>
                  </a:lnTo>
                  <a:lnTo>
                    <a:pt x="825" y="491"/>
                  </a:lnTo>
                  <a:lnTo>
                    <a:pt x="819" y="545"/>
                  </a:lnTo>
                  <a:lnTo>
                    <a:pt x="811" y="599"/>
                  </a:lnTo>
                  <a:lnTo>
                    <a:pt x="801" y="652"/>
                  </a:lnTo>
                  <a:lnTo>
                    <a:pt x="790" y="702"/>
                  </a:lnTo>
                  <a:lnTo>
                    <a:pt x="779" y="750"/>
                  </a:lnTo>
                  <a:lnTo>
                    <a:pt x="766" y="796"/>
                  </a:lnTo>
                  <a:lnTo>
                    <a:pt x="755" y="838"/>
                  </a:lnTo>
                  <a:lnTo>
                    <a:pt x="744" y="875"/>
                  </a:lnTo>
                  <a:lnTo>
                    <a:pt x="732" y="909"/>
                  </a:lnTo>
                  <a:lnTo>
                    <a:pt x="721" y="937"/>
                  </a:lnTo>
                  <a:lnTo>
                    <a:pt x="713" y="958"/>
                  </a:lnTo>
                  <a:lnTo>
                    <a:pt x="707" y="974"/>
                  </a:lnTo>
                  <a:lnTo>
                    <a:pt x="702" y="984"/>
                  </a:lnTo>
                  <a:lnTo>
                    <a:pt x="700" y="985"/>
                  </a:lnTo>
                  <a:lnTo>
                    <a:pt x="671" y="931"/>
                  </a:lnTo>
                  <a:lnTo>
                    <a:pt x="638" y="880"/>
                  </a:lnTo>
                  <a:lnTo>
                    <a:pt x="599" y="835"/>
                  </a:lnTo>
                  <a:lnTo>
                    <a:pt x="556" y="795"/>
                  </a:lnTo>
                  <a:lnTo>
                    <a:pt x="511" y="760"/>
                  </a:lnTo>
                  <a:lnTo>
                    <a:pt x="463" y="728"/>
                  </a:lnTo>
                  <a:lnTo>
                    <a:pt x="414" y="700"/>
                  </a:lnTo>
                  <a:lnTo>
                    <a:pt x="364" y="676"/>
                  </a:lnTo>
                  <a:lnTo>
                    <a:pt x="314" y="655"/>
                  </a:lnTo>
                  <a:lnTo>
                    <a:pt x="266" y="639"/>
                  </a:lnTo>
                  <a:lnTo>
                    <a:pt x="218" y="625"/>
                  </a:lnTo>
                  <a:lnTo>
                    <a:pt x="173" y="614"/>
                  </a:lnTo>
                  <a:lnTo>
                    <a:pt x="133" y="606"/>
                  </a:lnTo>
                  <a:lnTo>
                    <a:pt x="97" y="598"/>
                  </a:lnTo>
                  <a:lnTo>
                    <a:pt x="65" y="593"/>
                  </a:lnTo>
                  <a:lnTo>
                    <a:pt x="37" y="590"/>
                  </a:lnTo>
                  <a:lnTo>
                    <a:pt x="18" y="588"/>
                  </a:lnTo>
                  <a:lnTo>
                    <a:pt x="5" y="587"/>
                  </a:lnTo>
                  <a:lnTo>
                    <a:pt x="0" y="587"/>
                  </a:lnTo>
                  <a:lnTo>
                    <a:pt x="98" y="548"/>
                  </a:lnTo>
                  <a:lnTo>
                    <a:pt x="186" y="508"/>
                  </a:lnTo>
                  <a:lnTo>
                    <a:pt x="265" y="468"/>
                  </a:lnTo>
                  <a:lnTo>
                    <a:pt x="334" y="428"/>
                  </a:lnTo>
                  <a:lnTo>
                    <a:pt x="393" y="388"/>
                  </a:lnTo>
                  <a:lnTo>
                    <a:pt x="446" y="348"/>
                  </a:lnTo>
                  <a:lnTo>
                    <a:pt x="491" y="308"/>
                  </a:lnTo>
                  <a:lnTo>
                    <a:pt x="529" y="271"/>
                  </a:lnTo>
                  <a:lnTo>
                    <a:pt x="561" y="233"/>
                  </a:lnTo>
                  <a:lnTo>
                    <a:pt x="587" y="197"/>
                  </a:lnTo>
                  <a:lnTo>
                    <a:pt x="609" y="164"/>
                  </a:lnTo>
                  <a:lnTo>
                    <a:pt x="625" y="133"/>
                  </a:lnTo>
                  <a:lnTo>
                    <a:pt x="638" y="104"/>
                  </a:lnTo>
                  <a:lnTo>
                    <a:pt x="646" y="79"/>
                  </a:lnTo>
                  <a:lnTo>
                    <a:pt x="652" y="56"/>
                  </a:lnTo>
                  <a:lnTo>
                    <a:pt x="655" y="36"/>
                  </a:lnTo>
                  <a:lnTo>
                    <a:pt x="659" y="21"/>
                  </a:lnTo>
                  <a:lnTo>
                    <a:pt x="659" y="10"/>
                  </a:lnTo>
                  <a:lnTo>
                    <a:pt x="659" y="2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7" name="Freeform 13">
              <a:extLst>
                <a:ext uri="{FF2B5EF4-FFF2-40B4-BE49-F238E27FC236}">
                  <a16:creationId xmlns:a16="http://schemas.microsoft.com/office/drawing/2014/main" id="{C4D14AD9-9D43-1FF2-A684-12DF20127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462" y="2468566"/>
              <a:ext cx="157340" cy="186722"/>
            </a:xfrm>
            <a:custGeom>
              <a:avLst/>
              <a:gdLst>
                <a:gd name="T0" fmla="*/ 170 w 830"/>
                <a:gd name="T1" fmla="*/ 2 h 985"/>
                <a:gd name="T2" fmla="*/ 170 w 830"/>
                <a:gd name="T3" fmla="*/ 21 h 985"/>
                <a:gd name="T4" fmla="*/ 176 w 830"/>
                <a:gd name="T5" fmla="*/ 56 h 985"/>
                <a:gd name="T6" fmla="*/ 191 w 830"/>
                <a:gd name="T7" fmla="*/ 104 h 985"/>
                <a:gd name="T8" fmla="*/ 220 w 830"/>
                <a:gd name="T9" fmla="*/ 164 h 985"/>
                <a:gd name="T10" fmla="*/ 268 w 830"/>
                <a:gd name="T11" fmla="*/ 233 h 985"/>
                <a:gd name="T12" fmla="*/ 338 w 830"/>
                <a:gd name="T13" fmla="*/ 308 h 985"/>
                <a:gd name="T14" fmla="*/ 436 w 830"/>
                <a:gd name="T15" fmla="*/ 388 h 985"/>
                <a:gd name="T16" fmla="*/ 567 w 830"/>
                <a:gd name="T17" fmla="*/ 468 h 985"/>
                <a:gd name="T18" fmla="*/ 734 w 830"/>
                <a:gd name="T19" fmla="*/ 548 h 985"/>
                <a:gd name="T20" fmla="*/ 826 w 830"/>
                <a:gd name="T21" fmla="*/ 587 h 985"/>
                <a:gd name="T22" fmla="*/ 794 w 830"/>
                <a:gd name="T23" fmla="*/ 590 h 985"/>
                <a:gd name="T24" fmla="*/ 735 w 830"/>
                <a:gd name="T25" fmla="*/ 599 h 985"/>
                <a:gd name="T26" fmla="*/ 657 w 830"/>
                <a:gd name="T27" fmla="*/ 615 h 985"/>
                <a:gd name="T28" fmla="*/ 565 w 830"/>
                <a:gd name="T29" fmla="*/ 641 h 985"/>
                <a:gd name="T30" fmla="*/ 466 w 830"/>
                <a:gd name="T31" fmla="*/ 678 h 985"/>
                <a:gd name="T32" fmla="*/ 367 w 830"/>
                <a:gd name="T33" fmla="*/ 729 h 985"/>
                <a:gd name="T34" fmla="*/ 274 w 830"/>
                <a:gd name="T35" fmla="*/ 796 h 985"/>
                <a:gd name="T36" fmla="*/ 194 w 830"/>
                <a:gd name="T37" fmla="*/ 881 h 985"/>
                <a:gd name="T38" fmla="*/ 131 w 830"/>
                <a:gd name="T39" fmla="*/ 985 h 985"/>
                <a:gd name="T40" fmla="*/ 125 w 830"/>
                <a:gd name="T41" fmla="*/ 974 h 985"/>
                <a:gd name="T42" fmla="*/ 109 w 830"/>
                <a:gd name="T43" fmla="*/ 936 h 985"/>
                <a:gd name="T44" fmla="*/ 88 w 830"/>
                <a:gd name="T45" fmla="*/ 873 h 985"/>
                <a:gd name="T46" fmla="*/ 64 w 830"/>
                <a:gd name="T47" fmla="*/ 795 h 985"/>
                <a:gd name="T48" fmla="*/ 40 w 830"/>
                <a:gd name="T49" fmla="*/ 700 h 985"/>
                <a:gd name="T50" fmla="*/ 19 w 830"/>
                <a:gd name="T51" fmla="*/ 598 h 985"/>
                <a:gd name="T52" fmla="*/ 5 w 830"/>
                <a:gd name="T53" fmla="*/ 489 h 985"/>
                <a:gd name="T54" fmla="*/ 0 w 830"/>
                <a:gd name="T55" fmla="*/ 382 h 985"/>
                <a:gd name="T56" fmla="*/ 7 w 830"/>
                <a:gd name="T57" fmla="*/ 276 h 985"/>
                <a:gd name="T58" fmla="*/ 29 w 830"/>
                <a:gd name="T59" fmla="*/ 178 h 985"/>
                <a:gd name="T60" fmla="*/ 69 w 830"/>
                <a:gd name="T61" fmla="*/ 93 h 985"/>
                <a:gd name="T62" fmla="*/ 130 w 830"/>
                <a:gd name="T63" fmla="*/ 2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985">
                  <a:moveTo>
                    <a:pt x="170" y="0"/>
                  </a:moveTo>
                  <a:lnTo>
                    <a:pt x="170" y="2"/>
                  </a:lnTo>
                  <a:lnTo>
                    <a:pt x="170" y="10"/>
                  </a:lnTo>
                  <a:lnTo>
                    <a:pt x="170" y="21"/>
                  </a:lnTo>
                  <a:lnTo>
                    <a:pt x="172" y="36"/>
                  </a:lnTo>
                  <a:lnTo>
                    <a:pt x="176" y="56"/>
                  </a:lnTo>
                  <a:lnTo>
                    <a:pt x="183" y="79"/>
                  </a:lnTo>
                  <a:lnTo>
                    <a:pt x="191" y="104"/>
                  </a:lnTo>
                  <a:lnTo>
                    <a:pt x="204" y="133"/>
                  </a:lnTo>
                  <a:lnTo>
                    <a:pt x="220" y="164"/>
                  </a:lnTo>
                  <a:lnTo>
                    <a:pt x="242" y="197"/>
                  </a:lnTo>
                  <a:lnTo>
                    <a:pt x="268" y="233"/>
                  </a:lnTo>
                  <a:lnTo>
                    <a:pt x="300" y="271"/>
                  </a:lnTo>
                  <a:lnTo>
                    <a:pt x="338" y="308"/>
                  </a:lnTo>
                  <a:lnTo>
                    <a:pt x="385" y="348"/>
                  </a:lnTo>
                  <a:lnTo>
                    <a:pt x="436" y="388"/>
                  </a:lnTo>
                  <a:lnTo>
                    <a:pt x="497" y="428"/>
                  </a:lnTo>
                  <a:lnTo>
                    <a:pt x="567" y="468"/>
                  </a:lnTo>
                  <a:lnTo>
                    <a:pt x="646" y="508"/>
                  </a:lnTo>
                  <a:lnTo>
                    <a:pt x="734" y="548"/>
                  </a:lnTo>
                  <a:lnTo>
                    <a:pt x="830" y="587"/>
                  </a:lnTo>
                  <a:lnTo>
                    <a:pt x="826" y="587"/>
                  </a:lnTo>
                  <a:lnTo>
                    <a:pt x="814" y="588"/>
                  </a:lnTo>
                  <a:lnTo>
                    <a:pt x="794" y="590"/>
                  </a:lnTo>
                  <a:lnTo>
                    <a:pt x="767" y="593"/>
                  </a:lnTo>
                  <a:lnTo>
                    <a:pt x="735" y="599"/>
                  </a:lnTo>
                  <a:lnTo>
                    <a:pt x="698" y="606"/>
                  </a:lnTo>
                  <a:lnTo>
                    <a:pt x="657" y="615"/>
                  </a:lnTo>
                  <a:lnTo>
                    <a:pt x="612" y="627"/>
                  </a:lnTo>
                  <a:lnTo>
                    <a:pt x="565" y="641"/>
                  </a:lnTo>
                  <a:lnTo>
                    <a:pt x="516" y="659"/>
                  </a:lnTo>
                  <a:lnTo>
                    <a:pt x="466" y="678"/>
                  </a:lnTo>
                  <a:lnTo>
                    <a:pt x="417" y="702"/>
                  </a:lnTo>
                  <a:lnTo>
                    <a:pt x="367" y="729"/>
                  </a:lnTo>
                  <a:lnTo>
                    <a:pt x="320" y="761"/>
                  </a:lnTo>
                  <a:lnTo>
                    <a:pt x="274" y="796"/>
                  </a:lnTo>
                  <a:lnTo>
                    <a:pt x="232" y="836"/>
                  </a:lnTo>
                  <a:lnTo>
                    <a:pt x="194" y="881"/>
                  </a:lnTo>
                  <a:lnTo>
                    <a:pt x="160" y="931"/>
                  </a:lnTo>
                  <a:lnTo>
                    <a:pt x="131" y="985"/>
                  </a:lnTo>
                  <a:lnTo>
                    <a:pt x="130" y="984"/>
                  </a:lnTo>
                  <a:lnTo>
                    <a:pt x="125" y="974"/>
                  </a:lnTo>
                  <a:lnTo>
                    <a:pt x="119" y="958"/>
                  </a:lnTo>
                  <a:lnTo>
                    <a:pt x="109" y="936"/>
                  </a:lnTo>
                  <a:lnTo>
                    <a:pt x="99" y="907"/>
                  </a:lnTo>
                  <a:lnTo>
                    <a:pt x="88" y="873"/>
                  </a:lnTo>
                  <a:lnTo>
                    <a:pt x="75" y="836"/>
                  </a:lnTo>
                  <a:lnTo>
                    <a:pt x="64" y="795"/>
                  </a:lnTo>
                  <a:lnTo>
                    <a:pt x="51" y="748"/>
                  </a:lnTo>
                  <a:lnTo>
                    <a:pt x="40" y="700"/>
                  </a:lnTo>
                  <a:lnTo>
                    <a:pt x="29" y="651"/>
                  </a:lnTo>
                  <a:lnTo>
                    <a:pt x="19" y="598"/>
                  </a:lnTo>
                  <a:lnTo>
                    <a:pt x="11" y="543"/>
                  </a:lnTo>
                  <a:lnTo>
                    <a:pt x="5" y="489"/>
                  </a:lnTo>
                  <a:lnTo>
                    <a:pt x="2" y="434"/>
                  </a:lnTo>
                  <a:lnTo>
                    <a:pt x="0" y="382"/>
                  </a:lnTo>
                  <a:lnTo>
                    <a:pt x="2" y="327"/>
                  </a:lnTo>
                  <a:lnTo>
                    <a:pt x="7" y="276"/>
                  </a:lnTo>
                  <a:lnTo>
                    <a:pt x="16" y="226"/>
                  </a:lnTo>
                  <a:lnTo>
                    <a:pt x="29" y="178"/>
                  </a:lnTo>
                  <a:lnTo>
                    <a:pt x="47" y="135"/>
                  </a:lnTo>
                  <a:lnTo>
                    <a:pt x="69" y="93"/>
                  </a:lnTo>
                  <a:lnTo>
                    <a:pt x="96" y="58"/>
                  </a:lnTo>
                  <a:lnTo>
                    <a:pt x="130" y="2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8" name="Freeform 14">
              <a:extLst>
                <a:ext uri="{FF2B5EF4-FFF2-40B4-BE49-F238E27FC236}">
                  <a16:creationId xmlns:a16="http://schemas.microsoft.com/office/drawing/2014/main" id="{0F59EC46-FD01-AE9E-DB00-77A1F05C6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649" y="2409990"/>
              <a:ext cx="233355" cy="74499"/>
            </a:xfrm>
            <a:custGeom>
              <a:avLst/>
              <a:gdLst>
                <a:gd name="T0" fmla="*/ 33 w 1231"/>
                <a:gd name="T1" fmla="*/ 0 h 393"/>
                <a:gd name="T2" fmla="*/ 89 w 1231"/>
                <a:gd name="T3" fmla="*/ 61 h 393"/>
                <a:gd name="T4" fmla="*/ 148 w 1231"/>
                <a:gd name="T5" fmla="*/ 116 h 393"/>
                <a:gd name="T6" fmla="*/ 209 w 1231"/>
                <a:gd name="T7" fmla="*/ 165 h 393"/>
                <a:gd name="T8" fmla="*/ 273 w 1231"/>
                <a:gd name="T9" fmla="*/ 208 h 393"/>
                <a:gd name="T10" fmla="*/ 337 w 1231"/>
                <a:gd name="T11" fmla="*/ 244 h 393"/>
                <a:gd name="T12" fmla="*/ 405 w 1231"/>
                <a:gd name="T13" fmla="*/ 274 h 393"/>
                <a:gd name="T14" fmla="*/ 474 w 1231"/>
                <a:gd name="T15" fmla="*/ 295 h 393"/>
                <a:gd name="T16" fmla="*/ 544 w 1231"/>
                <a:gd name="T17" fmla="*/ 308 h 393"/>
                <a:gd name="T18" fmla="*/ 614 w 1231"/>
                <a:gd name="T19" fmla="*/ 313 h 393"/>
                <a:gd name="T20" fmla="*/ 687 w 1231"/>
                <a:gd name="T21" fmla="*/ 308 h 393"/>
                <a:gd name="T22" fmla="*/ 757 w 1231"/>
                <a:gd name="T23" fmla="*/ 295 h 393"/>
                <a:gd name="T24" fmla="*/ 826 w 1231"/>
                <a:gd name="T25" fmla="*/ 274 h 393"/>
                <a:gd name="T26" fmla="*/ 892 w 1231"/>
                <a:gd name="T27" fmla="*/ 245 h 393"/>
                <a:gd name="T28" fmla="*/ 957 w 1231"/>
                <a:gd name="T29" fmla="*/ 210 h 393"/>
                <a:gd name="T30" fmla="*/ 1021 w 1231"/>
                <a:gd name="T31" fmla="*/ 167 h 393"/>
                <a:gd name="T32" fmla="*/ 1082 w 1231"/>
                <a:gd name="T33" fmla="*/ 117 h 393"/>
                <a:gd name="T34" fmla="*/ 1141 w 1231"/>
                <a:gd name="T35" fmla="*/ 61 h 393"/>
                <a:gd name="T36" fmla="*/ 1197 w 1231"/>
                <a:gd name="T37" fmla="*/ 0 h 393"/>
                <a:gd name="T38" fmla="*/ 1217 w 1231"/>
                <a:gd name="T39" fmla="*/ 40 h 393"/>
                <a:gd name="T40" fmla="*/ 1231 w 1231"/>
                <a:gd name="T41" fmla="*/ 84 h 393"/>
                <a:gd name="T42" fmla="*/ 1172 w 1231"/>
                <a:gd name="T43" fmla="*/ 144 h 393"/>
                <a:gd name="T44" fmla="*/ 1109 w 1231"/>
                <a:gd name="T45" fmla="*/ 199 h 393"/>
                <a:gd name="T46" fmla="*/ 1045 w 1231"/>
                <a:gd name="T47" fmla="*/ 247 h 393"/>
                <a:gd name="T48" fmla="*/ 980 w 1231"/>
                <a:gd name="T49" fmla="*/ 290 h 393"/>
                <a:gd name="T50" fmla="*/ 911 w 1231"/>
                <a:gd name="T51" fmla="*/ 325 h 393"/>
                <a:gd name="T52" fmla="*/ 840 w 1231"/>
                <a:gd name="T53" fmla="*/ 354 h 393"/>
                <a:gd name="T54" fmla="*/ 767 w 1231"/>
                <a:gd name="T55" fmla="*/ 375 h 393"/>
                <a:gd name="T56" fmla="*/ 691 w 1231"/>
                <a:gd name="T57" fmla="*/ 388 h 393"/>
                <a:gd name="T58" fmla="*/ 614 w 1231"/>
                <a:gd name="T59" fmla="*/ 393 h 393"/>
                <a:gd name="T60" fmla="*/ 538 w 1231"/>
                <a:gd name="T61" fmla="*/ 388 h 393"/>
                <a:gd name="T62" fmla="*/ 464 w 1231"/>
                <a:gd name="T63" fmla="*/ 375 h 393"/>
                <a:gd name="T64" fmla="*/ 390 w 1231"/>
                <a:gd name="T65" fmla="*/ 354 h 393"/>
                <a:gd name="T66" fmla="*/ 320 w 1231"/>
                <a:gd name="T67" fmla="*/ 325 h 393"/>
                <a:gd name="T68" fmla="*/ 251 w 1231"/>
                <a:gd name="T69" fmla="*/ 290 h 393"/>
                <a:gd name="T70" fmla="*/ 185 w 1231"/>
                <a:gd name="T71" fmla="*/ 247 h 393"/>
                <a:gd name="T72" fmla="*/ 121 w 1231"/>
                <a:gd name="T73" fmla="*/ 199 h 393"/>
                <a:gd name="T74" fmla="*/ 59 w 1231"/>
                <a:gd name="T75" fmla="*/ 144 h 393"/>
                <a:gd name="T76" fmla="*/ 0 w 1231"/>
                <a:gd name="T77" fmla="*/ 84 h 393"/>
                <a:gd name="T78" fmla="*/ 14 w 1231"/>
                <a:gd name="T79" fmla="*/ 40 h 393"/>
                <a:gd name="T80" fmla="*/ 33 w 1231"/>
                <a:gd name="T8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1" h="393">
                  <a:moveTo>
                    <a:pt x="33" y="0"/>
                  </a:moveTo>
                  <a:lnTo>
                    <a:pt x="89" y="61"/>
                  </a:lnTo>
                  <a:lnTo>
                    <a:pt x="148" y="116"/>
                  </a:lnTo>
                  <a:lnTo>
                    <a:pt x="209" y="165"/>
                  </a:lnTo>
                  <a:lnTo>
                    <a:pt x="273" y="208"/>
                  </a:lnTo>
                  <a:lnTo>
                    <a:pt x="337" y="244"/>
                  </a:lnTo>
                  <a:lnTo>
                    <a:pt x="405" y="274"/>
                  </a:lnTo>
                  <a:lnTo>
                    <a:pt x="474" y="295"/>
                  </a:lnTo>
                  <a:lnTo>
                    <a:pt x="544" y="308"/>
                  </a:lnTo>
                  <a:lnTo>
                    <a:pt x="614" y="313"/>
                  </a:lnTo>
                  <a:lnTo>
                    <a:pt x="687" y="308"/>
                  </a:lnTo>
                  <a:lnTo>
                    <a:pt x="757" y="295"/>
                  </a:lnTo>
                  <a:lnTo>
                    <a:pt x="826" y="274"/>
                  </a:lnTo>
                  <a:lnTo>
                    <a:pt x="892" y="245"/>
                  </a:lnTo>
                  <a:lnTo>
                    <a:pt x="957" y="210"/>
                  </a:lnTo>
                  <a:lnTo>
                    <a:pt x="1021" y="167"/>
                  </a:lnTo>
                  <a:lnTo>
                    <a:pt x="1082" y="117"/>
                  </a:lnTo>
                  <a:lnTo>
                    <a:pt x="1141" y="61"/>
                  </a:lnTo>
                  <a:lnTo>
                    <a:pt x="1197" y="0"/>
                  </a:lnTo>
                  <a:lnTo>
                    <a:pt x="1217" y="40"/>
                  </a:lnTo>
                  <a:lnTo>
                    <a:pt x="1231" y="84"/>
                  </a:lnTo>
                  <a:lnTo>
                    <a:pt x="1172" y="144"/>
                  </a:lnTo>
                  <a:lnTo>
                    <a:pt x="1109" y="199"/>
                  </a:lnTo>
                  <a:lnTo>
                    <a:pt x="1045" y="247"/>
                  </a:lnTo>
                  <a:lnTo>
                    <a:pt x="980" y="290"/>
                  </a:lnTo>
                  <a:lnTo>
                    <a:pt x="911" y="325"/>
                  </a:lnTo>
                  <a:lnTo>
                    <a:pt x="840" y="354"/>
                  </a:lnTo>
                  <a:lnTo>
                    <a:pt x="767" y="375"/>
                  </a:lnTo>
                  <a:lnTo>
                    <a:pt x="691" y="388"/>
                  </a:lnTo>
                  <a:lnTo>
                    <a:pt x="614" y="393"/>
                  </a:lnTo>
                  <a:lnTo>
                    <a:pt x="538" y="388"/>
                  </a:lnTo>
                  <a:lnTo>
                    <a:pt x="464" y="375"/>
                  </a:lnTo>
                  <a:lnTo>
                    <a:pt x="390" y="354"/>
                  </a:lnTo>
                  <a:lnTo>
                    <a:pt x="320" y="325"/>
                  </a:lnTo>
                  <a:lnTo>
                    <a:pt x="251" y="290"/>
                  </a:lnTo>
                  <a:lnTo>
                    <a:pt x="185" y="247"/>
                  </a:lnTo>
                  <a:lnTo>
                    <a:pt x="121" y="199"/>
                  </a:lnTo>
                  <a:lnTo>
                    <a:pt x="59" y="144"/>
                  </a:lnTo>
                  <a:lnTo>
                    <a:pt x="0" y="84"/>
                  </a:lnTo>
                  <a:lnTo>
                    <a:pt x="14" y="4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D1A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9" name="Freeform 15">
              <a:extLst>
                <a:ext uri="{FF2B5EF4-FFF2-40B4-BE49-F238E27FC236}">
                  <a16:creationId xmlns:a16="http://schemas.microsoft.com/office/drawing/2014/main" id="{E5685D66-3156-3F6E-0CE0-BC58D2516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721" y="2066877"/>
              <a:ext cx="460834" cy="401689"/>
            </a:xfrm>
            <a:custGeom>
              <a:avLst/>
              <a:gdLst>
                <a:gd name="T0" fmla="*/ 543 w 2431"/>
                <a:gd name="T1" fmla="*/ 10 h 2119"/>
                <a:gd name="T2" fmla="*/ 567 w 2431"/>
                <a:gd name="T3" fmla="*/ 50 h 2119"/>
                <a:gd name="T4" fmla="*/ 613 w 2431"/>
                <a:gd name="T5" fmla="*/ 112 h 2119"/>
                <a:gd name="T6" fmla="*/ 685 w 2431"/>
                <a:gd name="T7" fmla="*/ 181 h 2119"/>
                <a:gd name="T8" fmla="*/ 785 w 2431"/>
                <a:gd name="T9" fmla="*/ 244 h 2119"/>
                <a:gd name="T10" fmla="*/ 913 w 2431"/>
                <a:gd name="T11" fmla="*/ 287 h 2119"/>
                <a:gd name="T12" fmla="*/ 1070 w 2431"/>
                <a:gd name="T13" fmla="*/ 298 h 2119"/>
                <a:gd name="T14" fmla="*/ 1262 w 2431"/>
                <a:gd name="T15" fmla="*/ 260 h 2119"/>
                <a:gd name="T16" fmla="*/ 1486 w 2431"/>
                <a:gd name="T17" fmla="*/ 162 h 2119"/>
                <a:gd name="T18" fmla="*/ 1584 w 2431"/>
                <a:gd name="T19" fmla="*/ 242 h 2119"/>
                <a:gd name="T20" fmla="*/ 1770 w 2431"/>
                <a:gd name="T21" fmla="*/ 247 h 2119"/>
                <a:gd name="T22" fmla="*/ 1911 w 2431"/>
                <a:gd name="T23" fmla="*/ 297 h 2119"/>
                <a:gd name="T24" fmla="*/ 2011 w 2431"/>
                <a:gd name="T25" fmla="*/ 378 h 2119"/>
                <a:gd name="T26" fmla="*/ 2080 w 2431"/>
                <a:gd name="T27" fmla="*/ 487 h 2119"/>
                <a:gd name="T28" fmla="*/ 2119 w 2431"/>
                <a:gd name="T29" fmla="*/ 612 h 2119"/>
                <a:gd name="T30" fmla="*/ 2135 w 2431"/>
                <a:gd name="T31" fmla="*/ 745 h 2119"/>
                <a:gd name="T32" fmla="*/ 2135 w 2431"/>
                <a:gd name="T33" fmla="*/ 878 h 2119"/>
                <a:gd name="T34" fmla="*/ 2123 w 2431"/>
                <a:gd name="T35" fmla="*/ 1000 h 2119"/>
                <a:gd name="T36" fmla="*/ 2107 w 2431"/>
                <a:gd name="T37" fmla="*/ 1106 h 2119"/>
                <a:gd name="T38" fmla="*/ 2090 w 2431"/>
                <a:gd name="T39" fmla="*/ 1184 h 2119"/>
                <a:gd name="T40" fmla="*/ 2079 w 2431"/>
                <a:gd name="T41" fmla="*/ 1227 h 2119"/>
                <a:gd name="T42" fmla="*/ 2192 w 2431"/>
                <a:gd name="T43" fmla="*/ 1064 h 2119"/>
                <a:gd name="T44" fmla="*/ 2303 w 2431"/>
                <a:gd name="T45" fmla="*/ 820 h 2119"/>
                <a:gd name="T46" fmla="*/ 2352 w 2431"/>
                <a:gd name="T47" fmla="*/ 836 h 2119"/>
                <a:gd name="T48" fmla="*/ 2417 w 2431"/>
                <a:gd name="T49" fmla="*/ 912 h 2119"/>
                <a:gd name="T50" fmla="*/ 2431 w 2431"/>
                <a:gd name="T51" fmla="*/ 1025 h 2119"/>
                <a:gd name="T52" fmla="*/ 2399 w 2431"/>
                <a:gd name="T53" fmla="*/ 1163 h 2119"/>
                <a:gd name="T54" fmla="*/ 2322 w 2431"/>
                <a:gd name="T55" fmla="*/ 1304 h 2119"/>
                <a:gd name="T56" fmla="*/ 2215 w 2431"/>
                <a:gd name="T57" fmla="*/ 1413 h 2119"/>
                <a:gd name="T58" fmla="*/ 2103 w 2431"/>
                <a:gd name="T59" fmla="*/ 1469 h 2119"/>
                <a:gd name="T60" fmla="*/ 1984 w 2431"/>
                <a:gd name="T61" fmla="*/ 1557 h 2119"/>
                <a:gd name="T62" fmla="*/ 1822 w 2431"/>
                <a:gd name="T63" fmla="*/ 1783 h 2119"/>
                <a:gd name="T64" fmla="*/ 1638 w 2431"/>
                <a:gd name="T65" fmla="*/ 1961 h 2119"/>
                <a:gd name="T66" fmla="*/ 1435 w 2431"/>
                <a:gd name="T67" fmla="*/ 2078 h 2119"/>
                <a:gd name="T68" fmla="*/ 1215 w 2431"/>
                <a:gd name="T69" fmla="*/ 2119 h 2119"/>
                <a:gd name="T70" fmla="*/ 998 w 2431"/>
                <a:gd name="T71" fmla="*/ 2076 h 2119"/>
                <a:gd name="T72" fmla="*/ 794 w 2431"/>
                <a:gd name="T73" fmla="*/ 1959 h 2119"/>
                <a:gd name="T74" fmla="*/ 609 w 2431"/>
                <a:gd name="T75" fmla="*/ 1781 h 2119"/>
                <a:gd name="T76" fmla="*/ 448 w 2431"/>
                <a:gd name="T77" fmla="*/ 1557 h 2119"/>
                <a:gd name="T78" fmla="*/ 320 w 2431"/>
                <a:gd name="T79" fmla="*/ 1466 h 2119"/>
                <a:gd name="T80" fmla="*/ 194 w 2431"/>
                <a:gd name="T81" fmla="*/ 1392 h 2119"/>
                <a:gd name="T82" fmla="*/ 80 w 2431"/>
                <a:gd name="T83" fmla="*/ 1258 h 2119"/>
                <a:gd name="T84" fmla="*/ 18 w 2431"/>
                <a:gd name="T85" fmla="*/ 1117 h 2119"/>
                <a:gd name="T86" fmla="*/ 0 w 2431"/>
                <a:gd name="T87" fmla="*/ 985 h 2119"/>
                <a:gd name="T88" fmla="*/ 27 w 2431"/>
                <a:gd name="T89" fmla="*/ 883 h 2119"/>
                <a:gd name="T90" fmla="*/ 98 w 2431"/>
                <a:gd name="T91" fmla="*/ 827 h 2119"/>
                <a:gd name="T92" fmla="*/ 171 w 2431"/>
                <a:gd name="T93" fmla="*/ 870 h 2119"/>
                <a:gd name="T94" fmla="*/ 235 w 2431"/>
                <a:gd name="T95" fmla="*/ 990 h 2119"/>
                <a:gd name="T96" fmla="*/ 287 w 2431"/>
                <a:gd name="T97" fmla="*/ 1067 h 2119"/>
                <a:gd name="T98" fmla="*/ 309 w 2431"/>
                <a:gd name="T99" fmla="*/ 1094 h 2119"/>
                <a:gd name="T100" fmla="*/ 295 w 2431"/>
                <a:gd name="T101" fmla="*/ 902 h 2119"/>
                <a:gd name="T102" fmla="*/ 320 w 2431"/>
                <a:gd name="T103" fmla="*/ 748 h 2119"/>
                <a:gd name="T104" fmla="*/ 372 w 2431"/>
                <a:gd name="T105" fmla="*/ 619 h 2119"/>
                <a:gd name="T106" fmla="*/ 434 w 2431"/>
                <a:gd name="T107" fmla="*/ 500 h 2119"/>
                <a:gd name="T108" fmla="*/ 493 w 2431"/>
                <a:gd name="T109" fmla="*/ 378 h 2119"/>
                <a:gd name="T110" fmla="*/ 535 w 2431"/>
                <a:gd name="T111" fmla="*/ 239 h 2119"/>
                <a:gd name="T112" fmla="*/ 545 w 2431"/>
                <a:gd name="T113" fmla="*/ 68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31" h="2119">
                  <a:moveTo>
                    <a:pt x="538" y="0"/>
                  </a:moveTo>
                  <a:lnTo>
                    <a:pt x="540" y="2"/>
                  </a:lnTo>
                  <a:lnTo>
                    <a:pt x="543" y="10"/>
                  </a:lnTo>
                  <a:lnTo>
                    <a:pt x="548" y="20"/>
                  </a:lnTo>
                  <a:lnTo>
                    <a:pt x="556" y="34"/>
                  </a:lnTo>
                  <a:lnTo>
                    <a:pt x="567" y="50"/>
                  </a:lnTo>
                  <a:lnTo>
                    <a:pt x="580" y="69"/>
                  </a:lnTo>
                  <a:lnTo>
                    <a:pt x="596" y="90"/>
                  </a:lnTo>
                  <a:lnTo>
                    <a:pt x="613" y="112"/>
                  </a:lnTo>
                  <a:lnTo>
                    <a:pt x="634" y="135"/>
                  </a:lnTo>
                  <a:lnTo>
                    <a:pt x="658" y="159"/>
                  </a:lnTo>
                  <a:lnTo>
                    <a:pt x="685" y="181"/>
                  </a:lnTo>
                  <a:lnTo>
                    <a:pt x="716" y="204"/>
                  </a:lnTo>
                  <a:lnTo>
                    <a:pt x="748" y="225"/>
                  </a:lnTo>
                  <a:lnTo>
                    <a:pt x="785" y="244"/>
                  </a:lnTo>
                  <a:lnTo>
                    <a:pt x="823" y="261"/>
                  </a:lnTo>
                  <a:lnTo>
                    <a:pt x="866" y="276"/>
                  </a:lnTo>
                  <a:lnTo>
                    <a:pt x="913" y="287"/>
                  </a:lnTo>
                  <a:lnTo>
                    <a:pt x="961" y="295"/>
                  </a:lnTo>
                  <a:lnTo>
                    <a:pt x="1014" y="298"/>
                  </a:lnTo>
                  <a:lnTo>
                    <a:pt x="1070" y="298"/>
                  </a:lnTo>
                  <a:lnTo>
                    <a:pt x="1131" y="292"/>
                  </a:lnTo>
                  <a:lnTo>
                    <a:pt x="1193" y="279"/>
                  </a:lnTo>
                  <a:lnTo>
                    <a:pt x="1262" y="260"/>
                  </a:lnTo>
                  <a:lnTo>
                    <a:pt x="1332" y="236"/>
                  </a:lnTo>
                  <a:lnTo>
                    <a:pt x="1408" y="202"/>
                  </a:lnTo>
                  <a:lnTo>
                    <a:pt x="1486" y="162"/>
                  </a:lnTo>
                  <a:lnTo>
                    <a:pt x="1433" y="266"/>
                  </a:lnTo>
                  <a:lnTo>
                    <a:pt x="1512" y="252"/>
                  </a:lnTo>
                  <a:lnTo>
                    <a:pt x="1584" y="242"/>
                  </a:lnTo>
                  <a:lnTo>
                    <a:pt x="1651" y="239"/>
                  </a:lnTo>
                  <a:lnTo>
                    <a:pt x="1714" y="241"/>
                  </a:lnTo>
                  <a:lnTo>
                    <a:pt x="1770" y="247"/>
                  </a:lnTo>
                  <a:lnTo>
                    <a:pt x="1822" y="260"/>
                  </a:lnTo>
                  <a:lnTo>
                    <a:pt x="1869" y="276"/>
                  </a:lnTo>
                  <a:lnTo>
                    <a:pt x="1911" y="297"/>
                  </a:lnTo>
                  <a:lnTo>
                    <a:pt x="1949" y="321"/>
                  </a:lnTo>
                  <a:lnTo>
                    <a:pt x="1983" y="348"/>
                  </a:lnTo>
                  <a:lnTo>
                    <a:pt x="2011" y="378"/>
                  </a:lnTo>
                  <a:lnTo>
                    <a:pt x="2039" y="412"/>
                  </a:lnTo>
                  <a:lnTo>
                    <a:pt x="2061" y="449"/>
                  </a:lnTo>
                  <a:lnTo>
                    <a:pt x="2080" y="487"/>
                  </a:lnTo>
                  <a:lnTo>
                    <a:pt x="2095" y="527"/>
                  </a:lnTo>
                  <a:lnTo>
                    <a:pt x="2109" y="569"/>
                  </a:lnTo>
                  <a:lnTo>
                    <a:pt x="2119" y="612"/>
                  </a:lnTo>
                  <a:lnTo>
                    <a:pt x="2127" y="655"/>
                  </a:lnTo>
                  <a:lnTo>
                    <a:pt x="2131" y="700"/>
                  </a:lnTo>
                  <a:lnTo>
                    <a:pt x="2135" y="745"/>
                  </a:lnTo>
                  <a:lnTo>
                    <a:pt x="2136" y="790"/>
                  </a:lnTo>
                  <a:lnTo>
                    <a:pt x="2136" y="833"/>
                  </a:lnTo>
                  <a:lnTo>
                    <a:pt x="2135" y="878"/>
                  </a:lnTo>
                  <a:lnTo>
                    <a:pt x="2131" y="920"/>
                  </a:lnTo>
                  <a:lnTo>
                    <a:pt x="2128" y="961"/>
                  </a:lnTo>
                  <a:lnTo>
                    <a:pt x="2123" y="1000"/>
                  </a:lnTo>
                  <a:lnTo>
                    <a:pt x="2119" y="1038"/>
                  </a:lnTo>
                  <a:lnTo>
                    <a:pt x="2112" y="1073"/>
                  </a:lnTo>
                  <a:lnTo>
                    <a:pt x="2107" y="1106"/>
                  </a:lnTo>
                  <a:lnTo>
                    <a:pt x="2101" y="1136"/>
                  </a:lnTo>
                  <a:lnTo>
                    <a:pt x="2095" y="1162"/>
                  </a:lnTo>
                  <a:lnTo>
                    <a:pt x="2090" y="1184"/>
                  </a:lnTo>
                  <a:lnTo>
                    <a:pt x="2085" y="1203"/>
                  </a:lnTo>
                  <a:lnTo>
                    <a:pt x="2082" y="1218"/>
                  </a:lnTo>
                  <a:lnTo>
                    <a:pt x="2079" y="1227"/>
                  </a:lnTo>
                  <a:lnTo>
                    <a:pt x="2077" y="1232"/>
                  </a:lnTo>
                  <a:lnTo>
                    <a:pt x="2140" y="1147"/>
                  </a:lnTo>
                  <a:lnTo>
                    <a:pt x="2192" y="1064"/>
                  </a:lnTo>
                  <a:lnTo>
                    <a:pt x="2237" y="981"/>
                  </a:lnTo>
                  <a:lnTo>
                    <a:pt x="2274" y="899"/>
                  </a:lnTo>
                  <a:lnTo>
                    <a:pt x="2303" y="820"/>
                  </a:lnTo>
                  <a:lnTo>
                    <a:pt x="2320" y="822"/>
                  </a:lnTo>
                  <a:lnTo>
                    <a:pt x="2338" y="828"/>
                  </a:lnTo>
                  <a:lnTo>
                    <a:pt x="2352" y="836"/>
                  </a:lnTo>
                  <a:lnTo>
                    <a:pt x="2378" y="856"/>
                  </a:lnTo>
                  <a:lnTo>
                    <a:pt x="2401" y="881"/>
                  </a:lnTo>
                  <a:lnTo>
                    <a:pt x="2417" y="912"/>
                  </a:lnTo>
                  <a:lnTo>
                    <a:pt x="2426" y="945"/>
                  </a:lnTo>
                  <a:lnTo>
                    <a:pt x="2431" y="984"/>
                  </a:lnTo>
                  <a:lnTo>
                    <a:pt x="2431" y="1025"/>
                  </a:lnTo>
                  <a:lnTo>
                    <a:pt x="2426" y="1070"/>
                  </a:lnTo>
                  <a:lnTo>
                    <a:pt x="2415" y="1117"/>
                  </a:lnTo>
                  <a:lnTo>
                    <a:pt x="2399" y="1163"/>
                  </a:lnTo>
                  <a:lnTo>
                    <a:pt x="2378" y="1210"/>
                  </a:lnTo>
                  <a:lnTo>
                    <a:pt x="2352" y="1258"/>
                  </a:lnTo>
                  <a:lnTo>
                    <a:pt x="2322" y="1304"/>
                  </a:lnTo>
                  <a:lnTo>
                    <a:pt x="2288" y="1346"/>
                  </a:lnTo>
                  <a:lnTo>
                    <a:pt x="2253" y="1381"/>
                  </a:lnTo>
                  <a:lnTo>
                    <a:pt x="2215" y="1413"/>
                  </a:lnTo>
                  <a:lnTo>
                    <a:pt x="2178" y="1439"/>
                  </a:lnTo>
                  <a:lnTo>
                    <a:pt x="2140" y="1458"/>
                  </a:lnTo>
                  <a:lnTo>
                    <a:pt x="2103" y="1469"/>
                  </a:lnTo>
                  <a:lnTo>
                    <a:pt x="2066" y="1476"/>
                  </a:lnTo>
                  <a:lnTo>
                    <a:pt x="2032" y="1474"/>
                  </a:lnTo>
                  <a:lnTo>
                    <a:pt x="1984" y="1557"/>
                  </a:lnTo>
                  <a:lnTo>
                    <a:pt x="1933" y="1637"/>
                  </a:lnTo>
                  <a:lnTo>
                    <a:pt x="1880" y="1713"/>
                  </a:lnTo>
                  <a:lnTo>
                    <a:pt x="1822" y="1783"/>
                  </a:lnTo>
                  <a:lnTo>
                    <a:pt x="1763" y="1849"/>
                  </a:lnTo>
                  <a:lnTo>
                    <a:pt x="1702" y="1908"/>
                  </a:lnTo>
                  <a:lnTo>
                    <a:pt x="1638" y="1961"/>
                  </a:lnTo>
                  <a:lnTo>
                    <a:pt x="1573" y="2007"/>
                  </a:lnTo>
                  <a:lnTo>
                    <a:pt x="1505" y="2046"/>
                  </a:lnTo>
                  <a:lnTo>
                    <a:pt x="1435" y="2078"/>
                  </a:lnTo>
                  <a:lnTo>
                    <a:pt x="1363" y="2100"/>
                  </a:lnTo>
                  <a:lnTo>
                    <a:pt x="1291" y="2115"/>
                  </a:lnTo>
                  <a:lnTo>
                    <a:pt x="1215" y="2119"/>
                  </a:lnTo>
                  <a:lnTo>
                    <a:pt x="1142" y="2115"/>
                  </a:lnTo>
                  <a:lnTo>
                    <a:pt x="1068" y="2100"/>
                  </a:lnTo>
                  <a:lnTo>
                    <a:pt x="998" y="2076"/>
                  </a:lnTo>
                  <a:lnTo>
                    <a:pt x="927" y="2046"/>
                  </a:lnTo>
                  <a:lnTo>
                    <a:pt x="860" y="2006"/>
                  </a:lnTo>
                  <a:lnTo>
                    <a:pt x="794" y="1959"/>
                  </a:lnTo>
                  <a:lnTo>
                    <a:pt x="730" y="1906"/>
                  </a:lnTo>
                  <a:lnTo>
                    <a:pt x="668" y="1847"/>
                  </a:lnTo>
                  <a:lnTo>
                    <a:pt x="609" y="1781"/>
                  </a:lnTo>
                  <a:lnTo>
                    <a:pt x="553" y="1711"/>
                  </a:lnTo>
                  <a:lnTo>
                    <a:pt x="500" y="1636"/>
                  </a:lnTo>
                  <a:lnTo>
                    <a:pt x="448" y="1557"/>
                  </a:lnTo>
                  <a:lnTo>
                    <a:pt x="400" y="1474"/>
                  </a:lnTo>
                  <a:lnTo>
                    <a:pt x="362" y="1474"/>
                  </a:lnTo>
                  <a:lnTo>
                    <a:pt x="320" y="1466"/>
                  </a:lnTo>
                  <a:lnTo>
                    <a:pt x="279" y="1448"/>
                  </a:lnTo>
                  <a:lnTo>
                    <a:pt x="235" y="1424"/>
                  </a:lnTo>
                  <a:lnTo>
                    <a:pt x="194" y="1392"/>
                  </a:lnTo>
                  <a:lnTo>
                    <a:pt x="154" y="1354"/>
                  </a:lnTo>
                  <a:lnTo>
                    <a:pt x="115" y="1309"/>
                  </a:lnTo>
                  <a:lnTo>
                    <a:pt x="80" y="1258"/>
                  </a:lnTo>
                  <a:lnTo>
                    <a:pt x="54" y="1210"/>
                  </a:lnTo>
                  <a:lnTo>
                    <a:pt x="34" y="1163"/>
                  </a:lnTo>
                  <a:lnTo>
                    <a:pt x="18" y="1117"/>
                  </a:lnTo>
                  <a:lnTo>
                    <a:pt x="6" y="1072"/>
                  </a:lnTo>
                  <a:lnTo>
                    <a:pt x="0" y="1027"/>
                  </a:lnTo>
                  <a:lnTo>
                    <a:pt x="0" y="985"/>
                  </a:lnTo>
                  <a:lnTo>
                    <a:pt x="3" y="947"/>
                  </a:lnTo>
                  <a:lnTo>
                    <a:pt x="13" y="913"/>
                  </a:lnTo>
                  <a:lnTo>
                    <a:pt x="27" y="883"/>
                  </a:lnTo>
                  <a:lnTo>
                    <a:pt x="46" y="857"/>
                  </a:lnTo>
                  <a:lnTo>
                    <a:pt x="72" y="836"/>
                  </a:lnTo>
                  <a:lnTo>
                    <a:pt x="98" y="827"/>
                  </a:lnTo>
                  <a:lnTo>
                    <a:pt x="123" y="820"/>
                  </a:lnTo>
                  <a:lnTo>
                    <a:pt x="151" y="820"/>
                  </a:lnTo>
                  <a:lnTo>
                    <a:pt x="171" y="870"/>
                  </a:lnTo>
                  <a:lnTo>
                    <a:pt x="192" y="915"/>
                  </a:lnTo>
                  <a:lnTo>
                    <a:pt x="215" y="955"/>
                  </a:lnTo>
                  <a:lnTo>
                    <a:pt x="235" y="990"/>
                  </a:lnTo>
                  <a:lnTo>
                    <a:pt x="255" y="1022"/>
                  </a:lnTo>
                  <a:lnTo>
                    <a:pt x="272" y="1048"/>
                  </a:lnTo>
                  <a:lnTo>
                    <a:pt x="287" y="1067"/>
                  </a:lnTo>
                  <a:lnTo>
                    <a:pt x="299" y="1083"/>
                  </a:lnTo>
                  <a:lnTo>
                    <a:pt x="306" y="1091"/>
                  </a:lnTo>
                  <a:lnTo>
                    <a:pt x="309" y="1094"/>
                  </a:lnTo>
                  <a:lnTo>
                    <a:pt x="299" y="1025"/>
                  </a:lnTo>
                  <a:lnTo>
                    <a:pt x="295" y="961"/>
                  </a:lnTo>
                  <a:lnTo>
                    <a:pt x="295" y="902"/>
                  </a:lnTo>
                  <a:lnTo>
                    <a:pt x="299" y="848"/>
                  </a:lnTo>
                  <a:lnTo>
                    <a:pt x="308" y="796"/>
                  </a:lnTo>
                  <a:lnTo>
                    <a:pt x="320" y="748"/>
                  </a:lnTo>
                  <a:lnTo>
                    <a:pt x="335" y="703"/>
                  </a:lnTo>
                  <a:lnTo>
                    <a:pt x="352" y="660"/>
                  </a:lnTo>
                  <a:lnTo>
                    <a:pt x="372" y="619"/>
                  </a:lnTo>
                  <a:lnTo>
                    <a:pt x="391" y="579"/>
                  </a:lnTo>
                  <a:lnTo>
                    <a:pt x="413" y="540"/>
                  </a:lnTo>
                  <a:lnTo>
                    <a:pt x="434" y="500"/>
                  </a:lnTo>
                  <a:lnTo>
                    <a:pt x="455" y="460"/>
                  </a:lnTo>
                  <a:lnTo>
                    <a:pt x="474" y="420"/>
                  </a:lnTo>
                  <a:lnTo>
                    <a:pt x="493" y="378"/>
                  </a:lnTo>
                  <a:lnTo>
                    <a:pt x="509" y="333"/>
                  </a:lnTo>
                  <a:lnTo>
                    <a:pt x="524" y="287"/>
                  </a:lnTo>
                  <a:lnTo>
                    <a:pt x="535" y="239"/>
                  </a:lnTo>
                  <a:lnTo>
                    <a:pt x="541" y="185"/>
                  </a:lnTo>
                  <a:lnTo>
                    <a:pt x="546" y="128"/>
                  </a:lnTo>
                  <a:lnTo>
                    <a:pt x="545" y="68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EAD8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0" name="Freeform 16">
              <a:extLst>
                <a:ext uri="{FF2B5EF4-FFF2-40B4-BE49-F238E27FC236}">
                  <a16:creationId xmlns:a16="http://schemas.microsoft.com/office/drawing/2014/main" id="{A5F1D4BC-1119-4E3A-41E7-B3C7A6F41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668" y="1914845"/>
              <a:ext cx="460455" cy="385576"/>
            </a:xfrm>
            <a:custGeom>
              <a:avLst/>
              <a:gdLst>
                <a:gd name="T0" fmla="*/ 1419 w 2429"/>
                <a:gd name="T1" fmla="*/ 19 h 2034"/>
                <a:gd name="T2" fmla="*/ 1268 w 2429"/>
                <a:gd name="T3" fmla="*/ 45 h 2034"/>
                <a:gd name="T4" fmla="*/ 1057 w 2429"/>
                <a:gd name="T5" fmla="*/ 168 h 2034"/>
                <a:gd name="T6" fmla="*/ 1175 w 2429"/>
                <a:gd name="T7" fmla="*/ 128 h 2034"/>
                <a:gd name="T8" fmla="*/ 1414 w 2429"/>
                <a:gd name="T9" fmla="*/ 90 h 2034"/>
                <a:gd name="T10" fmla="*/ 1705 w 2429"/>
                <a:gd name="T11" fmla="*/ 126 h 2034"/>
                <a:gd name="T12" fmla="*/ 1986 w 2429"/>
                <a:gd name="T13" fmla="*/ 315 h 2034"/>
                <a:gd name="T14" fmla="*/ 1910 w 2429"/>
                <a:gd name="T15" fmla="*/ 282 h 2034"/>
                <a:gd name="T16" fmla="*/ 1777 w 2429"/>
                <a:gd name="T17" fmla="*/ 253 h 2034"/>
                <a:gd name="T18" fmla="*/ 1854 w 2429"/>
                <a:gd name="T19" fmla="*/ 288 h 2034"/>
                <a:gd name="T20" fmla="*/ 2035 w 2429"/>
                <a:gd name="T21" fmla="*/ 402 h 2034"/>
                <a:gd name="T22" fmla="*/ 2240 w 2429"/>
                <a:gd name="T23" fmla="*/ 601 h 2034"/>
                <a:gd name="T24" fmla="*/ 2394 w 2429"/>
                <a:gd name="T25" fmla="*/ 894 h 2034"/>
                <a:gd name="T26" fmla="*/ 2418 w 2429"/>
                <a:gd name="T27" fmla="*/ 1289 h 2034"/>
                <a:gd name="T28" fmla="*/ 2380 w 2429"/>
                <a:gd name="T29" fmla="*/ 1203 h 2034"/>
                <a:gd name="T30" fmla="*/ 2346 w 2429"/>
                <a:gd name="T31" fmla="*/ 1477 h 2034"/>
                <a:gd name="T32" fmla="*/ 2191 w 2429"/>
                <a:gd name="T33" fmla="*/ 1866 h 2034"/>
                <a:gd name="T34" fmla="*/ 2083 w 2429"/>
                <a:gd name="T35" fmla="*/ 2012 h 2034"/>
                <a:gd name="T36" fmla="*/ 2110 w 2429"/>
                <a:gd name="T37" fmla="*/ 1887 h 2034"/>
                <a:gd name="T38" fmla="*/ 2133 w 2429"/>
                <a:gd name="T39" fmla="*/ 1690 h 2034"/>
                <a:gd name="T40" fmla="*/ 2126 w 2429"/>
                <a:gd name="T41" fmla="*/ 1465 h 2034"/>
                <a:gd name="T42" fmla="*/ 2062 w 2429"/>
                <a:gd name="T43" fmla="*/ 1252 h 2034"/>
                <a:gd name="T44" fmla="*/ 1914 w 2429"/>
                <a:gd name="T45" fmla="*/ 1097 h 2034"/>
                <a:gd name="T46" fmla="*/ 1654 w 2429"/>
                <a:gd name="T47" fmla="*/ 1036 h 2034"/>
                <a:gd name="T48" fmla="*/ 1406 w 2429"/>
                <a:gd name="T49" fmla="*/ 1001 h 2034"/>
                <a:gd name="T50" fmla="*/ 1070 w 2429"/>
                <a:gd name="T51" fmla="*/ 1095 h 2034"/>
                <a:gd name="T52" fmla="*/ 823 w 2429"/>
                <a:gd name="T53" fmla="*/ 1060 h 2034"/>
                <a:gd name="T54" fmla="*/ 658 w 2429"/>
                <a:gd name="T55" fmla="*/ 956 h 2034"/>
                <a:gd name="T56" fmla="*/ 565 w 2429"/>
                <a:gd name="T57" fmla="*/ 849 h 2034"/>
                <a:gd name="T58" fmla="*/ 536 w 2429"/>
                <a:gd name="T59" fmla="*/ 798 h 2034"/>
                <a:gd name="T60" fmla="*/ 522 w 2429"/>
                <a:gd name="T61" fmla="*/ 1086 h 2034"/>
                <a:gd name="T62" fmla="*/ 432 w 2429"/>
                <a:gd name="T63" fmla="*/ 1299 h 2034"/>
                <a:gd name="T64" fmla="*/ 335 w 2429"/>
                <a:gd name="T65" fmla="*/ 1501 h 2034"/>
                <a:gd name="T66" fmla="*/ 293 w 2429"/>
                <a:gd name="T67" fmla="*/ 1760 h 2034"/>
                <a:gd name="T68" fmla="*/ 286 w 2429"/>
                <a:gd name="T69" fmla="*/ 1866 h 2034"/>
                <a:gd name="T70" fmla="*/ 192 w 2429"/>
                <a:gd name="T71" fmla="*/ 1709 h 2034"/>
                <a:gd name="T72" fmla="*/ 99 w 2429"/>
                <a:gd name="T73" fmla="*/ 1441 h 2034"/>
                <a:gd name="T74" fmla="*/ 91 w 2429"/>
                <a:gd name="T75" fmla="*/ 1092 h 2034"/>
                <a:gd name="T76" fmla="*/ 1 w 2429"/>
                <a:gd name="T77" fmla="*/ 1111 h 2034"/>
                <a:gd name="T78" fmla="*/ 6 w 2429"/>
                <a:gd name="T79" fmla="*/ 969 h 2034"/>
                <a:gd name="T80" fmla="*/ 70 w 2429"/>
                <a:gd name="T81" fmla="*/ 769 h 2034"/>
                <a:gd name="T82" fmla="*/ 250 w 2429"/>
                <a:gd name="T83" fmla="*/ 580 h 2034"/>
                <a:gd name="T84" fmla="*/ 357 w 2429"/>
                <a:gd name="T85" fmla="*/ 503 h 2034"/>
                <a:gd name="T86" fmla="*/ 275 w 2429"/>
                <a:gd name="T87" fmla="*/ 424 h 2034"/>
                <a:gd name="T88" fmla="*/ 176 w 2429"/>
                <a:gd name="T89" fmla="*/ 384 h 2034"/>
                <a:gd name="T90" fmla="*/ 285 w 2429"/>
                <a:gd name="T91" fmla="*/ 396 h 2034"/>
                <a:gd name="T92" fmla="*/ 408 w 2429"/>
                <a:gd name="T93" fmla="*/ 476 h 2034"/>
                <a:gd name="T94" fmla="*/ 411 w 2429"/>
                <a:gd name="T95" fmla="*/ 452 h 2034"/>
                <a:gd name="T96" fmla="*/ 397 w 2429"/>
                <a:gd name="T97" fmla="*/ 296 h 2034"/>
                <a:gd name="T98" fmla="*/ 419 w 2429"/>
                <a:gd name="T99" fmla="*/ 261 h 2034"/>
                <a:gd name="T100" fmla="*/ 455 w 2429"/>
                <a:gd name="T101" fmla="*/ 388 h 2034"/>
                <a:gd name="T102" fmla="*/ 485 w 2429"/>
                <a:gd name="T103" fmla="*/ 320 h 2034"/>
                <a:gd name="T104" fmla="*/ 583 w 2429"/>
                <a:gd name="T105" fmla="*/ 197 h 2034"/>
                <a:gd name="T106" fmla="*/ 770 w 2429"/>
                <a:gd name="T107" fmla="*/ 74 h 2034"/>
                <a:gd name="T108" fmla="*/ 1076 w 2429"/>
                <a:gd name="T109" fmla="*/ 3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29" h="2034">
                  <a:moveTo>
                    <a:pt x="1154" y="0"/>
                  </a:moveTo>
                  <a:lnTo>
                    <a:pt x="1238" y="1"/>
                  </a:lnTo>
                  <a:lnTo>
                    <a:pt x="1327" y="8"/>
                  </a:lnTo>
                  <a:lnTo>
                    <a:pt x="1423" y="19"/>
                  </a:lnTo>
                  <a:lnTo>
                    <a:pt x="1419" y="19"/>
                  </a:lnTo>
                  <a:lnTo>
                    <a:pt x="1404" y="19"/>
                  </a:lnTo>
                  <a:lnTo>
                    <a:pt x="1380" y="21"/>
                  </a:lnTo>
                  <a:lnTo>
                    <a:pt x="1350" y="24"/>
                  </a:lnTo>
                  <a:lnTo>
                    <a:pt x="1311" y="32"/>
                  </a:lnTo>
                  <a:lnTo>
                    <a:pt x="1268" y="45"/>
                  </a:lnTo>
                  <a:lnTo>
                    <a:pt x="1219" y="64"/>
                  </a:lnTo>
                  <a:lnTo>
                    <a:pt x="1167" y="90"/>
                  </a:lnTo>
                  <a:lnTo>
                    <a:pt x="1111" y="125"/>
                  </a:lnTo>
                  <a:lnTo>
                    <a:pt x="1054" y="170"/>
                  </a:lnTo>
                  <a:lnTo>
                    <a:pt x="1057" y="168"/>
                  </a:lnTo>
                  <a:lnTo>
                    <a:pt x="1068" y="163"/>
                  </a:lnTo>
                  <a:lnTo>
                    <a:pt x="1086" y="157"/>
                  </a:lnTo>
                  <a:lnTo>
                    <a:pt x="1111" y="147"/>
                  </a:lnTo>
                  <a:lnTo>
                    <a:pt x="1140" y="138"/>
                  </a:lnTo>
                  <a:lnTo>
                    <a:pt x="1175" y="128"/>
                  </a:lnTo>
                  <a:lnTo>
                    <a:pt x="1215" y="118"/>
                  </a:lnTo>
                  <a:lnTo>
                    <a:pt x="1260" y="109"/>
                  </a:lnTo>
                  <a:lnTo>
                    <a:pt x="1308" y="99"/>
                  </a:lnTo>
                  <a:lnTo>
                    <a:pt x="1359" y="93"/>
                  </a:lnTo>
                  <a:lnTo>
                    <a:pt x="1414" y="90"/>
                  </a:lnTo>
                  <a:lnTo>
                    <a:pt x="1470" y="88"/>
                  </a:lnTo>
                  <a:lnTo>
                    <a:pt x="1528" y="91"/>
                  </a:lnTo>
                  <a:lnTo>
                    <a:pt x="1587" y="98"/>
                  </a:lnTo>
                  <a:lnTo>
                    <a:pt x="1646" y="110"/>
                  </a:lnTo>
                  <a:lnTo>
                    <a:pt x="1705" y="126"/>
                  </a:lnTo>
                  <a:lnTo>
                    <a:pt x="1765" y="150"/>
                  </a:lnTo>
                  <a:lnTo>
                    <a:pt x="1822" y="181"/>
                  </a:lnTo>
                  <a:lnTo>
                    <a:pt x="1878" y="218"/>
                  </a:lnTo>
                  <a:lnTo>
                    <a:pt x="1933" y="263"/>
                  </a:lnTo>
                  <a:lnTo>
                    <a:pt x="1986" y="315"/>
                  </a:lnTo>
                  <a:lnTo>
                    <a:pt x="1981" y="314"/>
                  </a:lnTo>
                  <a:lnTo>
                    <a:pt x="1971" y="307"/>
                  </a:lnTo>
                  <a:lnTo>
                    <a:pt x="1955" y="301"/>
                  </a:lnTo>
                  <a:lnTo>
                    <a:pt x="1934" y="291"/>
                  </a:lnTo>
                  <a:lnTo>
                    <a:pt x="1910" y="282"/>
                  </a:lnTo>
                  <a:lnTo>
                    <a:pt x="1885" y="271"/>
                  </a:lnTo>
                  <a:lnTo>
                    <a:pt x="1857" y="263"/>
                  </a:lnTo>
                  <a:lnTo>
                    <a:pt x="1829" y="256"/>
                  </a:lnTo>
                  <a:lnTo>
                    <a:pt x="1801" y="253"/>
                  </a:lnTo>
                  <a:lnTo>
                    <a:pt x="1777" y="253"/>
                  </a:lnTo>
                  <a:lnTo>
                    <a:pt x="1781" y="255"/>
                  </a:lnTo>
                  <a:lnTo>
                    <a:pt x="1790" y="258"/>
                  </a:lnTo>
                  <a:lnTo>
                    <a:pt x="1806" y="266"/>
                  </a:lnTo>
                  <a:lnTo>
                    <a:pt x="1829" y="275"/>
                  </a:lnTo>
                  <a:lnTo>
                    <a:pt x="1854" y="288"/>
                  </a:lnTo>
                  <a:lnTo>
                    <a:pt x="1885" y="304"/>
                  </a:lnTo>
                  <a:lnTo>
                    <a:pt x="1918" y="325"/>
                  </a:lnTo>
                  <a:lnTo>
                    <a:pt x="1955" y="347"/>
                  </a:lnTo>
                  <a:lnTo>
                    <a:pt x="1994" y="373"/>
                  </a:lnTo>
                  <a:lnTo>
                    <a:pt x="2035" y="402"/>
                  </a:lnTo>
                  <a:lnTo>
                    <a:pt x="2077" y="434"/>
                  </a:lnTo>
                  <a:lnTo>
                    <a:pt x="2118" y="471"/>
                  </a:lnTo>
                  <a:lnTo>
                    <a:pt x="2160" y="511"/>
                  </a:lnTo>
                  <a:lnTo>
                    <a:pt x="2202" y="554"/>
                  </a:lnTo>
                  <a:lnTo>
                    <a:pt x="2240" y="601"/>
                  </a:lnTo>
                  <a:lnTo>
                    <a:pt x="2279" y="652"/>
                  </a:lnTo>
                  <a:lnTo>
                    <a:pt x="2312" y="706"/>
                  </a:lnTo>
                  <a:lnTo>
                    <a:pt x="2344" y="766"/>
                  </a:lnTo>
                  <a:lnTo>
                    <a:pt x="2372" y="828"/>
                  </a:lnTo>
                  <a:lnTo>
                    <a:pt x="2394" y="894"/>
                  </a:lnTo>
                  <a:lnTo>
                    <a:pt x="2412" y="964"/>
                  </a:lnTo>
                  <a:lnTo>
                    <a:pt x="2424" y="1039"/>
                  </a:lnTo>
                  <a:lnTo>
                    <a:pt x="2429" y="1118"/>
                  </a:lnTo>
                  <a:lnTo>
                    <a:pt x="2428" y="1201"/>
                  </a:lnTo>
                  <a:lnTo>
                    <a:pt x="2418" y="1289"/>
                  </a:lnTo>
                  <a:lnTo>
                    <a:pt x="2376" y="1123"/>
                  </a:lnTo>
                  <a:lnTo>
                    <a:pt x="2376" y="1127"/>
                  </a:lnTo>
                  <a:lnTo>
                    <a:pt x="2378" y="1144"/>
                  </a:lnTo>
                  <a:lnTo>
                    <a:pt x="2380" y="1169"/>
                  </a:lnTo>
                  <a:lnTo>
                    <a:pt x="2380" y="1203"/>
                  </a:lnTo>
                  <a:lnTo>
                    <a:pt x="2378" y="1244"/>
                  </a:lnTo>
                  <a:lnTo>
                    <a:pt x="2375" y="1292"/>
                  </a:lnTo>
                  <a:lnTo>
                    <a:pt x="2368" y="1349"/>
                  </a:lnTo>
                  <a:lnTo>
                    <a:pt x="2359" y="1409"/>
                  </a:lnTo>
                  <a:lnTo>
                    <a:pt x="2346" y="1477"/>
                  </a:lnTo>
                  <a:lnTo>
                    <a:pt x="2327" y="1549"/>
                  </a:lnTo>
                  <a:lnTo>
                    <a:pt x="2303" y="1624"/>
                  </a:lnTo>
                  <a:lnTo>
                    <a:pt x="2272" y="1702"/>
                  </a:lnTo>
                  <a:lnTo>
                    <a:pt x="2235" y="1783"/>
                  </a:lnTo>
                  <a:lnTo>
                    <a:pt x="2191" y="1866"/>
                  </a:lnTo>
                  <a:lnTo>
                    <a:pt x="2138" y="1949"/>
                  </a:lnTo>
                  <a:lnTo>
                    <a:pt x="2077" y="2034"/>
                  </a:lnTo>
                  <a:lnTo>
                    <a:pt x="2077" y="2031"/>
                  </a:lnTo>
                  <a:lnTo>
                    <a:pt x="2080" y="2024"/>
                  </a:lnTo>
                  <a:lnTo>
                    <a:pt x="2083" y="2012"/>
                  </a:lnTo>
                  <a:lnTo>
                    <a:pt x="2088" y="1994"/>
                  </a:lnTo>
                  <a:lnTo>
                    <a:pt x="2093" y="1972"/>
                  </a:lnTo>
                  <a:lnTo>
                    <a:pt x="2098" y="1948"/>
                  </a:lnTo>
                  <a:lnTo>
                    <a:pt x="2104" y="1919"/>
                  </a:lnTo>
                  <a:lnTo>
                    <a:pt x="2110" y="1887"/>
                  </a:lnTo>
                  <a:lnTo>
                    <a:pt x="2115" y="1851"/>
                  </a:lnTo>
                  <a:lnTo>
                    <a:pt x="2122" y="1813"/>
                  </a:lnTo>
                  <a:lnTo>
                    <a:pt x="2126" y="1775"/>
                  </a:lnTo>
                  <a:lnTo>
                    <a:pt x="2130" y="1733"/>
                  </a:lnTo>
                  <a:lnTo>
                    <a:pt x="2133" y="1690"/>
                  </a:lnTo>
                  <a:lnTo>
                    <a:pt x="2136" y="1646"/>
                  </a:lnTo>
                  <a:lnTo>
                    <a:pt x="2136" y="1602"/>
                  </a:lnTo>
                  <a:lnTo>
                    <a:pt x="2135" y="1555"/>
                  </a:lnTo>
                  <a:lnTo>
                    <a:pt x="2133" y="1510"/>
                  </a:lnTo>
                  <a:lnTo>
                    <a:pt x="2126" y="1465"/>
                  </a:lnTo>
                  <a:lnTo>
                    <a:pt x="2120" y="1421"/>
                  </a:lnTo>
                  <a:lnTo>
                    <a:pt x="2110" y="1376"/>
                  </a:lnTo>
                  <a:lnTo>
                    <a:pt x="2098" y="1334"/>
                  </a:lnTo>
                  <a:lnTo>
                    <a:pt x="2082" y="1292"/>
                  </a:lnTo>
                  <a:lnTo>
                    <a:pt x="2062" y="1252"/>
                  </a:lnTo>
                  <a:lnTo>
                    <a:pt x="2042" y="1216"/>
                  </a:lnTo>
                  <a:lnTo>
                    <a:pt x="2014" y="1182"/>
                  </a:lnTo>
                  <a:lnTo>
                    <a:pt x="1986" y="1150"/>
                  </a:lnTo>
                  <a:lnTo>
                    <a:pt x="1952" y="1121"/>
                  </a:lnTo>
                  <a:lnTo>
                    <a:pt x="1914" y="1097"/>
                  </a:lnTo>
                  <a:lnTo>
                    <a:pt x="1872" y="1075"/>
                  </a:lnTo>
                  <a:lnTo>
                    <a:pt x="1825" y="1059"/>
                  </a:lnTo>
                  <a:lnTo>
                    <a:pt x="1773" y="1046"/>
                  </a:lnTo>
                  <a:lnTo>
                    <a:pt x="1715" y="1039"/>
                  </a:lnTo>
                  <a:lnTo>
                    <a:pt x="1654" y="1036"/>
                  </a:lnTo>
                  <a:lnTo>
                    <a:pt x="1585" y="1039"/>
                  </a:lnTo>
                  <a:lnTo>
                    <a:pt x="1512" y="1049"/>
                  </a:lnTo>
                  <a:lnTo>
                    <a:pt x="1431" y="1065"/>
                  </a:lnTo>
                  <a:lnTo>
                    <a:pt x="1486" y="961"/>
                  </a:lnTo>
                  <a:lnTo>
                    <a:pt x="1406" y="1001"/>
                  </a:lnTo>
                  <a:lnTo>
                    <a:pt x="1332" y="1033"/>
                  </a:lnTo>
                  <a:lnTo>
                    <a:pt x="1260" y="1059"/>
                  </a:lnTo>
                  <a:lnTo>
                    <a:pt x="1193" y="1076"/>
                  </a:lnTo>
                  <a:lnTo>
                    <a:pt x="1129" y="1089"/>
                  </a:lnTo>
                  <a:lnTo>
                    <a:pt x="1070" y="1095"/>
                  </a:lnTo>
                  <a:lnTo>
                    <a:pt x="1014" y="1097"/>
                  </a:lnTo>
                  <a:lnTo>
                    <a:pt x="961" y="1094"/>
                  </a:lnTo>
                  <a:lnTo>
                    <a:pt x="911" y="1086"/>
                  </a:lnTo>
                  <a:lnTo>
                    <a:pt x="866" y="1075"/>
                  </a:lnTo>
                  <a:lnTo>
                    <a:pt x="823" y="1060"/>
                  </a:lnTo>
                  <a:lnTo>
                    <a:pt x="783" y="1043"/>
                  </a:lnTo>
                  <a:lnTo>
                    <a:pt x="748" y="1023"/>
                  </a:lnTo>
                  <a:lnTo>
                    <a:pt x="714" y="1001"/>
                  </a:lnTo>
                  <a:lnTo>
                    <a:pt x="685" y="980"/>
                  </a:lnTo>
                  <a:lnTo>
                    <a:pt x="658" y="956"/>
                  </a:lnTo>
                  <a:lnTo>
                    <a:pt x="634" y="934"/>
                  </a:lnTo>
                  <a:lnTo>
                    <a:pt x="613" y="910"/>
                  </a:lnTo>
                  <a:lnTo>
                    <a:pt x="594" y="887"/>
                  </a:lnTo>
                  <a:lnTo>
                    <a:pt x="580" y="866"/>
                  </a:lnTo>
                  <a:lnTo>
                    <a:pt x="565" y="849"/>
                  </a:lnTo>
                  <a:lnTo>
                    <a:pt x="556" y="831"/>
                  </a:lnTo>
                  <a:lnTo>
                    <a:pt x="548" y="818"/>
                  </a:lnTo>
                  <a:lnTo>
                    <a:pt x="541" y="807"/>
                  </a:lnTo>
                  <a:lnTo>
                    <a:pt x="538" y="801"/>
                  </a:lnTo>
                  <a:lnTo>
                    <a:pt x="536" y="798"/>
                  </a:lnTo>
                  <a:lnTo>
                    <a:pt x="543" y="865"/>
                  </a:lnTo>
                  <a:lnTo>
                    <a:pt x="544" y="926"/>
                  </a:lnTo>
                  <a:lnTo>
                    <a:pt x="541" y="983"/>
                  </a:lnTo>
                  <a:lnTo>
                    <a:pt x="533" y="1036"/>
                  </a:lnTo>
                  <a:lnTo>
                    <a:pt x="522" y="1086"/>
                  </a:lnTo>
                  <a:lnTo>
                    <a:pt x="509" y="1132"/>
                  </a:lnTo>
                  <a:lnTo>
                    <a:pt x="491" y="1176"/>
                  </a:lnTo>
                  <a:lnTo>
                    <a:pt x="474" y="1219"/>
                  </a:lnTo>
                  <a:lnTo>
                    <a:pt x="453" y="1259"/>
                  </a:lnTo>
                  <a:lnTo>
                    <a:pt x="432" y="1299"/>
                  </a:lnTo>
                  <a:lnTo>
                    <a:pt x="411" y="1337"/>
                  </a:lnTo>
                  <a:lnTo>
                    <a:pt x="391" y="1377"/>
                  </a:lnTo>
                  <a:lnTo>
                    <a:pt x="370" y="1417"/>
                  </a:lnTo>
                  <a:lnTo>
                    <a:pt x="352" y="1459"/>
                  </a:lnTo>
                  <a:lnTo>
                    <a:pt x="335" y="1501"/>
                  </a:lnTo>
                  <a:lnTo>
                    <a:pt x="320" y="1547"/>
                  </a:lnTo>
                  <a:lnTo>
                    <a:pt x="307" y="1595"/>
                  </a:lnTo>
                  <a:lnTo>
                    <a:pt x="299" y="1645"/>
                  </a:lnTo>
                  <a:lnTo>
                    <a:pt x="294" y="1701"/>
                  </a:lnTo>
                  <a:lnTo>
                    <a:pt x="293" y="1760"/>
                  </a:lnTo>
                  <a:lnTo>
                    <a:pt x="298" y="1824"/>
                  </a:lnTo>
                  <a:lnTo>
                    <a:pt x="309" y="1893"/>
                  </a:lnTo>
                  <a:lnTo>
                    <a:pt x="306" y="1890"/>
                  </a:lnTo>
                  <a:lnTo>
                    <a:pt x="298" y="1880"/>
                  </a:lnTo>
                  <a:lnTo>
                    <a:pt x="286" y="1866"/>
                  </a:lnTo>
                  <a:lnTo>
                    <a:pt x="272" y="1845"/>
                  </a:lnTo>
                  <a:lnTo>
                    <a:pt x="254" y="1818"/>
                  </a:lnTo>
                  <a:lnTo>
                    <a:pt x="235" y="1787"/>
                  </a:lnTo>
                  <a:lnTo>
                    <a:pt x="214" y="1751"/>
                  </a:lnTo>
                  <a:lnTo>
                    <a:pt x="192" y="1709"/>
                  </a:lnTo>
                  <a:lnTo>
                    <a:pt x="171" y="1664"/>
                  </a:lnTo>
                  <a:lnTo>
                    <a:pt x="150" y="1614"/>
                  </a:lnTo>
                  <a:lnTo>
                    <a:pt x="130" y="1560"/>
                  </a:lnTo>
                  <a:lnTo>
                    <a:pt x="114" y="1502"/>
                  </a:lnTo>
                  <a:lnTo>
                    <a:pt x="99" y="1441"/>
                  </a:lnTo>
                  <a:lnTo>
                    <a:pt x="88" y="1377"/>
                  </a:lnTo>
                  <a:lnTo>
                    <a:pt x="80" y="1310"/>
                  </a:lnTo>
                  <a:lnTo>
                    <a:pt x="78" y="1240"/>
                  </a:lnTo>
                  <a:lnTo>
                    <a:pt x="82" y="1168"/>
                  </a:lnTo>
                  <a:lnTo>
                    <a:pt x="91" y="1092"/>
                  </a:lnTo>
                  <a:lnTo>
                    <a:pt x="109" y="1015"/>
                  </a:lnTo>
                  <a:lnTo>
                    <a:pt x="5" y="1139"/>
                  </a:lnTo>
                  <a:lnTo>
                    <a:pt x="5" y="1135"/>
                  </a:lnTo>
                  <a:lnTo>
                    <a:pt x="3" y="1126"/>
                  </a:lnTo>
                  <a:lnTo>
                    <a:pt x="1" y="1111"/>
                  </a:lnTo>
                  <a:lnTo>
                    <a:pt x="0" y="1091"/>
                  </a:lnTo>
                  <a:lnTo>
                    <a:pt x="0" y="1067"/>
                  </a:lnTo>
                  <a:lnTo>
                    <a:pt x="0" y="1038"/>
                  </a:lnTo>
                  <a:lnTo>
                    <a:pt x="1" y="1004"/>
                  </a:lnTo>
                  <a:lnTo>
                    <a:pt x="6" y="969"/>
                  </a:lnTo>
                  <a:lnTo>
                    <a:pt x="13" y="932"/>
                  </a:lnTo>
                  <a:lnTo>
                    <a:pt x="22" y="892"/>
                  </a:lnTo>
                  <a:lnTo>
                    <a:pt x="33" y="852"/>
                  </a:lnTo>
                  <a:lnTo>
                    <a:pt x="49" y="810"/>
                  </a:lnTo>
                  <a:lnTo>
                    <a:pt x="70" y="769"/>
                  </a:lnTo>
                  <a:lnTo>
                    <a:pt x="96" y="729"/>
                  </a:lnTo>
                  <a:lnTo>
                    <a:pt x="125" y="689"/>
                  </a:lnTo>
                  <a:lnTo>
                    <a:pt x="162" y="650"/>
                  </a:lnTo>
                  <a:lnTo>
                    <a:pt x="202" y="613"/>
                  </a:lnTo>
                  <a:lnTo>
                    <a:pt x="250" y="580"/>
                  </a:lnTo>
                  <a:lnTo>
                    <a:pt x="304" y="549"/>
                  </a:lnTo>
                  <a:lnTo>
                    <a:pt x="367" y="524"/>
                  </a:lnTo>
                  <a:lnTo>
                    <a:pt x="365" y="520"/>
                  </a:lnTo>
                  <a:lnTo>
                    <a:pt x="363" y="514"/>
                  </a:lnTo>
                  <a:lnTo>
                    <a:pt x="357" y="503"/>
                  </a:lnTo>
                  <a:lnTo>
                    <a:pt x="349" y="490"/>
                  </a:lnTo>
                  <a:lnTo>
                    <a:pt x="338" y="474"/>
                  </a:lnTo>
                  <a:lnTo>
                    <a:pt x="322" y="458"/>
                  </a:lnTo>
                  <a:lnTo>
                    <a:pt x="301" y="440"/>
                  </a:lnTo>
                  <a:lnTo>
                    <a:pt x="275" y="424"/>
                  </a:lnTo>
                  <a:lnTo>
                    <a:pt x="245" y="408"/>
                  </a:lnTo>
                  <a:lnTo>
                    <a:pt x="206" y="396"/>
                  </a:lnTo>
                  <a:lnTo>
                    <a:pt x="163" y="386"/>
                  </a:lnTo>
                  <a:lnTo>
                    <a:pt x="166" y="386"/>
                  </a:lnTo>
                  <a:lnTo>
                    <a:pt x="176" y="384"/>
                  </a:lnTo>
                  <a:lnTo>
                    <a:pt x="190" y="384"/>
                  </a:lnTo>
                  <a:lnTo>
                    <a:pt x="210" y="384"/>
                  </a:lnTo>
                  <a:lnTo>
                    <a:pt x="234" y="386"/>
                  </a:lnTo>
                  <a:lnTo>
                    <a:pt x="259" y="389"/>
                  </a:lnTo>
                  <a:lnTo>
                    <a:pt x="285" y="396"/>
                  </a:lnTo>
                  <a:lnTo>
                    <a:pt x="312" y="404"/>
                  </a:lnTo>
                  <a:lnTo>
                    <a:pt x="339" y="415"/>
                  </a:lnTo>
                  <a:lnTo>
                    <a:pt x="365" y="431"/>
                  </a:lnTo>
                  <a:lnTo>
                    <a:pt x="389" y="452"/>
                  </a:lnTo>
                  <a:lnTo>
                    <a:pt x="408" y="476"/>
                  </a:lnTo>
                  <a:lnTo>
                    <a:pt x="424" y="508"/>
                  </a:lnTo>
                  <a:lnTo>
                    <a:pt x="424" y="503"/>
                  </a:lnTo>
                  <a:lnTo>
                    <a:pt x="421" y="492"/>
                  </a:lnTo>
                  <a:lnTo>
                    <a:pt x="416" y="474"/>
                  </a:lnTo>
                  <a:lnTo>
                    <a:pt x="411" y="452"/>
                  </a:lnTo>
                  <a:lnTo>
                    <a:pt x="405" y="424"/>
                  </a:lnTo>
                  <a:lnTo>
                    <a:pt x="400" y="394"/>
                  </a:lnTo>
                  <a:lnTo>
                    <a:pt x="397" y="362"/>
                  </a:lnTo>
                  <a:lnTo>
                    <a:pt x="395" y="330"/>
                  </a:lnTo>
                  <a:lnTo>
                    <a:pt x="397" y="296"/>
                  </a:lnTo>
                  <a:lnTo>
                    <a:pt x="400" y="264"/>
                  </a:lnTo>
                  <a:lnTo>
                    <a:pt x="408" y="234"/>
                  </a:lnTo>
                  <a:lnTo>
                    <a:pt x="421" y="207"/>
                  </a:lnTo>
                  <a:lnTo>
                    <a:pt x="419" y="231"/>
                  </a:lnTo>
                  <a:lnTo>
                    <a:pt x="419" y="261"/>
                  </a:lnTo>
                  <a:lnTo>
                    <a:pt x="421" y="293"/>
                  </a:lnTo>
                  <a:lnTo>
                    <a:pt x="427" y="327"/>
                  </a:lnTo>
                  <a:lnTo>
                    <a:pt x="439" y="359"/>
                  </a:lnTo>
                  <a:lnTo>
                    <a:pt x="453" y="391"/>
                  </a:lnTo>
                  <a:lnTo>
                    <a:pt x="455" y="388"/>
                  </a:lnTo>
                  <a:lnTo>
                    <a:pt x="456" y="381"/>
                  </a:lnTo>
                  <a:lnTo>
                    <a:pt x="461" y="371"/>
                  </a:lnTo>
                  <a:lnTo>
                    <a:pt x="467" y="357"/>
                  </a:lnTo>
                  <a:lnTo>
                    <a:pt x="475" y="339"/>
                  </a:lnTo>
                  <a:lnTo>
                    <a:pt x="485" y="320"/>
                  </a:lnTo>
                  <a:lnTo>
                    <a:pt x="499" y="298"/>
                  </a:lnTo>
                  <a:lnTo>
                    <a:pt x="515" y="275"/>
                  </a:lnTo>
                  <a:lnTo>
                    <a:pt x="535" y="250"/>
                  </a:lnTo>
                  <a:lnTo>
                    <a:pt x="557" y="224"/>
                  </a:lnTo>
                  <a:lnTo>
                    <a:pt x="583" y="197"/>
                  </a:lnTo>
                  <a:lnTo>
                    <a:pt x="612" y="171"/>
                  </a:lnTo>
                  <a:lnTo>
                    <a:pt x="645" y="146"/>
                  </a:lnTo>
                  <a:lnTo>
                    <a:pt x="682" y="120"/>
                  </a:lnTo>
                  <a:lnTo>
                    <a:pt x="724" y="96"/>
                  </a:lnTo>
                  <a:lnTo>
                    <a:pt x="770" y="74"/>
                  </a:lnTo>
                  <a:lnTo>
                    <a:pt x="821" y="54"/>
                  </a:lnTo>
                  <a:lnTo>
                    <a:pt x="877" y="37"/>
                  </a:lnTo>
                  <a:lnTo>
                    <a:pt x="938" y="22"/>
                  </a:lnTo>
                  <a:lnTo>
                    <a:pt x="1004" y="11"/>
                  </a:lnTo>
                  <a:lnTo>
                    <a:pt x="1076" y="3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1D0EA549-BE86-26EF-A98B-841091287804}"/>
              </a:ext>
            </a:extLst>
          </p:cNvPr>
          <p:cNvSpPr txBox="1"/>
          <p:nvPr/>
        </p:nvSpPr>
        <p:spPr>
          <a:xfrm>
            <a:off x="489676" y="1131645"/>
            <a:ext cx="61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Tipos de Visões sobre os Jogadores</a:t>
            </a:r>
          </a:p>
        </p:txBody>
      </p:sp>
      <p:sp>
        <p:nvSpPr>
          <p:cNvPr id="278" name="Title 4">
            <a:extLst>
              <a:ext uri="{FF2B5EF4-FFF2-40B4-BE49-F238E27FC236}">
                <a16:creationId xmlns:a16="http://schemas.microsoft.com/office/drawing/2014/main" id="{AF93848D-D219-816C-CB8D-EC020F3905F3}"/>
              </a:ext>
            </a:extLst>
          </p:cNvPr>
          <p:cNvSpPr txBox="1">
            <a:spLocks/>
          </p:cNvSpPr>
          <p:nvPr/>
        </p:nvSpPr>
        <p:spPr>
          <a:xfrm>
            <a:off x="559252" y="254842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1 - INTRODUÇÃO</a:t>
            </a:r>
          </a:p>
        </p:txBody>
      </p:sp>
      <p:sp>
        <p:nvSpPr>
          <p:cNvPr id="7" name="TextBox 75">
            <a:extLst>
              <a:ext uri="{FF2B5EF4-FFF2-40B4-BE49-F238E27FC236}">
                <a16:creationId xmlns:a16="http://schemas.microsoft.com/office/drawing/2014/main" id="{81B4C34F-7E87-5F75-22AA-23B97D7F2AEA}"/>
              </a:ext>
            </a:extLst>
          </p:cNvPr>
          <p:cNvSpPr txBox="1"/>
          <p:nvPr/>
        </p:nvSpPr>
        <p:spPr>
          <a:xfrm>
            <a:off x="10543418" y="2029891"/>
            <a:ext cx="151120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Ibáñez</a:t>
            </a: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S.J., Sampaio, J,</a:t>
            </a:r>
          </a:p>
          <a:p>
            <a:pPr algn="ctr">
              <a:lnSpc>
                <a:spcPct val="110000"/>
              </a:lnSpc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Gómez, M.A.</a:t>
            </a:r>
            <a:r>
              <a:rPr lang="es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7B8C3A-B77F-AD94-CA5E-FE5FB920FFF5}"/>
              </a:ext>
            </a:extLst>
          </p:cNvPr>
          <p:cNvSpPr txBox="1"/>
          <p:nvPr/>
        </p:nvSpPr>
        <p:spPr>
          <a:xfrm>
            <a:off x="10772324" y="4620800"/>
            <a:ext cx="1284873" cy="790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E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Blanco, V., Salmerón, R.,</a:t>
            </a:r>
          </a:p>
          <a:p>
            <a:pPr algn="ctr">
              <a:lnSpc>
                <a:spcPct val="110000"/>
              </a:lnSpc>
            </a:pPr>
            <a:r>
              <a:rPr lang="es-E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Lutz, D. 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FEBF-835D-DC45-7292-B2FF27BC1CD0}"/>
              </a:ext>
            </a:extLst>
          </p:cNvPr>
          <p:cNvSpPr txBox="1">
            <a:spLocks/>
          </p:cNvSpPr>
          <p:nvPr/>
        </p:nvSpPr>
        <p:spPr>
          <a:xfrm>
            <a:off x="609599" y="361428"/>
            <a:ext cx="10972801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Exemplo de uma partida</a:t>
            </a: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26657AF1-7AFD-1218-E32C-B9A0EC29A36B}"/>
              </a:ext>
            </a:extLst>
          </p:cNvPr>
          <p:cNvSpPr>
            <a:spLocks/>
          </p:cNvSpPr>
          <p:nvPr/>
        </p:nvSpPr>
        <p:spPr bwMode="auto">
          <a:xfrm>
            <a:off x="0" y="-1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rgbClr val="F7321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BBD2C9E-90DC-6681-8B60-E95831C49AA6}"/>
              </a:ext>
            </a:extLst>
          </p:cNvPr>
          <p:cNvSpPr txBox="1">
            <a:spLocks/>
          </p:cNvSpPr>
          <p:nvPr/>
        </p:nvSpPr>
        <p:spPr>
          <a:xfrm>
            <a:off x="559252" y="254842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Exemplo de Jogo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5853376-C952-2898-3A6C-4279E883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2192000" cy="6877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C6EC7C3-82CC-7881-0E3E-4962F7991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436821"/>
            <a:ext cx="4446310" cy="42058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9B534C2-47C8-F060-FD31-6A452C09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280" y="2197083"/>
            <a:ext cx="4488120" cy="4299489"/>
          </a:xfrm>
          <a:prstGeom prst="rect">
            <a:avLst/>
          </a:prstGeom>
        </p:spPr>
      </p:pic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24F0C506-6072-C534-D0BE-DFFA1A67A675}"/>
              </a:ext>
            </a:extLst>
          </p:cNvPr>
          <p:cNvSpPr/>
          <p:nvPr/>
        </p:nvSpPr>
        <p:spPr>
          <a:xfrm>
            <a:off x="4978096" y="3712914"/>
            <a:ext cx="1980618" cy="4331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Visão</a:t>
            </a:r>
            <a:r>
              <a:rPr lang="en-IN" sz="16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pt-BR" sz="16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Indicador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25ACC51-9291-4FFF-FDDE-99B197F4939B}"/>
              </a:ext>
            </a:extLst>
          </p:cNvPr>
          <p:cNvSpPr/>
          <p:nvPr/>
        </p:nvSpPr>
        <p:spPr>
          <a:xfrm rot="20104197">
            <a:off x="2658255" y="3659405"/>
            <a:ext cx="650740" cy="184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have Direita 15">
            <a:extLst>
              <a:ext uri="{FF2B5EF4-FFF2-40B4-BE49-F238E27FC236}">
                <a16:creationId xmlns:a16="http://schemas.microsoft.com/office/drawing/2014/main" id="{C385CD5F-8421-7A70-FE14-ACC540879D5C}"/>
              </a:ext>
            </a:extLst>
          </p:cNvPr>
          <p:cNvSpPr/>
          <p:nvPr/>
        </p:nvSpPr>
        <p:spPr>
          <a:xfrm>
            <a:off x="4469190" y="3429000"/>
            <a:ext cx="373340" cy="252412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74">
            <a:extLst>
              <a:ext uri="{FF2B5EF4-FFF2-40B4-BE49-F238E27FC236}">
                <a16:creationId xmlns:a16="http://schemas.microsoft.com/office/drawing/2014/main" id="{D48B4F76-7D73-8D26-9A94-5E52F32728A9}"/>
              </a:ext>
            </a:extLst>
          </p:cNvPr>
          <p:cNvSpPr txBox="1"/>
          <p:nvPr/>
        </p:nvSpPr>
        <p:spPr>
          <a:xfrm>
            <a:off x="5151132" y="4358733"/>
            <a:ext cx="1537331" cy="553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Analisar pelo vídeo do jogo</a:t>
            </a:r>
          </a:p>
        </p:txBody>
      </p:sp>
      <p:sp>
        <p:nvSpPr>
          <p:cNvPr id="18" name="Rounded Rectangle 30">
            <a:extLst>
              <a:ext uri="{FF2B5EF4-FFF2-40B4-BE49-F238E27FC236}">
                <a16:creationId xmlns:a16="http://schemas.microsoft.com/office/drawing/2014/main" id="{87A000BE-DE64-25F7-F28F-3FEE2EBFF829}"/>
              </a:ext>
            </a:extLst>
          </p:cNvPr>
          <p:cNvSpPr/>
          <p:nvPr/>
        </p:nvSpPr>
        <p:spPr>
          <a:xfrm>
            <a:off x="4926993" y="5124851"/>
            <a:ext cx="1985610" cy="4331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Visão Função</a:t>
            </a:r>
          </a:p>
        </p:txBody>
      </p:sp>
    </p:spTree>
    <p:extLst>
      <p:ext uri="{BB962C8B-B14F-4D97-AF65-F5344CB8AC3E}">
        <p14:creationId xmlns:p14="http://schemas.microsoft.com/office/powerpoint/2010/main" val="9544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C14EDDE7-DCD5-42AD-9B79-AA30F847EE8A}"/>
              </a:ext>
            </a:extLst>
          </p:cNvPr>
          <p:cNvSpPr>
            <a:spLocks/>
          </p:cNvSpPr>
          <p:nvPr/>
        </p:nvSpPr>
        <p:spPr bwMode="auto">
          <a:xfrm>
            <a:off x="0" y="-1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rgbClr val="F7321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9F9B113-D64F-1C5F-5E26-1CD6284AA4D3}"/>
              </a:ext>
            </a:extLst>
          </p:cNvPr>
          <p:cNvSpPr txBox="1">
            <a:spLocks/>
          </p:cNvSpPr>
          <p:nvPr/>
        </p:nvSpPr>
        <p:spPr>
          <a:xfrm>
            <a:off x="559252" y="254842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Vídeo do Jogo</a:t>
            </a:r>
          </a:p>
        </p:txBody>
      </p:sp>
    </p:spTree>
    <p:extLst>
      <p:ext uri="{BB962C8B-B14F-4D97-AF65-F5344CB8AC3E}">
        <p14:creationId xmlns:p14="http://schemas.microsoft.com/office/powerpoint/2010/main" val="92724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C14EDDE7-DCD5-42AD-9B79-AA30F847EE8A}"/>
              </a:ext>
            </a:extLst>
          </p:cNvPr>
          <p:cNvSpPr>
            <a:spLocks/>
          </p:cNvSpPr>
          <p:nvPr/>
        </p:nvSpPr>
        <p:spPr bwMode="auto">
          <a:xfrm>
            <a:off x="0" y="-1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rgbClr val="F7321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9F9B113-D64F-1C5F-5E26-1CD6284AA4D3}"/>
              </a:ext>
            </a:extLst>
          </p:cNvPr>
          <p:cNvSpPr txBox="1">
            <a:spLocks/>
          </p:cNvSpPr>
          <p:nvPr/>
        </p:nvSpPr>
        <p:spPr>
          <a:xfrm>
            <a:off x="559252" y="254842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Vídeo do Jogo</a:t>
            </a:r>
          </a:p>
        </p:txBody>
      </p:sp>
      <p:sp>
        <p:nvSpPr>
          <p:cNvPr id="3" name="TextBox 74">
            <a:extLst>
              <a:ext uri="{FF2B5EF4-FFF2-40B4-BE49-F238E27FC236}">
                <a16:creationId xmlns:a16="http://schemas.microsoft.com/office/drawing/2014/main" id="{93BA9197-B8A3-B41C-4E48-92019EF670CA}"/>
              </a:ext>
            </a:extLst>
          </p:cNvPr>
          <p:cNvSpPr txBox="1"/>
          <p:nvPr/>
        </p:nvSpPr>
        <p:spPr>
          <a:xfrm>
            <a:off x="388631" y="1348833"/>
            <a:ext cx="9736443" cy="88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 que está faltando para compreender as atitudes do treinadores que geraram o a virada do time?</a:t>
            </a:r>
          </a:p>
        </p:txBody>
      </p:sp>
      <p:sp>
        <p:nvSpPr>
          <p:cNvPr id="5" name="TextBox 74">
            <a:extLst>
              <a:ext uri="{FF2B5EF4-FFF2-40B4-BE49-F238E27FC236}">
                <a16:creationId xmlns:a16="http://schemas.microsoft.com/office/drawing/2014/main" id="{543EC916-1005-7F99-F7AD-C8E9486FD9B7}"/>
              </a:ext>
            </a:extLst>
          </p:cNvPr>
          <p:cNvSpPr txBox="1"/>
          <p:nvPr/>
        </p:nvSpPr>
        <p:spPr>
          <a:xfrm>
            <a:off x="388631" y="3203834"/>
            <a:ext cx="11223292" cy="88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Colocar um/mais jogador que tem maior eficiência em quadra?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Colocar um/mais jogadores para pegar rebote? Mais assistências?</a:t>
            </a:r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0C1BF4BC-38C3-5F64-86DB-E32BF29E229C}"/>
              </a:ext>
            </a:extLst>
          </p:cNvPr>
          <p:cNvSpPr/>
          <p:nvPr/>
        </p:nvSpPr>
        <p:spPr>
          <a:xfrm>
            <a:off x="388631" y="2514600"/>
            <a:ext cx="2992744" cy="6342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Visão</a:t>
            </a:r>
            <a:r>
              <a:rPr lang="en-IN" sz="20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Indicador</a:t>
            </a:r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6AAB050A-439B-7146-E82A-18DE0ED3DB43}"/>
              </a:ext>
            </a:extLst>
          </p:cNvPr>
          <p:cNvSpPr/>
          <p:nvPr/>
        </p:nvSpPr>
        <p:spPr>
          <a:xfrm>
            <a:off x="388631" y="4477810"/>
            <a:ext cx="2992744" cy="6342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Visão</a:t>
            </a:r>
            <a:r>
              <a:rPr lang="en-IN" sz="20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44CEDB-28B0-4CF0-1817-D53F9214417D}"/>
              </a:ext>
            </a:extLst>
          </p:cNvPr>
          <p:cNvSpPr txBox="1"/>
          <p:nvPr/>
        </p:nvSpPr>
        <p:spPr>
          <a:xfrm>
            <a:off x="388630" y="5342925"/>
            <a:ext cx="11003270" cy="88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Mudar o sistema de jogo mudando a função dos jogadores em quadra?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Colocar outra posição em quadra? Pivô ou ala-pivô?</a:t>
            </a:r>
          </a:p>
        </p:txBody>
      </p:sp>
    </p:spTree>
    <p:extLst>
      <p:ext uri="{BB962C8B-B14F-4D97-AF65-F5344CB8AC3E}">
        <p14:creationId xmlns:p14="http://schemas.microsoft.com/office/powerpoint/2010/main" val="29960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834F-FE02-391F-B9C2-31C0472508B4}"/>
              </a:ext>
            </a:extLst>
          </p:cNvPr>
          <p:cNvSpPr txBox="1">
            <a:spLocks/>
          </p:cNvSpPr>
          <p:nvPr/>
        </p:nvSpPr>
        <p:spPr>
          <a:xfrm>
            <a:off x="624935" y="379778"/>
            <a:ext cx="10972801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Visão</a:t>
            </a:r>
            <a:r>
              <a:rPr lang="en-US" b="1" dirty="0"/>
              <a:t> do </a:t>
            </a:r>
            <a:r>
              <a:rPr lang="pt-BR" b="1" dirty="0"/>
              <a:t>Treinador</a:t>
            </a:r>
          </a:p>
        </p:txBody>
      </p:sp>
      <p:sp>
        <p:nvSpPr>
          <p:cNvPr id="3" name="Freeform 49">
            <a:extLst>
              <a:ext uri="{FF2B5EF4-FFF2-40B4-BE49-F238E27FC236}">
                <a16:creationId xmlns:a16="http://schemas.microsoft.com/office/drawing/2014/main" id="{0517D63E-B078-B29D-923B-A1A6E2B61224}"/>
              </a:ext>
            </a:extLst>
          </p:cNvPr>
          <p:cNvSpPr/>
          <p:nvPr/>
        </p:nvSpPr>
        <p:spPr>
          <a:xfrm>
            <a:off x="4237703" y="1210873"/>
            <a:ext cx="6107502" cy="4934310"/>
          </a:xfrm>
          <a:custGeom>
            <a:avLst/>
            <a:gdLst>
              <a:gd name="connsiteX0" fmla="*/ 4511673 w 7398331"/>
              <a:gd name="connsiteY0" fmla="*/ 5345979 h 5793537"/>
              <a:gd name="connsiteX1" fmla="*/ 509016 w 7398331"/>
              <a:gd name="connsiteY1" fmla="*/ 3189375 h 5793537"/>
              <a:gd name="connsiteX2" fmla="*/ 491763 w 7398331"/>
              <a:gd name="connsiteY2" fmla="*/ 2740802 h 5793537"/>
              <a:gd name="connsiteX3" fmla="*/ 4494420 w 7398331"/>
              <a:gd name="connsiteY3" fmla="*/ 428922 h 5793537"/>
              <a:gd name="connsiteX4" fmla="*/ 7082344 w 7398331"/>
              <a:gd name="connsiteY4" fmla="*/ 480681 h 5793537"/>
              <a:gd name="connsiteX5" fmla="*/ 7082344 w 7398331"/>
              <a:gd name="connsiteY5" fmla="*/ 5311473 h 5793537"/>
              <a:gd name="connsiteX6" fmla="*/ 4615190 w 7398331"/>
              <a:gd name="connsiteY6" fmla="*/ 5363232 h 5793537"/>
              <a:gd name="connsiteX0" fmla="*/ 4019910 w 6906568"/>
              <a:gd name="connsiteY0" fmla="*/ 5345979 h 5793537"/>
              <a:gd name="connsiteX1" fmla="*/ 17253 w 6906568"/>
              <a:gd name="connsiteY1" fmla="*/ 3189375 h 5793537"/>
              <a:gd name="connsiteX2" fmla="*/ 0 w 6906568"/>
              <a:gd name="connsiteY2" fmla="*/ 2740802 h 5793537"/>
              <a:gd name="connsiteX3" fmla="*/ 4002657 w 6906568"/>
              <a:gd name="connsiteY3" fmla="*/ 428922 h 5793537"/>
              <a:gd name="connsiteX4" fmla="*/ 6590581 w 6906568"/>
              <a:gd name="connsiteY4" fmla="*/ 480681 h 5793537"/>
              <a:gd name="connsiteX5" fmla="*/ 6590581 w 6906568"/>
              <a:gd name="connsiteY5" fmla="*/ 5311473 h 5793537"/>
              <a:gd name="connsiteX6" fmla="*/ 4123427 w 6906568"/>
              <a:gd name="connsiteY6" fmla="*/ 5363232 h 5793537"/>
              <a:gd name="connsiteX0" fmla="*/ 4019910 w 6906568"/>
              <a:gd name="connsiteY0" fmla="*/ 5345979 h 5793537"/>
              <a:gd name="connsiteX1" fmla="*/ 17253 w 6906568"/>
              <a:gd name="connsiteY1" fmla="*/ 3189375 h 5793537"/>
              <a:gd name="connsiteX2" fmla="*/ 0 w 6906568"/>
              <a:gd name="connsiteY2" fmla="*/ 2740802 h 5793537"/>
              <a:gd name="connsiteX3" fmla="*/ 4002657 w 6906568"/>
              <a:gd name="connsiteY3" fmla="*/ 428922 h 5793537"/>
              <a:gd name="connsiteX4" fmla="*/ 6590581 w 6906568"/>
              <a:gd name="connsiteY4" fmla="*/ 480681 h 5793537"/>
              <a:gd name="connsiteX5" fmla="*/ 6590581 w 6906568"/>
              <a:gd name="connsiteY5" fmla="*/ 5311473 h 5793537"/>
              <a:gd name="connsiteX6" fmla="*/ 4123427 w 6906568"/>
              <a:gd name="connsiteY6" fmla="*/ 5363232 h 5793537"/>
              <a:gd name="connsiteX0" fmla="*/ 4019910 w 6906568"/>
              <a:gd name="connsiteY0" fmla="*/ 5345979 h 5793537"/>
              <a:gd name="connsiteX1" fmla="*/ 17253 w 6906568"/>
              <a:gd name="connsiteY1" fmla="*/ 3189375 h 5793537"/>
              <a:gd name="connsiteX2" fmla="*/ 0 w 6906568"/>
              <a:gd name="connsiteY2" fmla="*/ 2740802 h 5793537"/>
              <a:gd name="connsiteX3" fmla="*/ 4002657 w 6906568"/>
              <a:gd name="connsiteY3" fmla="*/ 428922 h 5793537"/>
              <a:gd name="connsiteX4" fmla="*/ 6590581 w 6906568"/>
              <a:gd name="connsiteY4" fmla="*/ 480681 h 5793537"/>
              <a:gd name="connsiteX5" fmla="*/ 6590581 w 6906568"/>
              <a:gd name="connsiteY5" fmla="*/ 5311473 h 5793537"/>
              <a:gd name="connsiteX6" fmla="*/ 4123427 w 6906568"/>
              <a:gd name="connsiteY6" fmla="*/ 5363232 h 5793537"/>
              <a:gd name="connsiteX0" fmla="*/ 4019910 w 6906568"/>
              <a:gd name="connsiteY0" fmla="*/ 4917057 h 5364615"/>
              <a:gd name="connsiteX1" fmla="*/ 17253 w 6906568"/>
              <a:gd name="connsiteY1" fmla="*/ 2760453 h 5364615"/>
              <a:gd name="connsiteX2" fmla="*/ 0 w 6906568"/>
              <a:gd name="connsiteY2" fmla="*/ 2311880 h 5364615"/>
              <a:gd name="connsiteX3" fmla="*/ 4002657 w 6906568"/>
              <a:gd name="connsiteY3" fmla="*/ 0 h 5364615"/>
              <a:gd name="connsiteX4" fmla="*/ 6590581 w 6906568"/>
              <a:gd name="connsiteY4" fmla="*/ 51759 h 5364615"/>
              <a:gd name="connsiteX5" fmla="*/ 6590581 w 6906568"/>
              <a:gd name="connsiteY5" fmla="*/ 4882551 h 5364615"/>
              <a:gd name="connsiteX6" fmla="*/ 4123427 w 6906568"/>
              <a:gd name="connsiteY6" fmla="*/ 4934310 h 5364615"/>
              <a:gd name="connsiteX0" fmla="*/ 4019910 w 6590581"/>
              <a:gd name="connsiteY0" fmla="*/ 4917057 h 5364615"/>
              <a:gd name="connsiteX1" fmla="*/ 17253 w 6590581"/>
              <a:gd name="connsiteY1" fmla="*/ 2760453 h 5364615"/>
              <a:gd name="connsiteX2" fmla="*/ 0 w 6590581"/>
              <a:gd name="connsiteY2" fmla="*/ 2311880 h 5364615"/>
              <a:gd name="connsiteX3" fmla="*/ 4002657 w 6590581"/>
              <a:gd name="connsiteY3" fmla="*/ 0 h 5364615"/>
              <a:gd name="connsiteX4" fmla="*/ 6590581 w 6590581"/>
              <a:gd name="connsiteY4" fmla="*/ 51759 h 5364615"/>
              <a:gd name="connsiteX5" fmla="*/ 6590581 w 6590581"/>
              <a:gd name="connsiteY5" fmla="*/ 4882551 h 5364615"/>
              <a:gd name="connsiteX6" fmla="*/ 4123427 w 6590581"/>
              <a:gd name="connsiteY6" fmla="*/ 4934310 h 5364615"/>
              <a:gd name="connsiteX0" fmla="*/ 4019910 w 6590581"/>
              <a:gd name="connsiteY0" fmla="*/ 4917057 h 4934310"/>
              <a:gd name="connsiteX1" fmla="*/ 17253 w 6590581"/>
              <a:gd name="connsiteY1" fmla="*/ 2760453 h 4934310"/>
              <a:gd name="connsiteX2" fmla="*/ 0 w 6590581"/>
              <a:gd name="connsiteY2" fmla="*/ 2311880 h 4934310"/>
              <a:gd name="connsiteX3" fmla="*/ 4002657 w 6590581"/>
              <a:gd name="connsiteY3" fmla="*/ 0 h 4934310"/>
              <a:gd name="connsiteX4" fmla="*/ 6590581 w 6590581"/>
              <a:gd name="connsiteY4" fmla="*/ 51759 h 4934310"/>
              <a:gd name="connsiteX5" fmla="*/ 6590581 w 6590581"/>
              <a:gd name="connsiteY5" fmla="*/ 4882551 h 4934310"/>
              <a:gd name="connsiteX6" fmla="*/ 4123427 w 6590581"/>
              <a:gd name="connsiteY6" fmla="*/ 4934310 h 4934310"/>
              <a:gd name="connsiteX0" fmla="*/ 4019910 w 6682794"/>
              <a:gd name="connsiteY0" fmla="*/ 5079611 h 5417920"/>
              <a:gd name="connsiteX1" fmla="*/ 17253 w 6682794"/>
              <a:gd name="connsiteY1" fmla="*/ 2923007 h 5417920"/>
              <a:gd name="connsiteX2" fmla="*/ 0 w 6682794"/>
              <a:gd name="connsiteY2" fmla="*/ 2474434 h 5417920"/>
              <a:gd name="connsiteX3" fmla="*/ 4002657 w 6682794"/>
              <a:gd name="connsiteY3" fmla="*/ 162554 h 5417920"/>
              <a:gd name="connsiteX4" fmla="*/ 6107502 w 6682794"/>
              <a:gd name="connsiteY4" fmla="*/ 197060 h 5417920"/>
              <a:gd name="connsiteX5" fmla="*/ 6590581 w 6682794"/>
              <a:gd name="connsiteY5" fmla="*/ 5045105 h 5417920"/>
              <a:gd name="connsiteX6" fmla="*/ 4123427 w 6682794"/>
              <a:gd name="connsiteY6" fmla="*/ 5096864 h 5417920"/>
              <a:gd name="connsiteX0" fmla="*/ 4019910 w 6682794"/>
              <a:gd name="connsiteY0" fmla="*/ 4917057 h 5255366"/>
              <a:gd name="connsiteX1" fmla="*/ 17253 w 6682794"/>
              <a:gd name="connsiteY1" fmla="*/ 2760453 h 5255366"/>
              <a:gd name="connsiteX2" fmla="*/ 0 w 6682794"/>
              <a:gd name="connsiteY2" fmla="*/ 2311880 h 5255366"/>
              <a:gd name="connsiteX3" fmla="*/ 4002657 w 6682794"/>
              <a:gd name="connsiteY3" fmla="*/ 0 h 5255366"/>
              <a:gd name="connsiteX4" fmla="*/ 6107502 w 6682794"/>
              <a:gd name="connsiteY4" fmla="*/ 34506 h 5255366"/>
              <a:gd name="connsiteX5" fmla="*/ 6590581 w 6682794"/>
              <a:gd name="connsiteY5" fmla="*/ 4882551 h 5255366"/>
              <a:gd name="connsiteX6" fmla="*/ 4123427 w 6682794"/>
              <a:gd name="connsiteY6" fmla="*/ 4934310 h 5255366"/>
              <a:gd name="connsiteX0" fmla="*/ 4019910 w 6682794"/>
              <a:gd name="connsiteY0" fmla="*/ 4917057 h 5255366"/>
              <a:gd name="connsiteX1" fmla="*/ 17253 w 6682794"/>
              <a:gd name="connsiteY1" fmla="*/ 2760453 h 5255366"/>
              <a:gd name="connsiteX2" fmla="*/ 0 w 6682794"/>
              <a:gd name="connsiteY2" fmla="*/ 2311880 h 5255366"/>
              <a:gd name="connsiteX3" fmla="*/ 4002657 w 6682794"/>
              <a:gd name="connsiteY3" fmla="*/ 0 h 5255366"/>
              <a:gd name="connsiteX4" fmla="*/ 6107502 w 6682794"/>
              <a:gd name="connsiteY4" fmla="*/ 34506 h 5255366"/>
              <a:gd name="connsiteX5" fmla="*/ 6590581 w 6682794"/>
              <a:gd name="connsiteY5" fmla="*/ 4882551 h 5255366"/>
              <a:gd name="connsiteX6" fmla="*/ 4123427 w 6682794"/>
              <a:gd name="connsiteY6" fmla="*/ 4934310 h 5255366"/>
              <a:gd name="connsiteX0" fmla="*/ 4019910 w 6363114"/>
              <a:gd name="connsiteY0" fmla="*/ 5246903 h 5548186"/>
              <a:gd name="connsiteX1" fmla="*/ 17253 w 6363114"/>
              <a:gd name="connsiteY1" fmla="*/ 3090299 h 5548186"/>
              <a:gd name="connsiteX2" fmla="*/ 0 w 6363114"/>
              <a:gd name="connsiteY2" fmla="*/ 2641726 h 5548186"/>
              <a:gd name="connsiteX3" fmla="*/ 4002657 w 6363114"/>
              <a:gd name="connsiteY3" fmla="*/ 329846 h 5548186"/>
              <a:gd name="connsiteX4" fmla="*/ 6107502 w 6363114"/>
              <a:gd name="connsiteY4" fmla="*/ 364352 h 5548186"/>
              <a:gd name="connsiteX5" fmla="*/ 6107501 w 6363114"/>
              <a:gd name="connsiteY5" fmla="*/ 5160639 h 5548186"/>
              <a:gd name="connsiteX6" fmla="*/ 4123427 w 6363114"/>
              <a:gd name="connsiteY6" fmla="*/ 5264156 h 5548186"/>
              <a:gd name="connsiteX0" fmla="*/ 4019910 w 6107502"/>
              <a:gd name="connsiteY0" fmla="*/ 5246903 h 5548186"/>
              <a:gd name="connsiteX1" fmla="*/ 17253 w 6107502"/>
              <a:gd name="connsiteY1" fmla="*/ 3090299 h 5548186"/>
              <a:gd name="connsiteX2" fmla="*/ 0 w 6107502"/>
              <a:gd name="connsiteY2" fmla="*/ 2641726 h 5548186"/>
              <a:gd name="connsiteX3" fmla="*/ 4002657 w 6107502"/>
              <a:gd name="connsiteY3" fmla="*/ 329846 h 5548186"/>
              <a:gd name="connsiteX4" fmla="*/ 6107502 w 6107502"/>
              <a:gd name="connsiteY4" fmla="*/ 364352 h 5548186"/>
              <a:gd name="connsiteX5" fmla="*/ 6107501 w 6107502"/>
              <a:gd name="connsiteY5" fmla="*/ 5160639 h 5548186"/>
              <a:gd name="connsiteX6" fmla="*/ 4123427 w 6107502"/>
              <a:gd name="connsiteY6" fmla="*/ 5264156 h 5548186"/>
              <a:gd name="connsiteX0" fmla="*/ 4019910 w 6107502"/>
              <a:gd name="connsiteY0" fmla="*/ 4917057 h 5218340"/>
              <a:gd name="connsiteX1" fmla="*/ 17253 w 6107502"/>
              <a:gd name="connsiteY1" fmla="*/ 2760453 h 5218340"/>
              <a:gd name="connsiteX2" fmla="*/ 0 w 6107502"/>
              <a:gd name="connsiteY2" fmla="*/ 2311880 h 5218340"/>
              <a:gd name="connsiteX3" fmla="*/ 4002657 w 6107502"/>
              <a:gd name="connsiteY3" fmla="*/ 0 h 5218340"/>
              <a:gd name="connsiteX4" fmla="*/ 6107502 w 6107502"/>
              <a:gd name="connsiteY4" fmla="*/ 34506 h 5218340"/>
              <a:gd name="connsiteX5" fmla="*/ 6107501 w 6107502"/>
              <a:gd name="connsiteY5" fmla="*/ 4830793 h 5218340"/>
              <a:gd name="connsiteX6" fmla="*/ 4123427 w 6107502"/>
              <a:gd name="connsiteY6" fmla="*/ 4934310 h 5218340"/>
              <a:gd name="connsiteX0" fmla="*/ 4019910 w 6107502"/>
              <a:gd name="connsiteY0" fmla="*/ 4917057 h 4934310"/>
              <a:gd name="connsiteX1" fmla="*/ 17253 w 6107502"/>
              <a:gd name="connsiteY1" fmla="*/ 2760453 h 4934310"/>
              <a:gd name="connsiteX2" fmla="*/ 0 w 6107502"/>
              <a:gd name="connsiteY2" fmla="*/ 2311880 h 4934310"/>
              <a:gd name="connsiteX3" fmla="*/ 4002657 w 6107502"/>
              <a:gd name="connsiteY3" fmla="*/ 0 h 4934310"/>
              <a:gd name="connsiteX4" fmla="*/ 6107502 w 6107502"/>
              <a:gd name="connsiteY4" fmla="*/ 34506 h 4934310"/>
              <a:gd name="connsiteX5" fmla="*/ 6107501 w 6107502"/>
              <a:gd name="connsiteY5" fmla="*/ 4830793 h 4934310"/>
              <a:gd name="connsiteX6" fmla="*/ 4123427 w 6107502"/>
              <a:gd name="connsiteY6" fmla="*/ 4934310 h 493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7502" h="4934310">
                <a:moveTo>
                  <a:pt x="4019910" y="4917057"/>
                </a:moveTo>
                <a:lnTo>
                  <a:pt x="17253" y="2760453"/>
                </a:lnTo>
                <a:lnTo>
                  <a:pt x="0" y="2311880"/>
                </a:lnTo>
                <a:lnTo>
                  <a:pt x="4002657" y="0"/>
                </a:lnTo>
                <a:lnTo>
                  <a:pt x="6107502" y="34506"/>
                </a:lnTo>
                <a:cubicBezTo>
                  <a:pt x="6107502" y="1633268"/>
                  <a:pt x="6107501" y="3232031"/>
                  <a:pt x="6107501" y="4830793"/>
                </a:cubicBezTo>
                <a:lnTo>
                  <a:pt x="4123427" y="4934310"/>
                </a:lnTo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8CFA878B-BB3A-3E0C-4BDE-47E4C23EBDCD}"/>
              </a:ext>
            </a:extLst>
          </p:cNvPr>
          <p:cNvSpPr>
            <a:spLocks/>
          </p:cNvSpPr>
          <p:nvPr/>
        </p:nvSpPr>
        <p:spPr bwMode="auto">
          <a:xfrm>
            <a:off x="1507203" y="2772810"/>
            <a:ext cx="1716119" cy="2127753"/>
          </a:xfrm>
          <a:custGeom>
            <a:avLst/>
            <a:gdLst>
              <a:gd name="T0" fmla="*/ 937 w 1751"/>
              <a:gd name="T1" fmla="*/ 3 h 2171"/>
              <a:gd name="T2" fmla="*/ 1051 w 1751"/>
              <a:gd name="T3" fmla="*/ 17 h 2171"/>
              <a:gd name="T4" fmla="*/ 1105 w 1751"/>
              <a:gd name="T5" fmla="*/ 27 h 2171"/>
              <a:gd name="T6" fmla="*/ 1126 w 1751"/>
              <a:gd name="T7" fmla="*/ 33 h 2171"/>
              <a:gd name="T8" fmla="*/ 1196 w 1751"/>
              <a:gd name="T9" fmla="*/ 60 h 2171"/>
              <a:gd name="T10" fmla="*/ 1300 w 1751"/>
              <a:gd name="T11" fmla="*/ 113 h 2171"/>
              <a:gd name="T12" fmla="*/ 1413 w 1751"/>
              <a:gd name="T13" fmla="*/ 199 h 2171"/>
              <a:gd name="T14" fmla="*/ 1518 w 1751"/>
              <a:gd name="T15" fmla="*/ 321 h 2171"/>
              <a:gd name="T16" fmla="*/ 1592 w 1751"/>
              <a:gd name="T17" fmla="*/ 487 h 2171"/>
              <a:gd name="T18" fmla="*/ 1612 w 1751"/>
              <a:gd name="T19" fmla="*/ 701 h 2171"/>
              <a:gd name="T20" fmla="*/ 1594 w 1751"/>
              <a:gd name="T21" fmla="*/ 840 h 2171"/>
              <a:gd name="T22" fmla="*/ 1574 w 1751"/>
              <a:gd name="T23" fmla="*/ 935 h 2171"/>
              <a:gd name="T24" fmla="*/ 1571 w 1751"/>
              <a:gd name="T25" fmla="*/ 994 h 2171"/>
              <a:gd name="T26" fmla="*/ 1605 w 1751"/>
              <a:gd name="T27" fmla="*/ 1068 h 2171"/>
              <a:gd name="T28" fmla="*/ 1653 w 1751"/>
              <a:gd name="T29" fmla="*/ 1150 h 2171"/>
              <a:gd name="T30" fmla="*/ 1731 w 1751"/>
              <a:gd name="T31" fmla="*/ 1258 h 2171"/>
              <a:gd name="T32" fmla="*/ 1746 w 1751"/>
              <a:gd name="T33" fmla="*/ 1338 h 2171"/>
              <a:gd name="T34" fmla="*/ 1664 w 1751"/>
              <a:gd name="T35" fmla="*/ 1379 h 2171"/>
              <a:gd name="T36" fmla="*/ 1603 w 1751"/>
              <a:gd name="T37" fmla="*/ 1413 h 2171"/>
              <a:gd name="T38" fmla="*/ 1599 w 1751"/>
              <a:gd name="T39" fmla="*/ 1459 h 2171"/>
              <a:gd name="T40" fmla="*/ 1616 w 1751"/>
              <a:gd name="T41" fmla="*/ 1494 h 2171"/>
              <a:gd name="T42" fmla="*/ 1567 w 1751"/>
              <a:gd name="T43" fmla="*/ 1555 h 2171"/>
              <a:gd name="T44" fmla="*/ 1581 w 1751"/>
              <a:gd name="T45" fmla="*/ 1656 h 2171"/>
              <a:gd name="T46" fmla="*/ 1546 w 1751"/>
              <a:gd name="T47" fmla="*/ 1698 h 2171"/>
              <a:gd name="T48" fmla="*/ 1550 w 1751"/>
              <a:gd name="T49" fmla="*/ 1757 h 2171"/>
              <a:gd name="T50" fmla="*/ 1559 w 1751"/>
              <a:gd name="T51" fmla="*/ 1843 h 2171"/>
              <a:gd name="T52" fmla="*/ 1550 w 1751"/>
              <a:gd name="T53" fmla="*/ 1923 h 2171"/>
              <a:gd name="T54" fmla="*/ 1497 w 1751"/>
              <a:gd name="T55" fmla="*/ 1958 h 2171"/>
              <a:gd name="T56" fmla="*/ 1386 w 1751"/>
              <a:gd name="T57" fmla="*/ 1956 h 2171"/>
              <a:gd name="T58" fmla="*/ 1259 w 1751"/>
              <a:gd name="T59" fmla="*/ 1939 h 2171"/>
              <a:gd name="T60" fmla="*/ 1170 w 1751"/>
              <a:gd name="T61" fmla="*/ 1922 h 2171"/>
              <a:gd name="T62" fmla="*/ 1152 w 1751"/>
              <a:gd name="T63" fmla="*/ 1930 h 2171"/>
              <a:gd name="T64" fmla="*/ 1124 w 1751"/>
              <a:gd name="T65" fmla="*/ 1996 h 2171"/>
              <a:gd name="T66" fmla="*/ 1087 w 1751"/>
              <a:gd name="T67" fmla="*/ 2089 h 2171"/>
              <a:gd name="T68" fmla="*/ 1062 w 1751"/>
              <a:gd name="T69" fmla="*/ 2163 h 2171"/>
              <a:gd name="T70" fmla="*/ 986 w 1751"/>
              <a:gd name="T71" fmla="*/ 2169 h 2171"/>
              <a:gd name="T72" fmla="*/ 844 w 1751"/>
              <a:gd name="T73" fmla="*/ 2145 h 2171"/>
              <a:gd name="T74" fmla="*/ 663 w 1751"/>
              <a:gd name="T75" fmla="*/ 2103 h 2171"/>
              <a:gd name="T76" fmla="*/ 472 w 1751"/>
              <a:gd name="T77" fmla="*/ 2050 h 2171"/>
              <a:gd name="T78" fmla="*/ 301 w 1751"/>
              <a:gd name="T79" fmla="*/ 2000 h 2171"/>
              <a:gd name="T80" fmla="*/ 178 w 1751"/>
              <a:gd name="T81" fmla="*/ 1963 h 2171"/>
              <a:gd name="T82" fmla="*/ 130 w 1751"/>
              <a:gd name="T83" fmla="*/ 1948 h 2171"/>
              <a:gd name="T84" fmla="*/ 154 w 1751"/>
              <a:gd name="T85" fmla="*/ 1914 h 2171"/>
              <a:gd name="T86" fmla="*/ 205 w 1751"/>
              <a:gd name="T87" fmla="*/ 1825 h 2171"/>
              <a:gd name="T88" fmla="*/ 253 w 1751"/>
              <a:gd name="T89" fmla="*/ 1704 h 2171"/>
              <a:gd name="T90" fmla="*/ 267 w 1751"/>
              <a:gd name="T91" fmla="*/ 1584 h 2171"/>
              <a:gd name="T92" fmla="*/ 230 w 1751"/>
              <a:gd name="T93" fmla="*/ 1499 h 2171"/>
              <a:gd name="T94" fmla="*/ 164 w 1751"/>
              <a:gd name="T95" fmla="*/ 1392 h 2171"/>
              <a:gd name="T96" fmla="*/ 91 w 1751"/>
              <a:gd name="T97" fmla="*/ 1260 h 2171"/>
              <a:gd name="T98" fmla="*/ 28 w 1751"/>
              <a:gd name="T99" fmla="*/ 1094 h 2171"/>
              <a:gd name="T100" fmla="*/ 0 w 1751"/>
              <a:gd name="T101" fmla="*/ 891 h 2171"/>
              <a:gd name="T102" fmla="*/ 26 w 1751"/>
              <a:gd name="T103" fmla="*/ 642 h 2171"/>
              <a:gd name="T104" fmla="*/ 118 w 1751"/>
              <a:gd name="T105" fmla="*/ 379 h 2171"/>
              <a:gd name="T106" fmla="*/ 255 w 1751"/>
              <a:gd name="T107" fmla="*/ 199 h 2171"/>
              <a:gd name="T108" fmla="*/ 424 w 1751"/>
              <a:gd name="T109" fmla="*/ 85 h 2171"/>
              <a:gd name="T110" fmla="*/ 605 w 1751"/>
              <a:gd name="T111" fmla="*/ 24 h 2171"/>
              <a:gd name="T112" fmla="*/ 783 w 1751"/>
              <a:gd name="T113" fmla="*/ 1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51" h="2171">
                <a:moveTo>
                  <a:pt x="824" y="0"/>
                </a:moveTo>
                <a:lnTo>
                  <a:pt x="863" y="0"/>
                </a:lnTo>
                <a:lnTo>
                  <a:pt x="901" y="1"/>
                </a:lnTo>
                <a:lnTo>
                  <a:pt x="937" y="3"/>
                </a:lnTo>
                <a:lnTo>
                  <a:pt x="970" y="5"/>
                </a:lnTo>
                <a:lnTo>
                  <a:pt x="1000" y="9"/>
                </a:lnTo>
                <a:lnTo>
                  <a:pt x="1027" y="13"/>
                </a:lnTo>
                <a:lnTo>
                  <a:pt x="1051" y="17"/>
                </a:lnTo>
                <a:lnTo>
                  <a:pt x="1070" y="20"/>
                </a:lnTo>
                <a:lnTo>
                  <a:pt x="1086" y="22"/>
                </a:lnTo>
                <a:lnTo>
                  <a:pt x="1099" y="26"/>
                </a:lnTo>
                <a:lnTo>
                  <a:pt x="1105" y="27"/>
                </a:lnTo>
                <a:lnTo>
                  <a:pt x="1108" y="28"/>
                </a:lnTo>
                <a:lnTo>
                  <a:pt x="1110" y="28"/>
                </a:lnTo>
                <a:lnTo>
                  <a:pt x="1116" y="30"/>
                </a:lnTo>
                <a:lnTo>
                  <a:pt x="1126" y="33"/>
                </a:lnTo>
                <a:lnTo>
                  <a:pt x="1139" y="37"/>
                </a:lnTo>
                <a:lnTo>
                  <a:pt x="1155" y="43"/>
                </a:lnTo>
                <a:lnTo>
                  <a:pt x="1175" y="51"/>
                </a:lnTo>
                <a:lnTo>
                  <a:pt x="1196" y="60"/>
                </a:lnTo>
                <a:lnTo>
                  <a:pt x="1220" y="70"/>
                </a:lnTo>
                <a:lnTo>
                  <a:pt x="1245" y="83"/>
                </a:lnTo>
                <a:lnTo>
                  <a:pt x="1271" y="96"/>
                </a:lnTo>
                <a:lnTo>
                  <a:pt x="1300" y="113"/>
                </a:lnTo>
                <a:lnTo>
                  <a:pt x="1327" y="132"/>
                </a:lnTo>
                <a:lnTo>
                  <a:pt x="1356" y="151"/>
                </a:lnTo>
                <a:lnTo>
                  <a:pt x="1385" y="174"/>
                </a:lnTo>
                <a:lnTo>
                  <a:pt x="1413" y="199"/>
                </a:lnTo>
                <a:lnTo>
                  <a:pt x="1442" y="226"/>
                </a:lnTo>
                <a:lnTo>
                  <a:pt x="1468" y="255"/>
                </a:lnTo>
                <a:lnTo>
                  <a:pt x="1494" y="287"/>
                </a:lnTo>
                <a:lnTo>
                  <a:pt x="1518" y="321"/>
                </a:lnTo>
                <a:lnTo>
                  <a:pt x="1541" y="359"/>
                </a:lnTo>
                <a:lnTo>
                  <a:pt x="1560" y="399"/>
                </a:lnTo>
                <a:lnTo>
                  <a:pt x="1577" y="442"/>
                </a:lnTo>
                <a:lnTo>
                  <a:pt x="1592" y="487"/>
                </a:lnTo>
                <a:lnTo>
                  <a:pt x="1602" y="536"/>
                </a:lnTo>
                <a:lnTo>
                  <a:pt x="1610" y="587"/>
                </a:lnTo>
                <a:lnTo>
                  <a:pt x="1613" y="642"/>
                </a:lnTo>
                <a:lnTo>
                  <a:pt x="1612" y="701"/>
                </a:lnTo>
                <a:lnTo>
                  <a:pt x="1606" y="762"/>
                </a:lnTo>
                <a:lnTo>
                  <a:pt x="1596" y="827"/>
                </a:lnTo>
                <a:lnTo>
                  <a:pt x="1596" y="831"/>
                </a:lnTo>
                <a:lnTo>
                  <a:pt x="1594" y="840"/>
                </a:lnTo>
                <a:lnTo>
                  <a:pt x="1592" y="856"/>
                </a:lnTo>
                <a:lnTo>
                  <a:pt x="1588" y="876"/>
                </a:lnTo>
                <a:lnTo>
                  <a:pt x="1581" y="903"/>
                </a:lnTo>
                <a:lnTo>
                  <a:pt x="1574" y="935"/>
                </a:lnTo>
                <a:lnTo>
                  <a:pt x="1562" y="973"/>
                </a:lnTo>
                <a:lnTo>
                  <a:pt x="1563" y="975"/>
                </a:lnTo>
                <a:lnTo>
                  <a:pt x="1566" y="983"/>
                </a:lnTo>
                <a:lnTo>
                  <a:pt x="1571" y="994"/>
                </a:lnTo>
                <a:lnTo>
                  <a:pt x="1577" y="1009"/>
                </a:lnTo>
                <a:lnTo>
                  <a:pt x="1586" y="1027"/>
                </a:lnTo>
                <a:lnTo>
                  <a:pt x="1595" y="1048"/>
                </a:lnTo>
                <a:lnTo>
                  <a:pt x="1605" y="1068"/>
                </a:lnTo>
                <a:lnTo>
                  <a:pt x="1617" y="1090"/>
                </a:lnTo>
                <a:lnTo>
                  <a:pt x="1628" y="1111"/>
                </a:lnTo>
                <a:lnTo>
                  <a:pt x="1641" y="1132"/>
                </a:lnTo>
                <a:lnTo>
                  <a:pt x="1653" y="1150"/>
                </a:lnTo>
                <a:lnTo>
                  <a:pt x="1664" y="1166"/>
                </a:lnTo>
                <a:lnTo>
                  <a:pt x="1693" y="1200"/>
                </a:lnTo>
                <a:lnTo>
                  <a:pt x="1714" y="1231"/>
                </a:lnTo>
                <a:lnTo>
                  <a:pt x="1731" y="1258"/>
                </a:lnTo>
                <a:lnTo>
                  <a:pt x="1744" y="1282"/>
                </a:lnTo>
                <a:lnTo>
                  <a:pt x="1750" y="1303"/>
                </a:lnTo>
                <a:lnTo>
                  <a:pt x="1751" y="1322"/>
                </a:lnTo>
                <a:lnTo>
                  <a:pt x="1746" y="1338"/>
                </a:lnTo>
                <a:lnTo>
                  <a:pt x="1735" y="1351"/>
                </a:lnTo>
                <a:lnTo>
                  <a:pt x="1718" y="1363"/>
                </a:lnTo>
                <a:lnTo>
                  <a:pt x="1695" y="1372"/>
                </a:lnTo>
                <a:lnTo>
                  <a:pt x="1664" y="1379"/>
                </a:lnTo>
                <a:lnTo>
                  <a:pt x="1642" y="1385"/>
                </a:lnTo>
                <a:lnTo>
                  <a:pt x="1625" y="1393"/>
                </a:lnTo>
                <a:lnTo>
                  <a:pt x="1612" y="1402"/>
                </a:lnTo>
                <a:lnTo>
                  <a:pt x="1603" y="1413"/>
                </a:lnTo>
                <a:lnTo>
                  <a:pt x="1599" y="1424"/>
                </a:lnTo>
                <a:lnTo>
                  <a:pt x="1596" y="1436"/>
                </a:lnTo>
                <a:lnTo>
                  <a:pt x="1596" y="1448"/>
                </a:lnTo>
                <a:lnTo>
                  <a:pt x="1599" y="1459"/>
                </a:lnTo>
                <a:lnTo>
                  <a:pt x="1603" y="1471"/>
                </a:lnTo>
                <a:lnTo>
                  <a:pt x="1606" y="1480"/>
                </a:lnTo>
                <a:lnTo>
                  <a:pt x="1611" y="1488"/>
                </a:lnTo>
                <a:lnTo>
                  <a:pt x="1616" y="1494"/>
                </a:lnTo>
                <a:lnTo>
                  <a:pt x="1618" y="1498"/>
                </a:lnTo>
                <a:lnTo>
                  <a:pt x="1619" y="1500"/>
                </a:lnTo>
                <a:lnTo>
                  <a:pt x="1604" y="1543"/>
                </a:lnTo>
                <a:lnTo>
                  <a:pt x="1567" y="1555"/>
                </a:lnTo>
                <a:lnTo>
                  <a:pt x="1593" y="1576"/>
                </a:lnTo>
                <a:lnTo>
                  <a:pt x="1591" y="1650"/>
                </a:lnTo>
                <a:lnTo>
                  <a:pt x="1587" y="1651"/>
                </a:lnTo>
                <a:lnTo>
                  <a:pt x="1581" y="1656"/>
                </a:lnTo>
                <a:lnTo>
                  <a:pt x="1572" y="1663"/>
                </a:lnTo>
                <a:lnTo>
                  <a:pt x="1562" y="1673"/>
                </a:lnTo>
                <a:lnTo>
                  <a:pt x="1553" y="1684"/>
                </a:lnTo>
                <a:lnTo>
                  <a:pt x="1546" y="1698"/>
                </a:lnTo>
                <a:lnTo>
                  <a:pt x="1544" y="1714"/>
                </a:lnTo>
                <a:lnTo>
                  <a:pt x="1545" y="1725"/>
                </a:lnTo>
                <a:lnTo>
                  <a:pt x="1546" y="1740"/>
                </a:lnTo>
                <a:lnTo>
                  <a:pt x="1550" y="1757"/>
                </a:lnTo>
                <a:lnTo>
                  <a:pt x="1552" y="1776"/>
                </a:lnTo>
                <a:lnTo>
                  <a:pt x="1555" y="1798"/>
                </a:lnTo>
                <a:lnTo>
                  <a:pt x="1558" y="1821"/>
                </a:lnTo>
                <a:lnTo>
                  <a:pt x="1559" y="1843"/>
                </a:lnTo>
                <a:lnTo>
                  <a:pt x="1560" y="1865"/>
                </a:lnTo>
                <a:lnTo>
                  <a:pt x="1559" y="1887"/>
                </a:lnTo>
                <a:lnTo>
                  <a:pt x="1555" y="1906"/>
                </a:lnTo>
                <a:lnTo>
                  <a:pt x="1550" y="1923"/>
                </a:lnTo>
                <a:lnTo>
                  <a:pt x="1542" y="1938"/>
                </a:lnTo>
                <a:lnTo>
                  <a:pt x="1530" y="1948"/>
                </a:lnTo>
                <a:lnTo>
                  <a:pt x="1517" y="1954"/>
                </a:lnTo>
                <a:lnTo>
                  <a:pt x="1497" y="1958"/>
                </a:lnTo>
                <a:lnTo>
                  <a:pt x="1474" y="1959"/>
                </a:lnTo>
                <a:lnTo>
                  <a:pt x="1447" y="1959"/>
                </a:lnTo>
                <a:lnTo>
                  <a:pt x="1418" y="1958"/>
                </a:lnTo>
                <a:lnTo>
                  <a:pt x="1386" y="1956"/>
                </a:lnTo>
                <a:lnTo>
                  <a:pt x="1354" y="1953"/>
                </a:lnTo>
                <a:lnTo>
                  <a:pt x="1321" y="1948"/>
                </a:lnTo>
                <a:lnTo>
                  <a:pt x="1289" y="1943"/>
                </a:lnTo>
                <a:lnTo>
                  <a:pt x="1259" y="1939"/>
                </a:lnTo>
                <a:lnTo>
                  <a:pt x="1231" y="1934"/>
                </a:lnTo>
                <a:lnTo>
                  <a:pt x="1206" y="1930"/>
                </a:lnTo>
                <a:lnTo>
                  <a:pt x="1186" y="1925"/>
                </a:lnTo>
                <a:lnTo>
                  <a:pt x="1170" y="1922"/>
                </a:lnTo>
                <a:lnTo>
                  <a:pt x="1160" y="1921"/>
                </a:lnTo>
                <a:lnTo>
                  <a:pt x="1156" y="1920"/>
                </a:lnTo>
                <a:lnTo>
                  <a:pt x="1155" y="1922"/>
                </a:lnTo>
                <a:lnTo>
                  <a:pt x="1152" y="1930"/>
                </a:lnTo>
                <a:lnTo>
                  <a:pt x="1146" y="1941"/>
                </a:lnTo>
                <a:lnTo>
                  <a:pt x="1141" y="1956"/>
                </a:lnTo>
                <a:lnTo>
                  <a:pt x="1133" y="1974"/>
                </a:lnTo>
                <a:lnTo>
                  <a:pt x="1124" y="1996"/>
                </a:lnTo>
                <a:lnTo>
                  <a:pt x="1114" y="2017"/>
                </a:lnTo>
                <a:lnTo>
                  <a:pt x="1105" y="2041"/>
                </a:lnTo>
                <a:lnTo>
                  <a:pt x="1096" y="2065"/>
                </a:lnTo>
                <a:lnTo>
                  <a:pt x="1087" y="2089"/>
                </a:lnTo>
                <a:lnTo>
                  <a:pt x="1079" y="2113"/>
                </a:lnTo>
                <a:lnTo>
                  <a:pt x="1072" y="2136"/>
                </a:lnTo>
                <a:lnTo>
                  <a:pt x="1067" y="2155"/>
                </a:lnTo>
                <a:lnTo>
                  <a:pt x="1062" y="2163"/>
                </a:lnTo>
                <a:lnTo>
                  <a:pt x="1051" y="2167"/>
                </a:lnTo>
                <a:lnTo>
                  <a:pt x="1034" y="2170"/>
                </a:lnTo>
                <a:lnTo>
                  <a:pt x="1012" y="2171"/>
                </a:lnTo>
                <a:lnTo>
                  <a:pt x="986" y="2169"/>
                </a:lnTo>
                <a:lnTo>
                  <a:pt x="955" y="2165"/>
                </a:lnTo>
                <a:lnTo>
                  <a:pt x="921" y="2159"/>
                </a:lnTo>
                <a:lnTo>
                  <a:pt x="884" y="2153"/>
                </a:lnTo>
                <a:lnTo>
                  <a:pt x="844" y="2145"/>
                </a:lnTo>
                <a:lnTo>
                  <a:pt x="801" y="2136"/>
                </a:lnTo>
                <a:lnTo>
                  <a:pt x="756" y="2125"/>
                </a:lnTo>
                <a:lnTo>
                  <a:pt x="710" y="2114"/>
                </a:lnTo>
                <a:lnTo>
                  <a:pt x="663" y="2103"/>
                </a:lnTo>
                <a:lnTo>
                  <a:pt x="614" y="2090"/>
                </a:lnTo>
                <a:lnTo>
                  <a:pt x="567" y="2076"/>
                </a:lnTo>
                <a:lnTo>
                  <a:pt x="519" y="2064"/>
                </a:lnTo>
                <a:lnTo>
                  <a:pt x="472" y="2050"/>
                </a:lnTo>
                <a:lnTo>
                  <a:pt x="427" y="2038"/>
                </a:lnTo>
                <a:lnTo>
                  <a:pt x="383" y="2025"/>
                </a:lnTo>
                <a:lnTo>
                  <a:pt x="341" y="2013"/>
                </a:lnTo>
                <a:lnTo>
                  <a:pt x="301" y="2000"/>
                </a:lnTo>
                <a:lnTo>
                  <a:pt x="264" y="1990"/>
                </a:lnTo>
                <a:lnTo>
                  <a:pt x="231" y="1980"/>
                </a:lnTo>
                <a:lnTo>
                  <a:pt x="202" y="1971"/>
                </a:lnTo>
                <a:lnTo>
                  <a:pt x="178" y="1963"/>
                </a:lnTo>
                <a:lnTo>
                  <a:pt x="158" y="1957"/>
                </a:lnTo>
                <a:lnTo>
                  <a:pt x="143" y="1953"/>
                </a:lnTo>
                <a:lnTo>
                  <a:pt x="134" y="1949"/>
                </a:lnTo>
                <a:lnTo>
                  <a:pt x="130" y="1948"/>
                </a:lnTo>
                <a:lnTo>
                  <a:pt x="131" y="1946"/>
                </a:lnTo>
                <a:lnTo>
                  <a:pt x="137" y="1939"/>
                </a:lnTo>
                <a:lnTo>
                  <a:pt x="144" y="1929"/>
                </a:lnTo>
                <a:lnTo>
                  <a:pt x="154" y="1914"/>
                </a:lnTo>
                <a:lnTo>
                  <a:pt x="166" y="1896"/>
                </a:lnTo>
                <a:lnTo>
                  <a:pt x="178" y="1875"/>
                </a:lnTo>
                <a:lnTo>
                  <a:pt x="192" y="1851"/>
                </a:lnTo>
                <a:lnTo>
                  <a:pt x="205" y="1825"/>
                </a:lnTo>
                <a:lnTo>
                  <a:pt x="219" y="1797"/>
                </a:lnTo>
                <a:lnTo>
                  <a:pt x="233" y="1767"/>
                </a:lnTo>
                <a:lnTo>
                  <a:pt x="244" y="1735"/>
                </a:lnTo>
                <a:lnTo>
                  <a:pt x="253" y="1704"/>
                </a:lnTo>
                <a:lnTo>
                  <a:pt x="261" y="1671"/>
                </a:lnTo>
                <a:lnTo>
                  <a:pt x="267" y="1637"/>
                </a:lnTo>
                <a:lnTo>
                  <a:pt x="268" y="1604"/>
                </a:lnTo>
                <a:lnTo>
                  <a:pt x="267" y="1584"/>
                </a:lnTo>
                <a:lnTo>
                  <a:pt x="261" y="1565"/>
                </a:lnTo>
                <a:lnTo>
                  <a:pt x="253" y="1543"/>
                </a:lnTo>
                <a:lnTo>
                  <a:pt x="243" y="1522"/>
                </a:lnTo>
                <a:lnTo>
                  <a:pt x="230" y="1499"/>
                </a:lnTo>
                <a:lnTo>
                  <a:pt x="216" y="1474"/>
                </a:lnTo>
                <a:lnTo>
                  <a:pt x="200" y="1449"/>
                </a:lnTo>
                <a:lnTo>
                  <a:pt x="183" y="1422"/>
                </a:lnTo>
                <a:lnTo>
                  <a:pt x="164" y="1392"/>
                </a:lnTo>
                <a:lnTo>
                  <a:pt x="146" y="1363"/>
                </a:lnTo>
                <a:lnTo>
                  <a:pt x="127" y="1330"/>
                </a:lnTo>
                <a:lnTo>
                  <a:pt x="109" y="1296"/>
                </a:lnTo>
                <a:lnTo>
                  <a:pt x="91" y="1260"/>
                </a:lnTo>
                <a:lnTo>
                  <a:pt x="72" y="1222"/>
                </a:lnTo>
                <a:lnTo>
                  <a:pt x="56" y="1182"/>
                </a:lnTo>
                <a:lnTo>
                  <a:pt x="41" y="1140"/>
                </a:lnTo>
                <a:lnTo>
                  <a:pt x="28" y="1094"/>
                </a:lnTo>
                <a:lnTo>
                  <a:pt x="17" y="1048"/>
                </a:lnTo>
                <a:lnTo>
                  <a:pt x="8" y="998"/>
                </a:lnTo>
                <a:lnTo>
                  <a:pt x="2" y="945"/>
                </a:lnTo>
                <a:lnTo>
                  <a:pt x="0" y="891"/>
                </a:lnTo>
                <a:lnTo>
                  <a:pt x="0" y="833"/>
                </a:lnTo>
                <a:lnTo>
                  <a:pt x="4" y="773"/>
                </a:lnTo>
                <a:lnTo>
                  <a:pt x="13" y="709"/>
                </a:lnTo>
                <a:lnTo>
                  <a:pt x="26" y="642"/>
                </a:lnTo>
                <a:lnTo>
                  <a:pt x="44" y="573"/>
                </a:lnTo>
                <a:lnTo>
                  <a:pt x="67" y="499"/>
                </a:lnTo>
                <a:lnTo>
                  <a:pt x="91" y="437"/>
                </a:lnTo>
                <a:lnTo>
                  <a:pt x="118" y="379"/>
                </a:lnTo>
                <a:lnTo>
                  <a:pt x="149" y="327"/>
                </a:lnTo>
                <a:lnTo>
                  <a:pt x="181" y="280"/>
                </a:lnTo>
                <a:lnTo>
                  <a:pt x="218" y="237"/>
                </a:lnTo>
                <a:lnTo>
                  <a:pt x="255" y="199"/>
                </a:lnTo>
                <a:lnTo>
                  <a:pt x="295" y="165"/>
                </a:lnTo>
                <a:lnTo>
                  <a:pt x="337" y="135"/>
                </a:lnTo>
                <a:lnTo>
                  <a:pt x="380" y="108"/>
                </a:lnTo>
                <a:lnTo>
                  <a:pt x="424" y="85"/>
                </a:lnTo>
                <a:lnTo>
                  <a:pt x="469" y="66"/>
                </a:lnTo>
                <a:lnTo>
                  <a:pt x="514" y="49"/>
                </a:lnTo>
                <a:lnTo>
                  <a:pt x="560" y="35"/>
                </a:lnTo>
                <a:lnTo>
                  <a:pt x="605" y="24"/>
                </a:lnTo>
                <a:lnTo>
                  <a:pt x="651" y="14"/>
                </a:lnTo>
                <a:lnTo>
                  <a:pt x="696" y="8"/>
                </a:lnTo>
                <a:lnTo>
                  <a:pt x="739" y="3"/>
                </a:lnTo>
                <a:lnTo>
                  <a:pt x="783" y="1"/>
                </a:lnTo>
                <a:lnTo>
                  <a:pt x="8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9C59D2D1-E7DE-6D79-1A41-7FBCA5D14D42}"/>
              </a:ext>
            </a:extLst>
          </p:cNvPr>
          <p:cNvSpPr>
            <a:spLocks/>
          </p:cNvSpPr>
          <p:nvPr/>
        </p:nvSpPr>
        <p:spPr bwMode="auto">
          <a:xfrm>
            <a:off x="3252723" y="3490227"/>
            <a:ext cx="661554" cy="962438"/>
          </a:xfrm>
          <a:custGeom>
            <a:avLst/>
            <a:gdLst>
              <a:gd name="T0" fmla="*/ 470 w 675"/>
              <a:gd name="T1" fmla="*/ 3 h 982"/>
              <a:gd name="T2" fmla="*/ 506 w 675"/>
              <a:gd name="T3" fmla="*/ 27 h 982"/>
              <a:gd name="T4" fmla="*/ 531 w 675"/>
              <a:gd name="T5" fmla="*/ 85 h 982"/>
              <a:gd name="T6" fmla="*/ 552 w 675"/>
              <a:gd name="T7" fmla="*/ 180 h 982"/>
              <a:gd name="T8" fmla="*/ 600 w 675"/>
              <a:gd name="T9" fmla="*/ 266 h 982"/>
              <a:gd name="T10" fmla="*/ 652 w 675"/>
              <a:gd name="T11" fmla="*/ 337 h 982"/>
              <a:gd name="T12" fmla="*/ 675 w 675"/>
              <a:gd name="T13" fmla="*/ 399 h 982"/>
              <a:gd name="T14" fmla="*/ 668 w 675"/>
              <a:gd name="T15" fmla="*/ 453 h 982"/>
              <a:gd name="T16" fmla="*/ 647 w 675"/>
              <a:gd name="T17" fmla="*/ 545 h 982"/>
              <a:gd name="T18" fmla="*/ 618 w 675"/>
              <a:gd name="T19" fmla="*/ 658 h 982"/>
              <a:gd name="T20" fmla="*/ 586 w 675"/>
              <a:gd name="T21" fmla="*/ 774 h 982"/>
              <a:gd name="T22" fmla="*/ 557 w 675"/>
              <a:gd name="T23" fmla="*/ 878 h 982"/>
              <a:gd name="T24" fmla="*/ 536 w 675"/>
              <a:gd name="T25" fmla="*/ 953 h 982"/>
              <a:gd name="T26" fmla="*/ 528 w 675"/>
              <a:gd name="T27" fmla="*/ 982 h 982"/>
              <a:gd name="T28" fmla="*/ 198 w 675"/>
              <a:gd name="T29" fmla="*/ 922 h 982"/>
              <a:gd name="T30" fmla="*/ 173 w 675"/>
              <a:gd name="T31" fmla="*/ 877 h 982"/>
              <a:gd name="T32" fmla="*/ 138 w 675"/>
              <a:gd name="T33" fmla="*/ 816 h 982"/>
              <a:gd name="T34" fmla="*/ 106 w 675"/>
              <a:gd name="T35" fmla="*/ 759 h 982"/>
              <a:gd name="T36" fmla="*/ 81 w 675"/>
              <a:gd name="T37" fmla="*/ 711 h 982"/>
              <a:gd name="T38" fmla="*/ 44 w 675"/>
              <a:gd name="T39" fmla="*/ 618 h 982"/>
              <a:gd name="T40" fmla="*/ 31 w 675"/>
              <a:gd name="T41" fmla="*/ 520 h 982"/>
              <a:gd name="T42" fmla="*/ 25 w 675"/>
              <a:gd name="T43" fmla="*/ 433 h 982"/>
              <a:gd name="T44" fmla="*/ 18 w 675"/>
              <a:gd name="T45" fmla="*/ 329 h 982"/>
              <a:gd name="T46" fmla="*/ 10 w 675"/>
              <a:gd name="T47" fmla="*/ 242 h 982"/>
              <a:gd name="T48" fmla="*/ 6 w 675"/>
              <a:gd name="T49" fmla="*/ 198 h 982"/>
              <a:gd name="T50" fmla="*/ 3 w 675"/>
              <a:gd name="T51" fmla="*/ 166 h 982"/>
              <a:gd name="T52" fmla="*/ 0 w 675"/>
              <a:gd name="T53" fmla="*/ 117 h 982"/>
              <a:gd name="T54" fmla="*/ 11 w 675"/>
              <a:gd name="T55" fmla="*/ 74 h 982"/>
              <a:gd name="T56" fmla="*/ 55 w 675"/>
              <a:gd name="T57" fmla="*/ 55 h 982"/>
              <a:gd name="T58" fmla="*/ 102 w 675"/>
              <a:gd name="T59" fmla="*/ 68 h 982"/>
              <a:gd name="T60" fmla="*/ 119 w 675"/>
              <a:gd name="T61" fmla="*/ 103 h 982"/>
              <a:gd name="T62" fmla="*/ 135 w 675"/>
              <a:gd name="T63" fmla="*/ 91 h 982"/>
              <a:gd name="T64" fmla="*/ 160 w 675"/>
              <a:gd name="T65" fmla="*/ 51 h 982"/>
              <a:gd name="T66" fmla="*/ 193 w 675"/>
              <a:gd name="T67" fmla="*/ 17 h 982"/>
              <a:gd name="T68" fmla="*/ 232 w 675"/>
              <a:gd name="T69" fmla="*/ 7 h 982"/>
              <a:gd name="T70" fmla="*/ 275 w 675"/>
              <a:gd name="T71" fmla="*/ 7 h 982"/>
              <a:gd name="T72" fmla="*/ 312 w 675"/>
              <a:gd name="T73" fmla="*/ 29 h 982"/>
              <a:gd name="T74" fmla="*/ 332 w 675"/>
              <a:gd name="T75" fmla="*/ 87 h 982"/>
              <a:gd name="T76" fmla="*/ 339 w 675"/>
              <a:gd name="T77" fmla="*/ 118 h 982"/>
              <a:gd name="T78" fmla="*/ 349 w 675"/>
              <a:gd name="T79" fmla="*/ 100 h 982"/>
              <a:gd name="T80" fmla="*/ 363 w 675"/>
              <a:gd name="T81" fmla="*/ 58 h 982"/>
              <a:gd name="T82" fmla="*/ 385 w 675"/>
              <a:gd name="T83" fmla="*/ 17 h 982"/>
              <a:gd name="T84" fmla="*/ 415 w 675"/>
              <a:gd name="T85" fmla="*/ 2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5" h="982">
                <a:moveTo>
                  <a:pt x="443" y="0"/>
                </a:moveTo>
                <a:lnTo>
                  <a:pt x="456" y="1"/>
                </a:lnTo>
                <a:lnTo>
                  <a:pt x="470" y="3"/>
                </a:lnTo>
                <a:lnTo>
                  <a:pt x="483" y="8"/>
                </a:lnTo>
                <a:lnTo>
                  <a:pt x="495" y="16"/>
                </a:lnTo>
                <a:lnTo>
                  <a:pt x="506" y="27"/>
                </a:lnTo>
                <a:lnTo>
                  <a:pt x="516" y="42"/>
                </a:lnTo>
                <a:lnTo>
                  <a:pt x="524" y="61"/>
                </a:lnTo>
                <a:lnTo>
                  <a:pt x="531" y="85"/>
                </a:lnTo>
                <a:lnTo>
                  <a:pt x="535" y="115"/>
                </a:lnTo>
                <a:lnTo>
                  <a:pt x="541" y="149"/>
                </a:lnTo>
                <a:lnTo>
                  <a:pt x="552" y="180"/>
                </a:lnTo>
                <a:lnTo>
                  <a:pt x="565" y="210"/>
                </a:lnTo>
                <a:lnTo>
                  <a:pt x="582" y="238"/>
                </a:lnTo>
                <a:lnTo>
                  <a:pt x="600" y="266"/>
                </a:lnTo>
                <a:lnTo>
                  <a:pt x="619" y="291"/>
                </a:lnTo>
                <a:lnTo>
                  <a:pt x="637" y="315"/>
                </a:lnTo>
                <a:lnTo>
                  <a:pt x="652" y="337"/>
                </a:lnTo>
                <a:lnTo>
                  <a:pt x="664" y="358"/>
                </a:lnTo>
                <a:lnTo>
                  <a:pt x="673" y="378"/>
                </a:lnTo>
                <a:lnTo>
                  <a:pt x="675" y="399"/>
                </a:lnTo>
                <a:lnTo>
                  <a:pt x="675" y="411"/>
                </a:lnTo>
                <a:lnTo>
                  <a:pt x="672" y="429"/>
                </a:lnTo>
                <a:lnTo>
                  <a:pt x="668" y="453"/>
                </a:lnTo>
                <a:lnTo>
                  <a:pt x="662" y="481"/>
                </a:lnTo>
                <a:lnTo>
                  <a:pt x="655" y="511"/>
                </a:lnTo>
                <a:lnTo>
                  <a:pt x="647" y="545"/>
                </a:lnTo>
                <a:lnTo>
                  <a:pt x="638" y="581"/>
                </a:lnTo>
                <a:lnTo>
                  <a:pt x="628" y="619"/>
                </a:lnTo>
                <a:lnTo>
                  <a:pt x="618" y="658"/>
                </a:lnTo>
                <a:lnTo>
                  <a:pt x="607" y="697"/>
                </a:lnTo>
                <a:lnTo>
                  <a:pt x="597" y="736"/>
                </a:lnTo>
                <a:lnTo>
                  <a:pt x="586" y="774"/>
                </a:lnTo>
                <a:lnTo>
                  <a:pt x="575" y="811"/>
                </a:lnTo>
                <a:lnTo>
                  <a:pt x="566" y="847"/>
                </a:lnTo>
                <a:lnTo>
                  <a:pt x="557" y="878"/>
                </a:lnTo>
                <a:lnTo>
                  <a:pt x="549" y="908"/>
                </a:lnTo>
                <a:lnTo>
                  <a:pt x="541" y="933"/>
                </a:lnTo>
                <a:lnTo>
                  <a:pt x="536" y="953"/>
                </a:lnTo>
                <a:lnTo>
                  <a:pt x="531" y="968"/>
                </a:lnTo>
                <a:lnTo>
                  <a:pt x="529" y="978"/>
                </a:lnTo>
                <a:lnTo>
                  <a:pt x="528" y="982"/>
                </a:lnTo>
                <a:lnTo>
                  <a:pt x="205" y="932"/>
                </a:lnTo>
                <a:lnTo>
                  <a:pt x="203" y="930"/>
                </a:lnTo>
                <a:lnTo>
                  <a:pt x="198" y="922"/>
                </a:lnTo>
                <a:lnTo>
                  <a:pt x="191" y="910"/>
                </a:lnTo>
                <a:lnTo>
                  <a:pt x="183" y="894"/>
                </a:lnTo>
                <a:lnTo>
                  <a:pt x="173" y="877"/>
                </a:lnTo>
                <a:lnTo>
                  <a:pt x="162" y="858"/>
                </a:lnTo>
                <a:lnTo>
                  <a:pt x="150" y="837"/>
                </a:lnTo>
                <a:lnTo>
                  <a:pt x="138" y="816"/>
                </a:lnTo>
                <a:lnTo>
                  <a:pt x="127" y="795"/>
                </a:lnTo>
                <a:lnTo>
                  <a:pt x="115" y="776"/>
                </a:lnTo>
                <a:lnTo>
                  <a:pt x="106" y="759"/>
                </a:lnTo>
                <a:lnTo>
                  <a:pt x="98" y="744"/>
                </a:lnTo>
                <a:lnTo>
                  <a:pt x="93" y="733"/>
                </a:lnTo>
                <a:lnTo>
                  <a:pt x="81" y="711"/>
                </a:lnTo>
                <a:lnTo>
                  <a:pt x="69" y="684"/>
                </a:lnTo>
                <a:lnTo>
                  <a:pt x="55" y="653"/>
                </a:lnTo>
                <a:lnTo>
                  <a:pt x="44" y="618"/>
                </a:lnTo>
                <a:lnTo>
                  <a:pt x="35" y="582"/>
                </a:lnTo>
                <a:lnTo>
                  <a:pt x="31" y="542"/>
                </a:lnTo>
                <a:lnTo>
                  <a:pt x="31" y="520"/>
                </a:lnTo>
                <a:lnTo>
                  <a:pt x="30" y="494"/>
                </a:lnTo>
                <a:lnTo>
                  <a:pt x="28" y="465"/>
                </a:lnTo>
                <a:lnTo>
                  <a:pt x="25" y="433"/>
                </a:lnTo>
                <a:lnTo>
                  <a:pt x="23" y="399"/>
                </a:lnTo>
                <a:lnTo>
                  <a:pt x="20" y="363"/>
                </a:lnTo>
                <a:lnTo>
                  <a:pt x="18" y="329"/>
                </a:lnTo>
                <a:lnTo>
                  <a:pt x="14" y="298"/>
                </a:lnTo>
                <a:lnTo>
                  <a:pt x="12" y="267"/>
                </a:lnTo>
                <a:lnTo>
                  <a:pt x="10" y="242"/>
                </a:lnTo>
                <a:lnTo>
                  <a:pt x="7" y="220"/>
                </a:lnTo>
                <a:lnTo>
                  <a:pt x="6" y="205"/>
                </a:lnTo>
                <a:lnTo>
                  <a:pt x="6" y="198"/>
                </a:lnTo>
                <a:lnTo>
                  <a:pt x="5" y="190"/>
                </a:lnTo>
                <a:lnTo>
                  <a:pt x="4" y="179"/>
                </a:lnTo>
                <a:lnTo>
                  <a:pt x="3" y="166"/>
                </a:lnTo>
                <a:lnTo>
                  <a:pt x="0" y="150"/>
                </a:lnTo>
                <a:lnTo>
                  <a:pt x="0" y="133"/>
                </a:lnTo>
                <a:lnTo>
                  <a:pt x="0" y="117"/>
                </a:lnTo>
                <a:lnTo>
                  <a:pt x="2" y="100"/>
                </a:lnTo>
                <a:lnTo>
                  <a:pt x="5" y="86"/>
                </a:lnTo>
                <a:lnTo>
                  <a:pt x="11" y="74"/>
                </a:lnTo>
                <a:lnTo>
                  <a:pt x="20" y="65"/>
                </a:lnTo>
                <a:lnTo>
                  <a:pt x="31" y="59"/>
                </a:lnTo>
                <a:lnTo>
                  <a:pt x="55" y="55"/>
                </a:lnTo>
                <a:lnTo>
                  <a:pt x="74" y="55"/>
                </a:lnTo>
                <a:lnTo>
                  <a:pt x="89" y="60"/>
                </a:lnTo>
                <a:lnTo>
                  <a:pt x="102" y="68"/>
                </a:lnTo>
                <a:lnTo>
                  <a:pt x="110" y="80"/>
                </a:lnTo>
                <a:lnTo>
                  <a:pt x="115" y="96"/>
                </a:lnTo>
                <a:lnTo>
                  <a:pt x="119" y="103"/>
                </a:lnTo>
                <a:lnTo>
                  <a:pt x="122" y="103"/>
                </a:lnTo>
                <a:lnTo>
                  <a:pt x="128" y="99"/>
                </a:lnTo>
                <a:lnTo>
                  <a:pt x="135" y="91"/>
                </a:lnTo>
                <a:lnTo>
                  <a:pt x="141" y="78"/>
                </a:lnTo>
                <a:lnTo>
                  <a:pt x="149" y="66"/>
                </a:lnTo>
                <a:lnTo>
                  <a:pt x="160" y="51"/>
                </a:lnTo>
                <a:lnTo>
                  <a:pt x="170" y="37"/>
                </a:lnTo>
                <a:lnTo>
                  <a:pt x="180" y="26"/>
                </a:lnTo>
                <a:lnTo>
                  <a:pt x="193" y="17"/>
                </a:lnTo>
                <a:lnTo>
                  <a:pt x="205" y="11"/>
                </a:lnTo>
                <a:lnTo>
                  <a:pt x="218" y="9"/>
                </a:lnTo>
                <a:lnTo>
                  <a:pt x="232" y="7"/>
                </a:lnTo>
                <a:lnTo>
                  <a:pt x="247" y="5"/>
                </a:lnTo>
                <a:lnTo>
                  <a:pt x="261" y="5"/>
                </a:lnTo>
                <a:lnTo>
                  <a:pt x="275" y="7"/>
                </a:lnTo>
                <a:lnTo>
                  <a:pt x="289" y="11"/>
                </a:lnTo>
                <a:lnTo>
                  <a:pt x="302" y="18"/>
                </a:lnTo>
                <a:lnTo>
                  <a:pt x="312" y="29"/>
                </a:lnTo>
                <a:lnTo>
                  <a:pt x="321" y="44"/>
                </a:lnTo>
                <a:lnTo>
                  <a:pt x="328" y="63"/>
                </a:lnTo>
                <a:lnTo>
                  <a:pt x="332" y="87"/>
                </a:lnTo>
                <a:lnTo>
                  <a:pt x="335" y="105"/>
                </a:lnTo>
                <a:lnTo>
                  <a:pt x="337" y="115"/>
                </a:lnTo>
                <a:lnTo>
                  <a:pt x="339" y="118"/>
                </a:lnTo>
                <a:lnTo>
                  <a:pt x="343" y="117"/>
                </a:lnTo>
                <a:lnTo>
                  <a:pt x="345" y="110"/>
                </a:lnTo>
                <a:lnTo>
                  <a:pt x="349" y="100"/>
                </a:lnTo>
                <a:lnTo>
                  <a:pt x="353" y="87"/>
                </a:lnTo>
                <a:lnTo>
                  <a:pt x="357" y="72"/>
                </a:lnTo>
                <a:lnTo>
                  <a:pt x="363" y="58"/>
                </a:lnTo>
                <a:lnTo>
                  <a:pt x="370" y="43"/>
                </a:lnTo>
                <a:lnTo>
                  <a:pt x="377" y="29"/>
                </a:lnTo>
                <a:lnTo>
                  <a:pt x="385" y="17"/>
                </a:lnTo>
                <a:lnTo>
                  <a:pt x="393" y="9"/>
                </a:lnTo>
                <a:lnTo>
                  <a:pt x="403" y="4"/>
                </a:lnTo>
                <a:lnTo>
                  <a:pt x="415" y="2"/>
                </a:lnTo>
                <a:lnTo>
                  <a:pt x="429" y="1"/>
                </a:lnTo>
                <a:lnTo>
                  <a:pt x="4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9587ED1-D304-6BAA-2416-61BE932DE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105" y="3537753"/>
            <a:ext cx="861490" cy="4243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C788D86-313D-CFE8-9159-1F12E294E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839" y="3598029"/>
            <a:ext cx="146032" cy="3038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ABCB9F4-6F7B-5D82-5DD9-323AD3B8E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277" y="3635272"/>
            <a:ext cx="218567" cy="229339"/>
          </a:xfrm>
          <a:custGeom>
            <a:avLst/>
            <a:gdLst>
              <a:gd name="connsiteX0" fmla="*/ 0 w 354013"/>
              <a:gd name="connsiteY0" fmla="*/ 0 h 371475"/>
              <a:gd name="connsiteX1" fmla="*/ 354013 w 354013"/>
              <a:gd name="connsiteY1" fmla="*/ 0 h 371475"/>
              <a:gd name="connsiteX2" fmla="*/ 354013 w 354013"/>
              <a:gd name="connsiteY2" fmla="*/ 371475 h 371475"/>
              <a:gd name="connsiteX3" fmla="*/ 0 w 354013"/>
              <a:gd name="connsiteY3" fmla="*/ 371475 h 371475"/>
              <a:gd name="connsiteX4" fmla="*/ 0 w 354013"/>
              <a:gd name="connsiteY4" fmla="*/ 0 h 371475"/>
              <a:gd name="connsiteX0" fmla="*/ 1724 w 355737"/>
              <a:gd name="connsiteY0" fmla="*/ 0 h 371475"/>
              <a:gd name="connsiteX1" fmla="*/ 355737 w 355737"/>
              <a:gd name="connsiteY1" fmla="*/ 0 h 371475"/>
              <a:gd name="connsiteX2" fmla="*/ 355737 w 355737"/>
              <a:gd name="connsiteY2" fmla="*/ 371475 h 371475"/>
              <a:gd name="connsiteX3" fmla="*/ 1724 w 355737"/>
              <a:gd name="connsiteY3" fmla="*/ 371475 h 371475"/>
              <a:gd name="connsiteX4" fmla="*/ 0 w 355737"/>
              <a:gd name="connsiteY4" fmla="*/ 173050 h 371475"/>
              <a:gd name="connsiteX5" fmla="*/ 1724 w 355737"/>
              <a:gd name="connsiteY5" fmla="*/ 0 h 371475"/>
              <a:gd name="connsiteX0" fmla="*/ 15 w 354028"/>
              <a:gd name="connsiteY0" fmla="*/ 0 h 371475"/>
              <a:gd name="connsiteX1" fmla="*/ 354028 w 354028"/>
              <a:gd name="connsiteY1" fmla="*/ 0 h 371475"/>
              <a:gd name="connsiteX2" fmla="*/ 354028 w 354028"/>
              <a:gd name="connsiteY2" fmla="*/ 371475 h 371475"/>
              <a:gd name="connsiteX3" fmla="*/ 15 w 354028"/>
              <a:gd name="connsiteY3" fmla="*/ 371475 h 371475"/>
              <a:gd name="connsiteX4" fmla="*/ 15708 w 354028"/>
              <a:gd name="connsiteY4" fmla="*/ 184662 h 371475"/>
              <a:gd name="connsiteX5" fmla="*/ 15 w 354028"/>
              <a:gd name="connsiteY5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028" h="371475">
                <a:moveTo>
                  <a:pt x="15" y="0"/>
                </a:moveTo>
                <a:lnTo>
                  <a:pt x="354028" y="0"/>
                </a:lnTo>
                <a:lnTo>
                  <a:pt x="354028" y="371475"/>
                </a:lnTo>
                <a:lnTo>
                  <a:pt x="15" y="371475"/>
                </a:lnTo>
                <a:cubicBezTo>
                  <a:pt x="-560" y="305333"/>
                  <a:pt x="16283" y="250804"/>
                  <a:pt x="15708" y="184662"/>
                </a:cubicBezTo>
                <a:cubicBezTo>
                  <a:pt x="16283" y="126979"/>
                  <a:pt x="-560" y="57683"/>
                  <a:pt x="1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11FB2394-6436-E280-81FA-431FC9B62B2D}"/>
              </a:ext>
            </a:extLst>
          </p:cNvPr>
          <p:cNvSpPr>
            <a:spLocks/>
          </p:cNvSpPr>
          <p:nvPr/>
        </p:nvSpPr>
        <p:spPr bwMode="auto">
          <a:xfrm>
            <a:off x="3375233" y="4317414"/>
            <a:ext cx="440056" cy="269522"/>
          </a:xfrm>
          <a:custGeom>
            <a:avLst/>
            <a:gdLst>
              <a:gd name="T0" fmla="*/ 285 w 449"/>
              <a:gd name="T1" fmla="*/ 0 h 275"/>
              <a:gd name="T2" fmla="*/ 324 w 449"/>
              <a:gd name="T3" fmla="*/ 3 h 275"/>
              <a:gd name="T4" fmla="*/ 365 w 449"/>
              <a:gd name="T5" fmla="*/ 8 h 275"/>
              <a:gd name="T6" fmla="*/ 407 w 449"/>
              <a:gd name="T7" fmla="*/ 18 h 275"/>
              <a:gd name="T8" fmla="*/ 449 w 449"/>
              <a:gd name="T9" fmla="*/ 33 h 275"/>
              <a:gd name="T10" fmla="*/ 449 w 449"/>
              <a:gd name="T11" fmla="*/ 275 h 275"/>
              <a:gd name="T12" fmla="*/ 0 w 449"/>
              <a:gd name="T13" fmla="*/ 272 h 275"/>
              <a:gd name="T14" fmla="*/ 0 w 449"/>
              <a:gd name="T15" fmla="*/ 74 h 275"/>
              <a:gd name="T16" fmla="*/ 3 w 449"/>
              <a:gd name="T17" fmla="*/ 73 h 275"/>
              <a:gd name="T18" fmla="*/ 11 w 449"/>
              <a:gd name="T19" fmla="*/ 69 h 275"/>
              <a:gd name="T20" fmla="*/ 22 w 449"/>
              <a:gd name="T21" fmla="*/ 63 h 275"/>
              <a:gd name="T22" fmla="*/ 39 w 449"/>
              <a:gd name="T23" fmla="*/ 55 h 275"/>
              <a:gd name="T24" fmla="*/ 60 w 449"/>
              <a:gd name="T25" fmla="*/ 46 h 275"/>
              <a:gd name="T26" fmla="*/ 83 w 449"/>
              <a:gd name="T27" fmla="*/ 37 h 275"/>
              <a:gd name="T28" fmla="*/ 111 w 449"/>
              <a:gd name="T29" fmla="*/ 28 h 275"/>
              <a:gd name="T30" fmla="*/ 140 w 449"/>
              <a:gd name="T31" fmla="*/ 20 h 275"/>
              <a:gd name="T32" fmla="*/ 173 w 449"/>
              <a:gd name="T33" fmla="*/ 12 h 275"/>
              <a:gd name="T34" fmla="*/ 208 w 449"/>
              <a:gd name="T35" fmla="*/ 6 h 275"/>
              <a:gd name="T36" fmla="*/ 246 w 449"/>
              <a:gd name="T37" fmla="*/ 1 h 275"/>
              <a:gd name="T38" fmla="*/ 285 w 449"/>
              <a:gd name="T39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9" h="275">
                <a:moveTo>
                  <a:pt x="285" y="0"/>
                </a:moveTo>
                <a:lnTo>
                  <a:pt x="324" y="3"/>
                </a:lnTo>
                <a:lnTo>
                  <a:pt x="365" y="8"/>
                </a:lnTo>
                <a:lnTo>
                  <a:pt x="407" y="18"/>
                </a:lnTo>
                <a:lnTo>
                  <a:pt x="449" y="33"/>
                </a:lnTo>
                <a:lnTo>
                  <a:pt x="449" y="275"/>
                </a:lnTo>
                <a:lnTo>
                  <a:pt x="0" y="272"/>
                </a:lnTo>
                <a:lnTo>
                  <a:pt x="0" y="74"/>
                </a:lnTo>
                <a:lnTo>
                  <a:pt x="3" y="73"/>
                </a:lnTo>
                <a:lnTo>
                  <a:pt x="11" y="69"/>
                </a:lnTo>
                <a:lnTo>
                  <a:pt x="22" y="63"/>
                </a:lnTo>
                <a:lnTo>
                  <a:pt x="39" y="55"/>
                </a:lnTo>
                <a:lnTo>
                  <a:pt x="60" y="46"/>
                </a:lnTo>
                <a:lnTo>
                  <a:pt x="83" y="37"/>
                </a:lnTo>
                <a:lnTo>
                  <a:pt x="111" y="28"/>
                </a:lnTo>
                <a:lnTo>
                  <a:pt x="140" y="20"/>
                </a:lnTo>
                <a:lnTo>
                  <a:pt x="173" y="12"/>
                </a:lnTo>
                <a:lnTo>
                  <a:pt x="208" y="6"/>
                </a:lnTo>
                <a:lnTo>
                  <a:pt x="246" y="1"/>
                </a:lnTo>
                <a:lnTo>
                  <a:pt x="28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51ABC4CA-F8D2-EF4B-DDF5-B7251040A12B}"/>
              </a:ext>
            </a:extLst>
          </p:cNvPr>
          <p:cNvSpPr>
            <a:spLocks/>
          </p:cNvSpPr>
          <p:nvPr/>
        </p:nvSpPr>
        <p:spPr bwMode="auto">
          <a:xfrm>
            <a:off x="2653895" y="4434044"/>
            <a:ext cx="1218239" cy="1680836"/>
          </a:xfrm>
          <a:custGeom>
            <a:avLst/>
            <a:gdLst>
              <a:gd name="T0" fmla="*/ 950 w 1243"/>
              <a:gd name="T1" fmla="*/ 0 h 1715"/>
              <a:gd name="T2" fmla="*/ 990 w 1243"/>
              <a:gd name="T3" fmla="*/ 0 h 1715"/>
              <a:gd name="T4" fmla="*/ 1033 w 1243"/>
              <a:gd name="T5" fmla="*/ 3 h 1715"/>
              <a:gd name="T6" fmla="*/ 1081 w 1243"/>
              <a:gd name="T7" fmla="*/ 10 h 1715"/>
              <a:gd name="T8" fmla="*/ 1131 w 1243"/>
              <a:gd name="T9" fmla="*/ 20 h 1715"/>
              <a:gd name="T10" fmla="*/ 1185 w 1243"/>
              <a:gd name="T11" fmla="*/ 34 h 1715"/>
              <a:gd name="T12" fmla="*/ 1243 w 1243"/>
              <a:gd name="T13" fmla="*/ 52 h 1715"/>
              <a:gd name="T14" fmla="*/ 1243 w 1243"/>
              <a:gd name="T15" fmla="*/ 1715 h 1715"/>
              <a:gd name="T16" fmla="*/ 0 w 1243"/>
              <a:gd name="T17" fmla="*/ 1140 h 1715"/>
              <a:gd name="T18" fmla="*/ 0 w 1243"/>
              <a:gd name="T19" fmla="*/ 666 h 1715"/>
              <a:gd name="T20" fmla="*/ 676 w 1243"/>
              <a:gd name="T21" fmla="*/ 915 h 1715"/>
              <a:gd name="T22" fmla="*/ 691 w 1243"/>
              <a:gd name="T23" fmla="*/ 95 h 1715"/>
              <a:gd name="T24" fmla="*/ 692 w 1243"/>
              <a:gd name="T25" fmla="*/ 94 h 1715"/>
              <a:gd name="T26" fmla="*/ 696 w 1243"/>
              <a:gd name="T27" fmla="*/ 90 h 1715"/>
              <a:gd name="T28" fmla="*/ 700 w 1243"/>
              <a:gd name="T29" fmla="*/ 85 h 1715"/>
              <a:gd name="T30" fmla="*/ 707 w 1243"/>
              <a:gd name="T31" fmla="*/ 78 h 1715"/>
              <a:gd name="T32" fmla="*/ 716 w 1243"/>
              <a:gd name="T33" fmla="*/ 70 h 1715"/>
              <a:gd name="T34" fmla="*/ 727 w 1243"/>
              <a:gd name="T35" fmla="*/ 62 h 1715"/>
              <a:gd name="T36" fmla="*/ 741 w 1243"/>
              <a:gd name="T37" fmla="*/ 53 h 1715"/>
              <a:gd name="T38" fmla="*/ 757 w 1243"/>
              <a:gd name="T39" fmla="*/ 43 h 1715"/>
              <a:gd name="T40" fmla="*/ 776 w 1243"/>
              <a:gd name="T41" fmla="*/ 34 h 1715"/>
              <a:gd name="T42" fmla="*/ 798 w 1243"/>
              <a:gd name="T43" fmla="*/ 25 h 1715"/>
              <a:gd name="T44" fmla="*/ 823 w 1243"/>
              <a:gd name="T45" fmla="*/ 17 h 1715"/>
              <a:gd name="T46" fmla="*/ 850 w 1243"/>
              <a:gd name="T47" fmla="*/ 10 h 1715"/>
              <a:gd name="T48" fmla="*/ 880 w 1243"/>
              <a:gd name="T49" fmla="*/ 4 h 1715"/>
              <a:gd name="T50" fmla="*/ 914 w 1243"/>
              <a:gd name="T51" fmla="*/ 1 h 1715"/>
              <a:gd name="T52" fmla="*/ 950 w 1243"/>
              <a:gd name="T53" fmla="*/ 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43" h="1715">
                <a:moveTo>
                  <a:pt x="950" y="0"/>
                </a:moveTo>
                <a:lnTo>
                  <a:pt x="990" y="0"/>
                </a:lnTo>
                <a:lnTo>
                  <a:pt x="1033" y="3"/>
                </a:lnTo>
                <a:lnTo>
                  <a:pt x="1081" y="10"/>
                </a:lnTo>
                <a:lnTo>
                  <a:pt x="1131" y="20"/>
                </a:lnTo>
                <a:lnTo>
                  <a:pt x="1185" y="34"/>
                </a:lnTo>
                <a:lnTo>
                  <a:pt x="1243" y="52"/>
                </a:lnTo>
                <a:lnTo>
                  <a:pt x="1243" y="1715"/>
                </a:lnTo>
                <a:lnTo>
                  <a:pt x="0" y="1140"/>
                </a:lnTo>
                <a:lnTo>
                  <a:pt x="0" y="666"/>
                </a:lnTo>
                <a:lnTo>
                  <a:pt x="676" y="915"/>
                </a:lnTo>
                <a:lnTo>
                  <a:pt x="691" y="95"/>
                </a:lnTo>
                <a:lnTo>
                  <a:pt x="692" y="94"/>
                </a:lnTo>
                <a:lnTo>
                  <a:pt x="696" y="90"/>
                </a:lnTo>
                <a:lnTo>
                  <a:pt x="700" y="85"/>
                </a:lnTo>
                <a:lnTo>
                  <a:pt x="707" y="78"/>
                </a:lnTo>
                <a:lnTo>
                  <a:pt x="716" y="70"/>
                </a:lnTo>
                <a:lnTo>
                  <a:pt x="727" y="62"/>
                </a:lnTo>
                <a:lnTo>
                  <a:pt x="741" y="53"/>
                </a:lnTo>
                <a:lnTo>
                  <a:pt x="757" y="43"/>
                </a:lnTo>
                <a:lnTo>
                  <a:pt x="776" y="34"/>
                </a:lnTo>
                <a:lnTo>
                  <a:pt x="798" y="25"/>
                </a:lnTo>
                <a:lnTo>
                  <a:pt x="823" y="17"/>
                </a:lnTo>
                <a:lnTo>
                  <a:pt x="850" y="10"/>
                </a:lnTo>
                <a:lnTo>
                  <a:pt x="880" y="4"/>
                </a:lnTo>
                <a:lnTo>
                  <a:pt x="914" y="1"/>
                </a:lnTo>
                <a:lnTo>
                  <a:pt x="95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332BF39C-3BFC-5D74-1C4E-1D9068ED8BAF}"/>
              </a:ext>
            </a:extLst>
          </p:cNvPr>
          <p:cNvSpPr>
            <a:spLocks/>
          </p:cNvSpPr>
          <p:nvPr/>
        </p:nvSpPr>
        <p:spPr bwMode="auto">
          <a:xfrm>
            <a:off x="2570589" y="4872139"/>
            <a:ext cx="179355" cy="485140"/>
          </a:xfrm>
          <a:custGeom>
            <a:avLst/>
            <a:gdLst>
              <a:gd name="T0" fmla="*/ 0 w 183"/>
              <a:gd name="T1" fmla="*/ 0 h 495"/>
              <a:gd name="T2" fmla="*/ 115 w 183"/>
              <a:gd name="T3" fmla="*/ 32 h 495"/>
              <a:gd name="T4" fmla="*/ 151 w 183"/>
              <a:gd name="T5" fmla="*/ 161 h 495"/>
              <a:gd name="T6" fmla="*/ 107 w 183"/>
              <a:gd name="T7" fmla="*/ 191 h 495"/>
              <a:gd name="T8" fmla="*/ 183 w 183"/>
              <a:gd name="T9" fmla="*/ 495 h 495"/>
              <a:gd name="T10" fmla="*/ 23 w 183"/>
              <a:gd name="T11" fmla="*/ 495 h 495"/>
              <a:gd name="T12" fmla="*/ 0 w 183"/>
              <a:gd name="T13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495">
                <a:moveTo>
                  <a:pt x="0" y="0"/>
                </a:moveTo>
                <a:lnTo>
                  <a:pt x="115" y="32"/>
                </a:lnTo>
                <a:lnTo>
                  <a:pt x="151" y="161"/>
                </a:lnTo>
                <a:lnTo>
                  <a:pt x="107" y="191"/>
                </a:lnTo>
                <a:lnTo>
                  <a:pt x="183" y="495"/>
                </a:lnTo>
                <a:lnTo>
                  <a:pt x="23" y="49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E4BA3E5E-E970-272E-E1E0-86DB6CEAB1EA}"/>
              </a:ext>
            </a:extLst>
          </p:cNvPr>
          <p:cNvSpPr>
            <a:spLocks/>
          </p:cNvSpPr>
          <p:nvPr/>
        </p:nvSpPr>
        <p:spPr bwMode="auto">
          <a:xfrm>
            <a:off x="1496422" y="4583996"/>
            <a:ext cx="1096709" cy="639012"/>
          </a:xfrm>
          <a:custGeom>
            <a:avLst/>
            <a:gdLst>
              <a:gd name="T0" fmla="*/ 55 w 1119"/>
              <a:gd name="T1" fmla="*/ 0 h 652"/>
              <a:gd name="T2" fmla="*/ 58 w 1119"/>
              <a:gd name="T3" fmla="*/ 0 h 652"/>
              <a:gd name="T4" fmla="*/ 70 w 1119"/>
              <a:gd name="T5" fmla="*/ 1 h 652"/>
              <a:gd name="T6" fmla="*/ 88 w 1119"/>
              <a:gd name="T7" fmla="*/ 3 h 652"/>
              <a:gd name="T8" fmla="*/ 112 w 1119"/>
              <a:gd name="T9" fmla="*/ 7 h 652"/>
              <a:gd name="T10" fmla="*/ 144 w 1119"/>
              <a:gd name="T11" fmla="*/ 10 h 652"/>
              <a:gd name="T12" fmla="*/ 180 w 1119"/>
              <a:gd name="T13" fmla="*/ 16 h 652"/>
              <a:gd name="T14" fmla="*/ 222 w 1119"/>
              <a:gd name="T15" fmla="*/ 23 h 652"/>
              <a:gd name="T16" fmla="*/ 270 w 1119"/>
              <a:gd name="T17" fmla="*/ 31 h 652"/>
              <a:gd name="T18" fmla="*/ 323 w 1119"/>
              <a:gd name="T19" fmla="*/ 41 h 652"/>
              <a:gd name="T20" fmla="*/ 380 w 1119"/>
              <a:gd name="T21" fmla="*/ 52 h 652"/>
              <a:gd name="T22" fmla="*/ 441 w 1119"/>
              <a:gd name="T23" fmla="*/ 66 h 652"/>
              <a:gd name="T24" fmla="*/ 506 w 1119"/>
              <a:gd name="T25" fmla="*/ 81 h 652"/>
              <a:gd name="T26" fmla="*/ 574 w 1119"/>
              <a:gd name="T27" fmla="*/ 98 h 652"/>
              <a:gd name="T28" fmla="*/ 646 w 1119"/>
              <a:gd name="T29" fmla="*/ 116 h 652"/>
              <a:gd name="T30" fmla="*/ 720 w 1119"/>
              <a:gd name="T31" fmla="*/ 138 h 652"/>
              <a:gd name="T32" fmla="*/ 796 w 1119"/>
              <a:gd name="T33" fmla="*/ 161 h 652"/>
              <a:gd name="T34" fmla="*/ 874 w 1119"/>
              <a:gd name="T35" fmla="*/ 186 h 652"/>
              <a:gd name="T36" fmla="*/ 955 w 1119"/>
              <a:gd name="T37" fmla="*/ 215 h 652"/>
              <a:gd name="T38" fmla="*/ 1037 w 1119"/>
              <a:gd name="T39" fmla="*/ 245 h 652"/>
              <a:gd name="T40" fmla="*/ 1119 w 1119"/>
              <a:gd name="T41" fmla="*/ 280 h 652"/>
              <a:gd name="T42" fmla="*/ 1119 w 1119"/>
              <a:gd name="T43" fmla="*/ 652 h 652"/>
              <a:gd name="T44" fmla="*/ 1116 w 1119"/>
              <a:gd name="T45" fmla="*/ 651 h 652"/>
              <a:gd name="T46" fmla="*/ 1107 w 1119"/>
              <a:gd name="T47" fmla="*/ 647 h 652"/>
              <a:gd name="T48" fmla="*/ 1092 w 1119"/>
              <a:gd name="T49" fmla="*/ 640 h 652"/>
              <a:gd name="T50" fmla="*/ 1074 w 1119"/>
              <a:gd name="T51" fmla="*/ 632 h 652"/>
              <a:gd name="T52" fmla="*/ 1050 w 1119"/>
              <a:gd name="T53" fmla="*/ 621 h 652"/>
              <a:gd name="T54" fmla="*/ 1022 w 1119"/>
              <a:gd name="T55" fmla="*/ 607 h 652"/>
              <a:gd name="T56" fmla="*/ 990 w 1119"/>
              <a:gd name="T57" fmla="*/ 592 h 652"/>
              <a:gd name="T58" fmla="*/ 954 w 1119"/>
              <a:gd name="T59" fmla="*/ 576 h 652"/>
              <a:gd name="T60" fmla="*/ 915 w 1119"/>
              <a:gd name="T61" fmla="*/ 558 h 652"/>
              <a:gd name="T62" fmla="*/ 873 w 1119"/>
              <a:gd name="T63" fmla="*/ 539 h 652"/>
              <a:gd name="T64" fmla="*/ 829 w 1119"/>
              <a:gd name="T65" fmla="*/ 519 h 652"/>
              <a:gd name="T66" fmla="*/ 782 w 1119"/>
              <a:gd name="T67" fmla="*/ 498 h 652"/>
              <a:gd name="T68" fmla="*/ 733 w 1119"/>
              <a:gd name="T69" fmla="*/ 476 h 652"/>
              <a:gd name="T70" fmla="*/ 683 w 1119"/>
              <a:gd name="T71" fmla="*/ 454 h 652"/>
              <a:gd name="T72" fmla="*/ 633 w 1119"/>
              <a:gd name="T73" fmla="*/ 432 h 652"/>
              <a:gd name="T74" fmla="*/ 581 w 1119"/>
              <a:gd name="T75" fmla="*/ 409 h 652"/>
              <a:gd name="T76" fmla="*/ 529 w 1119"/>
              <a:gd name="T77" fmla="*/ 386 h 652"/>
              <a:gd name="T78" fmla="*/ 477 w 1119"/>
              <a:gd name="T79" fmla="*/ 364 h 652"/>
              <a:gd name="T80" fmla="*/ 424 w 1119"/>
              <a:gd name="T81" fmla="*/ 342 h 652"/>
              <a:gd name="T82" fmla="*/ 373 w 1119"/>
              <a:gd name="T83" fmla="*/ 321 h 652"/>
              <a:gd name="T84" fmla="*/ 323 w 1119"/>
              <a:gd name="T85" fmla="*/ 300 h 652"/>
              <a:gd name="T86" fmla="*/ 274 w 1119"/>
              <a:gd name="T87" fmla="*/ 281 h 652"/>
              <a:gd name="T88" fmla="*/ 227 w 1119"/>
              <a:gd name="T89" fmla="*/ 263 h 652"/>
              <a:gd name="T90" fmla="*/ 182 w 1119"/>
              <a:gd name="T91" fmla="*/ 245 h 652"/>
              <a:gd name="T92" fmla="*/ 139 w 1119"/>
              <a:gd name="T93" fmla="*/ 230 h 652"/>
              <a:gd name="T94" fmla="*/ 99 w 1119"/>
              <a:gd name="T95" fmla="*/ 216 h 652"/>
              <a:gd name="T96" fmla="*/ 63 w 1119"/>
              <a:gd name="T97" fmla="*/ 203 h 652"/>
              <a:gd name="T98" fmla="*/ 30 w 1119"/>
              <a:gd name="T99" fmla="*/ 194 h 652"/>
              <a:gd name="T100" fmla="*/ 0 w 1119"/>
              <a:gd name="T101" fmla="*/ 186 h 652"/>
              <a:gd name="T102" fmla="*/ 55 w 1119"/>
              <a:gd name="T103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9" h="652">
                <a:moveTo>
                  <a:pt x="55" y="0"/>
                </a:moveTo>
                <a:lnTo>
                  <a:pt x="58" y="0"/>
                </a:lnTo>
                <a:lnTo>
                  <a:pt x="70" y="1"/>
                </a:lnTo>
                <a:lnTo>
                  <a:pt x="88" y="3"/>
                </a:lnTo>
                <a:lnTo>
                  <a:pt x="112" y="7"/>
                </a:lnTo>
                <a:lnTo>
                  <a:pt x="144" y="10"/>
                </a:lnTo>
                <a:lnTo>
                  <a:pt x="180" y="16"/>
                </a:lnTo>
                <a:lnTo>
                  <a:pt x="222" y="23"/>
                </a:lnTo>
                <a:lnTo>
                  <a:pt x="270" y="31"/>
                </a:lnTo>
                <a:lnTo>
                  <a:pt x="323" y="41"/>
                </a:lnTo>
                <a:lnTo>
                  <a:pt x="380" y="52"/>
                </a:lnTo>
                <a:lnTo>
                  <a:pt x="441" y="66"/>
                </a:lnTo>
                <a:lnTo>
                  <a:pt x="506" y="81"/>
                </a:lnTo>
                <a:lnTo>
                  <a:pt x="574" y="98"/>
                </a:lnTo>
                <a:lnTo>
                  <a:pt x="646" y="116"/>
                </a:lnTo>
                <a:lnTo>
                  <a:pt x="720" y="138"/>
                </a:lnTo>
                <a:lnTo>
                  <a:pt x="796" y="161"/>
                </a:lnTo>
                <a:lnTo>
                  <a:pt x="874" y="186"/>
                </a:lnTo>
                <a:lnTo>
                  <a:pt x="955" y="215"/>
                </a:lnTo>
                <a:lnTo>
                  <a:pt x="1037" y="245"/>
                </a:lnTo>
                <a:lnTo>
                  <a:pt x="1119" y="280"/>
                </a:lnTo>
                <a:lnTo>
                  <a:pt x="1119" y="652"/>
                </a:lnTo>
                <a:lnTo>
                  <a:pt x="1116" y="651"/>
                </a:lnTo>
                <a:lnTo>
                  <a:pt x="1107" y="647"/>
                </a:lnTo>
                <a:lnTo>
                  <a:pt x="1092" y="640"/>
                </a:lnTo>
                <a:lnTo>
                  <a:pt x="1074" y="632"/>
                </a:lnTo>
                <a:lnTo>
                  <a:pt x="1050" y="621"/>
                </a:lnTo>
                <a:lnTo>
                  <a:pt x="1022" y="607"/>
                </a:lnTo>
                <a:lnTo>
                  <a:pt x="990" y="592"/>
                </a:lnTo>
                <a:lnTo>
                  <a:pt x="954" y="576"/>
                </a:lnTo>
                <a:lnTo>
                  <a:pt x="915" y="558"/>
                </a:lnTo>
                <a:lnTo>
                  <a:pt x="873" y="539"/>
                </a:lnTo>
                <a:lnTo>
                  <a:pt x="829" y="519"/>
                </a:lnTo>
                <a:lnTo>
                  <a:pt x="782" y="498"/>
                </a:lnTo>
                <a:lnTo>
                  <a:pt x="733" y="476"/>
                </a:lnTo>
                <a:lnTo>
                  <a:pt x="683" y="454"/>
                </a:lnTo>
                <a:lnTo>
                  <a:pt x="633" y="432"/>
                </a:lnTo>
                <a:lnTo>
                  <a:pt x="581" y="409"/>
                </a:lnTo>
                <a:lnTo>
                  <a:pt x="529" y="386"/>
                </a:lnTo>
                <a:lnTo>
                  <a:pt x="477" y="364"/>
                </a:lnTo>
                <a:lnTo>
                  <a:pt x="424" y="342"/>
                </a:lnTo>
                <a:lnTo>
                  <a:pt x="373" y="321"/>
                </a:lnTo>
                <a:lnTo>
                  <a:pt x="323" y="300"/>
                </a:lnTo>
                <a:lnTo>
                  <a:pt x="274" y="281"/>
                </a:lnTo>
                <a:lnTo>
                  <a:pt x="227" y="263"/>
                </a:lnTo>
                <a:lnTo>
                  <a:pt x="182" y="245"/>
                </a:lnTo>
                <a:lnTo>
                  <a:pt x="139" y="230"/>
                </a:lnTo>
                <a:lnTo>
                  <a:pt x="99" y="216"/>
                </a:lnTo>
                <a:lnTo>
                  <a:pt x="63" y="203"/>
                </a:lnTo>
                <a:lnTo>
                  <a:pt x="30" y="194"/>
                </a:lnTo>
                <a:lnTo>
                  <a:pt x="0" y="186"/>
                </a:lnTo>
                <a:lnTo>
                  <a:pt x="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194AAF3A-7469-F0A0-0C84-166C88EFB0BB}"/>
              </a:ext>
            </a:extLst>
          </p:cNvPr>
          <p:cNvSpPr>
            <a:spLocks/>
          </p:cNvSpPr>
          <p:nvPr/>
        </p:nvSpPr>
        <p:spPr bwMode="auto">
          <a:xfrm>
            <a:off x="3324269" y="3428483"/>
            <a:ext cx="697816" cy="1098669"/>
          </a:xfrm>
          <a:custGeom>
            <a:avLst/>
            <a:gdLst>
              <a:gd name="T0" fmla="*/ 464 w 712"/>
              <a:gd name="T1" fmla="*/ 8 h 1121"/>
              <a:gd name="T2" fmla="*/ 492 w 712"/>
              <a:gd name="T3" fmla="*/ 51 h 1121"/>
              <a:gd name="T4" fmla="*/ 512 w 712"/>
              <a:gd name="T5" fmla="*/ 134 h 1121"/>
              <a:gd name="T6" fmla="*/ 523 w 712"/>
              <a:gd name="T7" fmla="*/ 225 h 1121"/>
              <a:gd name="T8" fmla="*/ 529 w 712"/>
              <a:gd name="T9" fmla="*/ 292 h 1121"/>
              <a:gd name="T10" fmla="*/ 540 w 712"/>
              <a:gd name="T11" fmla="*/ 89 h 1121"/>
              <a:gd name="T12" fmla="*/ 545 w 712"/>
              <a:gd name="T13" fmla="*/ 75 h 1121"/>
              <a:gd name="T14" fmla="*/ 567 w 712"/>
              <a:gd name="T15" fmla="*/ 52 h 1121"/>
              <a:gd name="T16" fmla="*/ 616 w 712"/>
              <a:gd name="T17" fmla="*/ 46 h 1121"/>
              <a:gd name="T18" fmla="*/ 651 w 712"/>
              <a:gd name="T19" fmla="*/ 67 h 1121"/>
              <a:gd name="T20" fmla="*/ 664 w 712"/>
              <a:gd name="T21" fmla="*/ 101 h 1121"/>
              <a:gd name="T22" fmla="*/ 665 w 712"/>
              <a:gd name="T23" fmla="*/ 139 h 1121"/>
              <a:gd name="T24" fmla="*/ 668 w 712"/>
              <a:gd name="T25" fmla="*/ 224 h 1121"/>
              <a:gd name="T26" fmla="*/ 673 w 712"/>
              <a:gd name="T27" fmla="*/ 334 h 1121"/>
              <a:gd name="T28" fmla="*/ 679 w 712"/>
              <a:gd name="T29" fmla="*/ 438 h 1121"/>
              <a:gd name="T30" fmla="*/ 684 w 712"/>
              <a:gd name="T31" fmla="*/ 503 h 1121"/>
              <a:gd name="T32" fmla="*/ 692 w 712"/>
              <a:gd name="T33" fmla="*/ 565 h 1121"/>
              <a:gd name="T34" fmla="*/ 700 w 712"/>
              <a:gd name="T35" fmla="*/ 671 h 1121"/>
              <a:gd name="T36" fmla="*/ 707 w 712"/>
              <a:gd name="T37" fmla="*/ 794 h 1121"/>
              <a:gd name="T38" fmla="*/ 712 w 712"/>
              <a:gd name="T39" fmla="*/ 907 h 1121"/>
              <a:gd name="T40" fmla="*/ 710 w 712"/>
              <a:gd name="T41" fmla="*/ 985 h 1121"/>
              <a:gd name="T42" fmla="*/ 702 w 712"/>
              <a:gd name="T43" fmla="*/ 1037 h 1121"/>
              <a:gd name="T44" fmla="*/ 702 w 712"/>
              <a:gd name="T45" fmla="*/ 1094 h 1121"/>
              <a:gd name="T46" fmla="*/ 705 w 712"/>
              <a:gd name="T47" fmla="*/ 1121 h 1121"/>
              <a:gd name="T48" fmla="*/ 262 w 712"/>
              <a:gd name="T49" fmla="*/ 1029 h 1121"/>
              <a:gd name="T50" fmla="*/ 246 w 712"/>
              <a:gd name="T51" fmla="*/ 989 h 1121"/>
              <a:gd name="T52" fmla="*/ 213 w 712"/>
              <a:gd name="T53" fmla="*/ 921 h 1121"/>
              <a:gd name="T54" fmla="*/ 183 w 712"/>
              <a:gd name="T55" fmla="*/ 865 h 1121"/>
              <a:gd name="T56" fmla="*/ 142 w 712"/>
              <a:gd name="T57" fmla="*/ 791 h 1121"/>
              <a:gd name="T58" fmla="*/ 104 w 712"/>
              <a:gd name="T59" fmla="*/ 719 h 1121"/>
              <a:gd name="T60" fmla="*/ 76 w 712"/>
              <a:gd name="T61" fmla="*/ 667 h 1121"/>
              <a:gd name="T62" fmla="*/ 62 w 712"/>
              <a:gd name="T63" fmla="*/ 620 h 1121"/>
              <a:gd name="T64" fmla="*/ 43 w 712"/>
              <a:gd name="T65" fmla="*/ 513 h 1121"/>
              <a:gd name="T66" fmla="*/ 29 w 712"/>
              <a:gd name="T67" fmla="*/ 384 h 1121"/>
              <a:gd name="T68" fmla="*/ 18 w 712"/>
              <a:gd name="T69" fmla="*/ 280 h 1121"/>
              <a:gd name="T70" fmla="*/ 9 w 712"/>
              <a:gd name="T71" fmla="*/ 183 h 1121"/>
              <a:gd name="T72" fmla="*/ 2 w 712"/>
              <a:gd name="T73" fmla="*/ 118 h 1121"/>
              <a:gd name="T74" fmla="*/ 1 w 712"/>
              <a:gd name="T75" fmla="*/ 101 h 1121"/>
              <a:gd name="T76" fmla="*/ 17 w 712"/>
              <a:gd name="T77" fmla="*/ 80 h 1121"/>
              <a:gd name="T78" fmla="*/ 58 w 712"/>
              <a:gd name="T79" fmla="*/ 62 h 1121"/>
              <a:gd name="T80" fmla="*/ 101 w 712"/>
              <a:gd name="T81" fmla="*/ 64 h 1121"/>
              <a:gd name="T82" fmla="*/ 134 w 712"/>
              <a:gd name="T83" fmla="*/ 90 h 1121"/>
              <a:gd name="T84" fmla="*/ 151 w 712"/>
              <a:gd name="T85" fmla="*/ 155 h 1121"/>
              <a:gd name="T86" fmla="*/ 168 w 712"/>
              <a:gd name="T87" fmla="*/ 224 h 1121"/>
              <a:gd name="T88" fmla="*/ 184 w 712"/>
              <a:gd name="T89" fmla="*/ 281 h 1121"/>
              <a:gd name="T90" fmla="*/ 192 w 712"/>
              <a:gd name="T91" fmla="*/ 305 h 1121"/>
              <a:gd name="T92" fmla="*/ 177 w 712"/>
              <a:gd name="T93" fmla="*/ 71 h 1121"/>
              <a:gd name="T94" fmla="*/ 187 w 712"/>
              <a:gd name="T95" fmla="*/ 45 h 1121"/>
              <a:gd name="T96" fmla="*/ 214 w 712"/>
              <a:gd name="T97" fmla="*/ 17 h 1121"/>
              <a:gd name="T98" fmla="*/ 265 w 712"/>
              <a:gd name="T99" fmla="*/ 9 h 1121"/>
              <a:gd name="T100" fmla="*/ 301 w 712"/>
              <a:gd name="T101" fmla="*/ 33 h 1121"/>
              <a:gd name="T102" fmla="*/ 317 w 712"/>
              <a:gd name="T103" fmla="*/ 65 h 1121"/>
              <a:gd name="T104" fmla="*/ 321 w 712"/>
              <a:gd name="T105" fmla="*/ 82 h 1121"/>
              <a:gd name="T106" fmla="*/ 365 w 712"/>
              <a:gd name="T107" fmla="*/ 48 h 1121"/>
              <a:gd name="T108" fmla="*/ 375 w 712"/>
              <a:gd name="T109" fmla="*/ 30 h 1121"/>
              <a:gd name="T110" fmla="*/ 400 w 712"/>
              <a:gd name="T111" fmla="*/ 7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2" h="1121">
                <a:moveTo>
                  <a:pt x="427" y="0"/>
                </a:moveTo>
                <a:lnTo>
                  <a:pt x="445" y="1"/>
                </a:lnTo>
                <a:lnTo>
                  <a:pt x="464" y="8"/>
                </a:lnTo>
                <a:lnTo>
                  <a:pt x="474" y="16"/>
                </a:lnTo>
                <a:lnTo>
                  <a:pt x="484" y="31"/>
                </a:lnTo>
                <a:lnTo>
                  <a:pt x="492" y="51"/>
                </a:lnTo>
                <a:lnTo>
                  <a:pt x="499" y="76"/>
                </a:lnTo>
                <a:lnTo>
                  <a:pt x="506" y="105"/>
                </a:lnTo>
                <a:lnTo>
                  <a:pt x="512" y="134"/>
                </a:lnTo>
                <a:lnTo>
                  <a:pt x="516" y="165"/>
                </a:lnTo>
                <a:lnTo>
                  <a:pt x="520" y="196"/>
                </a:lnTo>
                <a:lnTo>
                  <a:pt x="523" y="225"/>
                </a:lnTo>
                <a:lnTo>
                  <a:pt x="525" y="251"/>
                </a:lnTo>
                <a:lnTo>
                  <a:pt x="527" y="274"/>
                </a:lnTo>
                <a:lnTo>
                  <a:pt x="529" y="292"/>
                </a:lnTo>
                <a:lnTo>
                  <a:pt x="530" y="304"/>
                </a:lnTo>
                <a:lnTo>
                  <a:pt x="530" y="307"/>
                </a:lnTo>
                <a:lnTo>
                  <a:pt x="540" y="89"/>
                </a:lnTo>
                <a:lnTo>
                  <a:pt x="540" y="88"/>
                </a:lnTo>
                <a:lnTo>
                  <a:pt x="541" y="82"/>
                </a:lnTo>
                <a:lnTo>
                  <a:pt x="545" y="75"/>
                </a:lnTo>
                <a:lnTo>
                  <a:pt x="549" y="67"/>
                </a:lnTo>
                <a:lnTo>
                  <a:pt x="557" y="59"/>
                </a:lnTo>
                <a:lnTo>
                  <a:pt x="567" y="52"/>
                </a:lnTo>
                <a:lnTo>
                  <a:pt x="581" y="47"/>
                </a:lnTo>
                <a:lnTo>
                  <a:pt x="599" y="45"/>
                </a:lnTo>
                <a:lnTo>
                  <a:pt x="616" y="46"/>
                </a:lnTo>
                <a:lnTo>
                  <a:pt x="631" y="50"/>
                </a:lnTo>
                <a:lnTo>
                  <a:pt x="643" y="57"/>
                </a:lnTo>
                <a:lnTo>
                  <a:pt x="651" y="67"/>
                </a:lnTo>
                <a:lnTo>
                  <a:pt x="658" y="78"/>
                </a:lnTo>
                <a:lnTo>
                  <a:pt x="662" y="90"/>
                </a:lnTo>
                <a:lnTo>
                  <a:pt x="664" y="101"/>
                </a:lnTo>
                <a:lnTo>
                  <a:pt x="665" y="112"/>
                </a:lnTo>
                <a:lnTo>
                  <a:pt x="665" y="122"/>
                </a:lnTo>
                <a:lnTo>
                  <a:pt x="665" y="139"/>
                </a:lnTo>
                <a:lnTo>
                  <a:pt x="666" y="163"/>
                </a:lnTo>
                <a:lnTo>
                  <a:pt x="667" y="192"/>
                </a:lnTo>
                <a:lnTo>
                  <a:pt x="668" y="224"/>
                </a:lnTo>
                <a:lnTo>
                  <a:pt x="670" y="261"/>
                </a:lnTo>
                <a:lnTo>
                  <a:pt x="671" y="297"/>
                </a:lnTo>
                <a:lnTo>
                  <a:pt x="673" y="334"/>
                </a:lnTo>
                <a:lnTo>
                  <a:pt x="674" y="372"/>
                </a:lnTo>
                <a:lnTo>
                  <a:pt x="676" y="406"/>
                </a:lnTo>
                <a:lnTo>
                  <a:pt x="679" y="438"/>
                </a:lnTo>
                <a:lnTo>
                  <a:pt x="681" y="465"/>
                </a:lnTo>
                <a:lnTo>
                  <a:pt x="683" y="488"/>
                </a:lnTo>
                <a:lnTo>
                  <a:pt x="684" y="503"/>
                </a:lnTo>
                <a:lnTo>
                  <a:pt x="687" y="517"/>
                </a:lnTo>
                <a:lnTo>
                  <a:pt x="689" y="538"/>
                </a:lnTo>
                <a:lnTo>
                  <a:pt x="692" y="565"/>
                </a:lnTo>
                <a:lnTo>
                  <a:pt x="695" y="597"/>
                </a:lnTo>
                <a:lnTo>
                  <a:pt x="697" y="632"/>
                </a:lnTo>
                <a:lnTo>
                  <a:pt x="700" y="671"/>
                </a:lnTo>
                <a:lnTo>
                  <a:pt x="702" y="712"/>
                </a:lnTo>
                <a:lnTo>
                  <a:pt x="705" y="753"/>
                </a:lnTo>
                <a:lnTo>
                  <a:pt x="707" y="794"/>
                </a:lnTo>
                <a:lnTo>
                  <a:pt x="709" y="835"/>
                </a:lnTo>
                <a:lnTo>
                  <a:pt x="710" y="872"/>
                </a:lnTo>
                <a:lnTo>
                  <a:pt x="712" y="907"/>
                </a:lnTo>
                <a:lnTo>
                  <a:pt x="712" y="939"/>
                </a:lnTo>
                <a:lnTo>
                  <a:pt x="712" y="964"/>
                </a:lnTo>
                <a:lnTo>
                  <a:pt x="710" y="985"/>
                </a:lnTo>
                <a:lnTo>
                  <a:pt x="708" y="997"/>
                </a:lnTo>
                <a:lnTo>
                  <a:pt x="704" y="1016"/>
                </a:lnTo>
                <a:lnTo>
                  <a:pt x="702" y="1037"/>
                </a:lnTo>
                <a:lnTo>
                  <a:pt x="701" y="1057"/>
                </a:lnTo>
                <a:lnTo>
                  <a:pt x="701" y="1077"/>
                </a:lnTo>
                <a:lnTo>
                  <a:pt x="702" y="1094"/>
                </a:lnTo>
                <a:lnTo>
                  <a:pt x="704" y="1108"/>
                </a:lnTo>
                <a:lnTo>
                  <a:pt x="705" y="1118"/>
                </a:lnTo>
                <a:lnTo>
                  <a:pt x="705" y="1121"/>
                </a:lnTo>
                <a:lnTo>
                  <a:pt x="276" y="1114"/>
                </a:lnTo>
                <a:lnTo>
                  <a:pt x="263" y="1032"/>
                </a:lnTo>
                <a:lnTo>
                  <a:pt x="262" y="1029"/>
                </a:lnTo>
                <a:lnTo>
                  <a:pt x="258" y="1020"/>
                </a:lnTo>
                <a:lnTo>
                  <a:pt x="252" y="1007"/>
                </a:lnTo>
                <a:lnTo>
                  <a:pt x="246" y="989"/>
                </a:lnTo>
                <a:lnTo>
                  <a:pt x="237" y="969"/>
                </a:lnTo>
                <a:lnTo>
                  <a:pt x="225" y="946"/>
                </a:lnTo>
                <a:lnTo>
                  <a:pt x="213" y="921"/>
                </a:lnTo>
                <a:lnTo>
                  <a:pt x="205" y="906"/>
                </a:lnTo>
                <a:lnTo>
                  <a:pt x="195" y="887"/>
                </a:lnTo>
                <a:lnTo>
                  <a:pt x="183" y="865"/>
                </a:lnTo>
                <a:lnTo>
                  <a:pt x="170" y="841"/>
                </a:lnTo>
                <a:lnTo>
                  <a:pt x="156" y="816"/>
                </a:lnTo>
                <a:lnTo>
                  <a:pt x="142" y="791"/>
                </a:lnTo>
                <a:lnTo>
                  <a:pt x="129" y="766"/>
                </a:lnTo>
                <a:lnTo>
                  <a:pt x="115" y="741"/>
                </a:lnTo>
                <a:lnTo>
                  <a:pt x="104" y="719"/>
                </a:lnTo>
                <a:lnTo>
                  <a:pt x="92" y="698"/>
                </a:lnTo>
                <a:lnTo>
                  <a:pt x="83" y="681"/>
                </a:lnTo>
                <a:lnTo>
                  <a:pt x="76" y="667"/>
                </a:lnTo>
                <a:lnTo>
                  <a:pt x="73" y="658"/>
                </a:lnTo>
                <a:lnTo>
                  <a:pt x="67" y="642"/>
                </a:lnTo>
                <a:lnTo>
                  <a:pt x="62" y="620"/>
                </a:lnTo>
                <a:lnTo>
                  <a:pt x="56" y="589"/>
                </a:lnTo>
                <a:lnTo>
                  <a:pt x="50" y="554"/>
                </a:lnTo>
                <a:lnTo>
                  <a:pt x="43" y="513"/>
                </a:lnTo>
                <a:lnTo>
                  <a:pt x="38" y="466"/>
                </a:lnTo>
                <a:lnTo>
                  <a:pt x="32" y="416"/>
                </a:lnTo>
                <a:lnTo>
                  <a:pt x="29" y="384"/>
                </a:lnTo>
                <a:lnTo>
                  <a:pt x="25" y="350"/>
                </a:lnTo>
                <a:lnTo>
                  <a:pt x="22" y="315"/>
                </a:lnTo>
                <a:lnTo>
                  <a:pt x="18" y="280"/>
                </a:lnTo>
                <a:lnTo>
                  <a:pt x="15" y="246"/>
                </a:lnTo>
                <a:lnTo>
                  <a:pt x="12" y="214"/>
                </a:lnTo>
                <a:lnTo>
                  <a:pt x="9" y="183"/>
                </a:lnTo>
                <a:lnTo>
                  <a:pt x="6" y="157"/>
                </a:lnTo>
                <a:lnTo>
                  <a:pt x="4" y="135"/>
                </a:lnTo>
                <a:lnTo>
                  <a:pt x="2" y="118"/>
                </a:lnTo>
                <a:lnTo>
                  <a:pt x="1" y="107"/>
                </a:lnTo>
                <a:lnTo>
                  <a:pt x="0" y="104"/>
                </a:lnTo>
                <a:lnTo>
                  <a:pt x="1" y="101"/>
                </a:lnTo>
                <a:lnTo>
                  <a:pt x="5" y="96"/>
                </a:lnTo>
                <a:lnTo>
                  <a:pt x="9" y="88"/>
                </a:lnTo>
                <a:lnTo>
                  <a:pt x="17" y="80"/>
                </a:lnTo>
                <a:lnTo>
                  <a:pt x="27" y="71"/>
                </a:lnTo>
                <a:lnTo>
                  <a:pt x="41" y="65"/>
                </a:lnTo>
                <a:lnTo>
                  <a:pt x="58" y="62"/>
                </a:lnTo>
                <a:lnTo>
                  <a:pt x="74" y="60"/>
                </a:lnTo>
                <a:lnTo>
                  <a:pt x="89" y="62"/>
                </a:lnTo>
                <a:lnTo>
                  <a:pt x="101" y="64"/>
                </a:lnTo>
                <a:lnTo>
                  <a:pt x="114" y="68"/>
                </a:lnTo>
                <a:lnTo>
                  <a:pt x="125" y="78"/>
                </a:lnTo>
                <a:lnTo>
                  <a:pt x="134" y="90"/>
                </a:lnTo>
                <a:lnTo>
                  <a:pt x="141" y="108"/>
                </a:lnTo>
                <a:lnTo>
                  <a:pt x="147" y="132"/>
                </a:lnTo>
                <a:lnTo>
                  <a:pt x="151" y="155"/>
                </a:lnTo>
                <a:lnTo>
                  <a:pt x="157" y="178"/>
                </a:lnTo>
                <a:lnTo>
                  <a:pt x="163" y="201"/>
                </a:lnTo>
                <a:lnTo>
                  <a:pt x="168" y="224"/>
                </a:lnTo>
                <a:lnTo>
                  <a:pt x="174" y="246"/>
                </a:lnTo>
                <a:lnTo>
                  <a:pt x="180" y="265"/>
                </a:lnTo>
                <a:lnTo>
                  <a:pt x="184" y="281"/>
                </a:lnTo>
                <a:lnTo>
                  <a:pt x="189" y="293"/>
                </a:lnTo>
                <a:lnTo>
                  <a:pt x="191" y="301"/>
                </a:lnTo>
                <a:lnTo>
                  <a:pt x="192" y="305"/>
                </a:lnTo>
                <a:lnTo>
                  <a:pt x="176" y="78"/>
                </a:lnTo>
                <a:lnTo>
                  <a:pt x="176" y="75"/>
                </a:lnTo>
                <a:lnTo>
                  <a:pt x="177" y="71"/>
                </a:lnTo>
                <a:lnTo>
                  <a:pt x="179" y="63"/>
                </a:lnTo>
                <a:lnTo>
                  <a:pt x="182" y="54"/>
                </a:lnTo>
                <a:lnTo>
                  <a:pt x="187" y="45"/>
                </a:lnTo>
                <a:lnTo>
                  <a:pt x="193" y="34"/>
                </a:lnTo>
                <a:lnTo>
                  <a:pt x="202" y="25"/>
                </a:lnTo>
                <a:lnTo>
                  <a:pt x="214" y="17"/>
                </a:lnTo>
                <a:lnTo>
                  <a:pt x="229" y="12"/>
                </a:lnTo>
                <a:lnTo>
                  <a:pt x="247" y="8"/>
                </a:lnTo>
                <a:lnTo>
                  <a:pt x="265" y="9"/>
                </a:lnTo>
                <a:lnTo>
                  <a:pt x="280" y="15"/>
                </a:lnTo>
                <a:lnTo>
                  <a:pt x="292" y="23"/>
                </a:lnTo>
                <a:lnTo>
                  <a:pt x="301" y="33"/>
                </a:lnTo>
                <a:lnTo>
                  <a:pt x="308" y="45"/>
                </a:lnTo>
                <a:lnTo>
                  <a:pt x="314" y="55"/>
                </a:lnTo>
                <a:lnTo>
                  <a:pt x="317" y="65"/>
                </a:lnTo>
                <a:lnTo>
                  <a:pt x="320" y="74"/>
                </a:lnTo>
                <a:lnTo>
                  <a:pt x="321" y="80"/>
                </a:lnTo>
                <a:lnTo>
                  <a:pt x="321" y="82"/>
                </a:lnTo>
                <a:lnTo>
                  <a:pt x="360" y="300"/>
                </a:lnTo>
                <a:lnTo>
                  <a:pt x="364" y="50"/>
                </a:lnTo>
                <a:lnTo>
                  <a:pt x="365" y="48"/>
                </a:lnTo>
                <a:lnTo>
                  <a:pt x="367" y="43"/>
                </a:lnTo>
                <a:lnTo>
                  <a:pt x="370" y="38"/>
                </a:lnTo>
                <a:lnTo>
                  <a:pt x="375" y="30"/>
                </a:lnTo>
                <a:lnTo>
                  <a:pt x="381" y="21"/>
                </a:lnTo>
                <a:lnTo>
                  <a:pt x="390" y="13"/>
                </a:lnTo>
                <a:lnTo>
                  <a:pt x="400" y="7"/>
                </a:lnTo>
                <a:lnTo>
                  <a:pt x="413" y="1"/>
                </a:lnTo>
                <a:lnTo>
                  <a:pt x="4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A66CF9D6-60E5-AD3E-ED62-C3F83E09957F}"/>
              </a:ext>
            </a:extLst>
          </p:cNvPr>
          <p:cNvSpPr>
            <a:spLocks/>
          </p:cNvSpPr>
          <p:nvPr/>
        </p:nvSpPr>
        <p:spPr bwMode="auto">
          <a:xfrm>
            <a:off x="3516364" y="4389940"/>
            <a:ext cx="664494" cy="393012"/>
          </a:xfrm>
          <a:custGeom>
            <a:avLst/>
            <a:gdLst>
              <a:gd name="T0" fmla="*/ 303 w 678"/>
              <a:gd name="T1" fmla="*/ 0 h 401"/>
              <a:gd name="T2" fmla="*/ 355 w 678"/>
              <a:gd name="T3" fmla="*/ 1 h 401"/>
              <a:gd name="T4" fmla="*/ 412 w 678"/>
              <a:gd name="T5" fmla="*/ 5 h 401"/>
              <a:gd name="T6" fmla="*/ 472 w 678"/>
              <a:gd name="T7" fmla="*/ 10 h 401"/>
              <a:gd name="T8" fmla="*/ 537 w 678"/>
              <a:gd name="T9" fmla="*/ 21 h 401"/>
              <a:gd name="T10" fmla="*/ 605 w 678"/>
              <a:gd name="T11" fmla="*/ 33 h 401"/>
              <a:gd name="T12" fmla="*/ 678 w 678"/>
              <a:gd name="T13" fmla="*/ 49 h 401"/>
              <a:gd name="T14" fmla="*/ 678 w 678"/>
              <a:gd name="T15" fmla="*/ 401 h 401"/>
              <a:gd name="T16" fmla="*/ 0 w 678"/>
              <a:gd name="T17" fmla="*/ 281 h 401"/>
              <a:gd name="T18" fmla="*/ 0 w 678"/>
              <a:gd name="T19" fmla="*/ 49 h 401"/>
              <a:gd name="T20" fmla="*/ 2 w 678"/>
              <a:gd name="T21" fmla="*/ 48 h 401"/>
              <a:gd name="T22" fmla="*/ 9 w 678"/>
              <a:gd name="T23" fmla="*/ 46 h 401"/>
              <a:gd name="T24" fmla="*/ 19 w 678"/>
              <a:gd name="T25" fmla="*/ 42 h 401"/>
              <a:gd name="T26" fmla="*/ 34 w 678"/>
              <a:gd name="T27" fmla="*/ 37 h 401"/>
              <a:gd name="T28" fmla="*/ 53 w 678"/>
              <a:gd name="T29" fmla="*/ 31 h 401"/>
              <a:gd name="T30" fmla="*/ 77 w 678"/>
              <a:gd name="T31" fmla="*/ 25 h 401"/>
              <a:gd name="T32" fmla="*/ 104 w 678"/>
              <a:gd name="T33" fmla="*/ 18 h 401"/>
              <a:gd name="T34" fmla="*/ 135 w 678"/>
              <a:gd name="T35" fmla="*/ 13 h 401"/>
              <a:gd name="T36" fmla="*/ 171 w 678"/>
              <a:gd name="T37" fmla="*/ 8 h 401"/>
              <a:gd name="T38" fmla="*/ 211 w 678"/>
              <a:gd name="T39" fmla="*/ 4 h 401"/>
              <a:gd name="T40" fmla="*/ 255 w 678"/>
              <a:gd name="T41" fmla="*/ 1 h 401"/>
              <a:gd name="T42" fmla="*/ 303 w 678"/>
              <a:gd name="T43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8" h="401">
                <a:moveTo>
                  <a:pt x="303" y="0"/>
                </a:moveTo>
                <a:lnTo>
                  <a:pt x="355" y="1"/>
                </a:lnTo>
                <a:lnTo>
                  <a:pt x="412" y="5"/>
                </a:lnTo>
                <a:lnTo>
                  <a:pt x="472" y="10"/>
                </a:lnTo>
                <a:lnTo>
                  <a:pt x="537" y="21"/>
                </a:lnTo>
                <a:lnTo>
                  <a:pt x="605" y="33"/>
                </a:lnTo>
                <a:lnTo>
                  <a:pt x="678" y="49"/>
                </a:lnTo>
                <a:lnTo>
                  <a:pt x="678" y="401"/>
                </a:lnTo>
                <a:lnTo>
                  <a:pt x="0" y="281"/>
                </a:lnTo>
                <a:lnTo>
                  <a:pt x="0" y="49"/>
                </a:lnTo>
                <a:lnTo>
                  <a:pt x="2" y="48"/>
                </a:lnTo>
                <a:lnTo>
                  <a:pt x="9" y="46"/>
                </a:lnTo>
                <a:lnTo>
                  <a:pt x="19" y="42"/>
                </a:lnTo>
                <a:lnTo>
                  <a:pt x="34" y="37"/>
                </a:lnTo>
                <a:lnTo>
                  <a:pt x="53" y="31"/>
                </a:lnTo>
                <a:lnTo>
                  <a:pt x="77" y="25"/>
                </a:lnTo>
                <a:lnTo>
                  <a:pt x="104" y="18"/>
                </a:lnTo>
                <a:lnTo>
                  <a:pt x="135" y="13"/>
                </a:lnTo>
                <a:lnTo>
                  <a:pt x="171" y="8"/>
                </a:lnTo>
                <a:lnTo>
                  <a:pt x="211" y="4"/>
                </a:lnTo>
                <a:lnTo>
                  <a:pt x="255" y="1"/>
                </a:lnTo>
                <a:lnTo>
                  <a:pt x="30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2E6B0E20-8200-40E3-E523-F5355FA5AED6}"/>
              </a:ext>
            </a:extLst>
          </p:cNvPr>
          <p:cNvSpPr>
            <a:spLocks/>
          </p:cNvSpPr>
          <p:nvPr/>
        </p:nvSpPr>
        <p:spPr bwMode="auto">
          <a:xfrm>
            <a:off x="1199458" y="4527152"/>
            <a:ext cx="3038245" cy="1915075"/>
          </a:xfrm>
          <a:custGeom>
            <a:avLst/>
            <a:gdLst>
              <a:gd name="T0" fmla="*/ 2749 w 3100"/>
              <a:gd name="T1" fmla="*/ 5 h 1954"/>
              <a:gd name="T2" fmla="*/ 2950 w 3100"/>
              <a:gd name="T3" fmla="*/ 38 h 1954"/>
              <a:gd name="T4" fmla="*/ 3100 w 3100"/>
              <a:gd name="T5" fmla="*/ 1503 h 1954"/>
              <a:gd name="T6" fmla="*/ 3100 w 3100"/>
              <a:gd name="T7" fmla="*/ 1520 h 1954"/>
              <a:gd name="T8" fmla="*/ 3098 w 3100"/>
              <a:gd name="T9" fmla="*/ 1563 h 1954"/>
              <a:gd name="T10" fmla="*/ 3088 w 3100"/>
              <a:gd name="T11" fmla="*/ 1624 h 1954"/>
              <a:gd name="T12" fmla="*/ 3065 w 3100"/>
              <a:gd name="T13" fmla="*/ 1695 h 1954"/>
              <a:gd name="T14" fmla="*/ 3024 w 3100"/>
              <a:gd name="T15" fmla="*/ 1765 h 1954"/>
              <a:gd name="T16" fmla="*/ 2963 w 3100"/>
              <a:gd name="T17" fmla="*/ 1828 h 1954"/>
              <a:gd name="T18" fmla="*/ 2873 w 3100"/>
              <a:gd name="T19" fmla="*/ 1873 h 1954"/>
              <a:gd name="T20" fmla="*/ 2752 w 3100"/>
              <a:gd name="T21" fmla="*/ 1893 h 1954"/>
              <a:gd name="T22" fmla="*/ 2536 w 3100"/>
              <a:gd name="T23" fmla="*/ 1880 h 1954"/>
              <a:gd name="T24" fmla="*/ 2330 w 3100"/>
              <a:gd name="T25" fmla="*/ 1859 h 1954"/>
              <a:gd name="T26" fmla="*/ 2181 w 3100"/>
              <a:gd name="T27" fmla="*/ 1838 h 1954"/>
              <a:gd name="T28" fmla="*/ 2090 w 3100"/>
              <a:gd name="T29" fmla="*/ 1821 h 1954"/>
              <a:gd name="T30" fmla="*/ 2059 w 3100"/>
              <a:gd name="T31" fmla="*/ 1814 h 1954"/>
              <a:gd name="T32" fmla="*/ 185 w 3100"/>
              <a:gd name="T33" fmla="*/ 1951 h 1954"/>
              <a:gd name="T34" fmla="*/ 170 w 3100"/>
              <a:gd name="T35" fmla="*/ 1905 h 1954"/>
              <a:gd name="T36" fmla="*/ 143 w 3100"/>
              <a:gd name="T37" fmla="*/ 1812 h 1954"/>
              <a:gd name="T38" fmla="*/ 109 w 3100"/>
              <a:gd name="T39" fmla="*/ 1681 h 1954"/>
              <a:gd name="T40" fmla="*/ 72 w 3100"/>
              <a:gd name="T41" fmla="*/ 1522 h 1954"/>
              <a:gd name="T42" fmla="*/ 38 w 3100"/>
              <a:gd name="T43" fmla="*/ 1344 h 1954"/>
              <a:gd name="T44" fmla="*/ 13 w 3100"/>
              <a:gd name="T45" fmla="*/ 1155 h 1954"/>
              <a:gd name="T46" fmla="*/ 0 w 3100"/>
              <a:gd name="T47" fmla="*/ 966 h 1954"/>
              <a:gd name="T48" fmla="*/ 8 w 3100"/>
              <a:gd name="T49" fmla="*/ 757 h 1954"/>
              <a:gd name="T50" fmla="*/ 39 w 3100"/>
              <a:gd name="T51" fmla="*/ 563 h 1954"/>
              <a:gd name="T52" fmla="*/ 81 w 3100"/>
              <a:gd name="T53" fmla="*/ 405 h 1954"/>
              <a:gd name="T54" fmla="*/ 126 w 3100"/>
              <a:gd name="T55" fmla="*/ 285 h 1954"/>
              <a:gd name="T56" fmla="*/ 164 w 3100"/>
              <a:gd name="T57" fmla="*/ 206 h 1954"/>
              <a:gd name="T58" fmla="*/ 185 w 3100"/>
              <a:gd name="T59" fmla="*/ 169 h 1954"/>
              <a:gd name="T60" fmla="*/ 201 w 3100"/>
              <a:gd name="T61" fmla="*/ 168 h 1954"/>
              <a:gd name="T62" fmla="*/ 273 w 3100"/>
              <a:gd name="T63" fmla="*/ 176 h 1954"/>
              <a:gd name="T64" fmla="*/ 386 w 3100"/>
              <a:gd name="T65" fmla="*/ 192 h 1954"/>
              <a:gd name="T66" fmla="*/ 526 w 3100"/>
              <a:gd name="T67" fmla="*/ 215 h 1954"/>
              <a:gd name="T68" fmla="*/ 675 w 3100"/>
              <a:gd name="T69" fmla="*/ 244 h 1954"/>
              <a:gd name="T70" fmla="*/ 816 w 3100"/>
              <a:gd name="T71" fmla="*/ 280 h 1954"/>
              <a:gd name="T72" fmla="*/ 932 w 3100"/>
              <a:gd name="T73" fmla="*/ 322 h 1954"/>
              <a:gd name="T74" fmla="*/ 1041 w 3100"/>
              <a:gd name="T75" fmla="*/ 377 h 1954"/>
              <a:gd name="T76" fmla="*/ 1153 w 3100"/>
              <a:gd name="T77" fmla="*/ 442 h 1954"/>
              <a:gd name="T78" fmla="*/ 1261 w 3100"/>
              <a:gd name="T79" fmla="*/ 508 h 1954"/>
              <a:gd name="T80" fmla="*/ 1355 w 3100"/>
              <a:gd name="T81" fmla="*/ 568 h 1954"/>
              <a:gd name="T82" fmla="*/ 1423 w 3100"/>
              <a:gd name="T83" fmla="*/ 615 h 1954"/>
              <a:gd name="T84" fmla="*/ 1458 w 3100"/>
              <a:gd name="T85" fmla="*/ 639 h 1954"/>
              <a:gd name="T86" fmla="*/ 2315 w 3100"/>
              <a:gd name="T87" fmla="*/ 50 h 1954"/>
              <a:gd name="T88" fmla="*/ 2341 w 3100"/>
              <a:gd name="T89" fmla="*/ 41 h 1954"/>
              <a:gd name="T90" fmla="*/ 2415 w 3100"/>
              <a:gd name="T91" fmla="*/ 22 h 1954"/>
              <a:gd name="T92" fmla="*/ 2533 w 3100"/>
              <a:gd name="T93" fmla="*/ 5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00" h="1954">
                <a:moveTo>
                  <a:pt x="2633" y="0"/>
                </a:moveTo>
                <a:lnTo>
                  <a:pt x="2690" y="0"/>
                </a:lnTo>
                <a:lnTo>
                  <a:pt x="2749" y="5"/>
                </a:lnTo>
                <a:lnTo>
                  <a:pt x="2813" y="11"/>
                </a:lnTo>
                <a:lnTo>
                  <a:pt x="2880" y="23"/>
                </a:lnTo>
                <a:lnTo>
                  <a:pt x="2950" y="38"/>
                </a:lnTo>
                <a:lnTo>
                  <a:pt x="3024" y="57"/>
                </a:lnTo>
                <a:lnTo>
                  <a:pt x="3100" y="81"/>
                </a:lnTo>
                <a:lnTo>
                  <a:pt x="3100" y="1503"/>
                </a:lnTo>
                <a:lnTo>
                  <a:pt x="3100" y="1505"/>
                </a:lnTo>
                <a:lnTo>
                  <a:pt x="3100" y="1511"/>
                </a:lnTo>
                <a:lnTo>
                  <a:pt x="3100" y="1520"/>
                </a:lnTo>
                <a:lnTo>
                  <a:pt x="3100" y="1531"/>
                </a:lnTo>
                <a:lnTo>
                  <a:pt x="3099" y="1546"/>
                </a:lnTo>
                <a:lnTo>
                  <a:pt x="3098" y="1563"/>
                </a:lnTo>
                <a:lnTo>
                  <a:pt x="3095" y="1581"/>
                </a:lnTo>
                <a:lnTo>
                  <a:pt x="3092" y="1602"/>
                </a:lnTo>
                <a:lnTo>
                  <a:pt x="3088" y="1624"/>
                </a:lnTo>
                <a:lnTo>
                  <a:pt x="3081" y="1647"/>
                </a:lnTo>
                <a:lnTo>
                  <a:pt x="3074" y="1670"/>
                </a:lnTo>
                <a:lnTo>
                  <a:pt x="3065" y="1695"/>
                </a:lnTo>
                <a:lnTo>
                  <a:pt x="3053" y="1719"/>
                </a:lnTo>
                <a:lnTo>
                  <a:pt x="3040" y="1743"/>
                </a:lnTo>
                <a:lnTo>
                  <a:pt x="3024" y="1765"/>
                </a:lnTo>
                <a:lnTo>
                  <a:pt x="3007" y="1787"/>
                </a:lnTo>
                <a:lnTo>
                  <a:pt x="2985" y="1809"/>
                </a:lnTo>
                <a:lnTo>
                  <a:pt x="2963" y="1828"/>
                </a:lnTo>
                <a:lnTo>
                  <a:pt x="2935" y="1845"/>
                </a:lnTo>
                <a:lnTo>
                  <a:pt x="2906" y="1861"/>
                </a:lnTo>
                <a:lnTo>
                  <a:pt x="2873" y="1873"/>
                </a:lnTo>
                <a:lnTo>
                  <a:pt x="2836" y="1882"/>
                </a:lnTo>
                <a:lnTo>
                  <a:pt x="2797" y="1889"/>
                </a:lnTo>
                <a:lnTo>
                  <a:pt x="2752" y="1893"/>
                </a:lnTo>
                <a:lnTo>
                  <a:pt x="2703" y="1891"/>
                </a:lnTo>
                <a:lnTo>
                  <a:pt x="2617" y="1887"/>
                </a:lnTo>
                <a:lnTo>
                  <a:pt x="2536" y="1880"/>
                </a:lnTo>
                <a:lnTo>
                  <a:pt x="2461" y="1873"/>
                </a:lnTo>
                <a:lnTo>
                  <a:pt x="2392" y="1866"/>
                </a:lnTo>
                <a:lnTo>
                  <a:pt x="2330" y="1859"/>
                </a:lnTo>
                <a:lnTo>
                  <a:pt x="2274" y="1852"/>
                </a:lnTo>
                <a:lnTo>
                  <a:pt x="2224" y="1845"/>
                </a:lnTo>
                <a:lnTo>
                  <a:pt x="2181" y="1838"/>
                </a:lnTo>
                <a:lnTo>
                  <a:pt x="2143" y="1831"/>
                </a:lnTo>
                <a:lnTo>
                  <a:pt x="2114" y="1826"/>
                </a:lnTo>
                <a:lnTo>
                  <a:pt x="2090" y="1821"/>
                </a:lnTo>
                <a:lnTo>
                  <a:pt x="2073" y="1818"/>
                </a:lnTo>
                <a:lnTo>
                  <a:pt x="2063" y="1815"/>
                </a:lnTo>
                <a:lnTo>
                  <a:pt x="2059" y="1814"/>
                </a:lnTo>
                <a:lnTo>
                  <a:pt x="2059" y="1954"/>
                </a:lnTo>
                <a:lnTo>
                  <a:pt x="186" y="1954"/>
                </a:lnTo>
                <a:lnTo>
                  <a:pt x="185" y="1951"/>
                </a:lnTo>
                <a:lnTo>
                  <a:pt x="182" y="1941"/>
                </a:lnTo>
                <a:lnTo>
                  <a:pt x="177" y="1926"/>
                </a:lnTo>
                <a:lnTo>
                  <a:pt x="170" y="1905"/>
                </a:lnTo>
                <a:lnTo>
                  <a:pt x="163" y="1879"/>
                </a:lnTo>
                <a:lnTo>
                  <a:pt x="153" y="1847"/>
                </a:lnTo>
                <a:lnTo>
                  <a:pt x="143" y="1812"/>
                </a:lnTo>
                <a:lnTo>
                  <a:pt x="133" y="1772"/>
                </a:lnTo>
                <a:lnTo>
                  <a:pt x="122" y="1728"/>
                </a:lnTo>
                <a:lnTo>
                  <a:pt x="109" y="1681"/>
                </a:lnTo>
                <a:lnTo>
                  <a:pt x="97" y="1630"/>
                </a:lnTo>
                <a:lnTo>
                  <a:pt x="84" y="1578"/>
                </a:lnTo>
                <a:lnTo>
                  <a:pt x="72" y="1522"/>
                </a:lnTo>
                <a:lnTo>
                  <a:pt x="60" y="1464"/>
                </a:lnTo>
                <a:lnTo>
                  <a:pt x="49" y="1404"/>
                </a:lnTo>
                <a:lnTo>
                  <a:pt x="38" y="1344"/>
                </a:lnTo>
                <a:lnTo>
                  <a:pt x="28" y="1281"/>
                </a:lnTo>
                <a:lnTo>
                  <a:pt x="19" y="1219"/>
                </a:lnTo>
                <a:lnTo>
                  <a:pt x="13" y="1155"/>
                </a:lnTo>
                <a:lnTo>
                  <a:pt x="7" y="1091"/>
                </a:lnTo>
                <a:lnTo>
                  <a:pt x="2" y="1029"/>
                </a:lnTo>
                <a:lnTo>
                  <a:pt x="0" y="966"/>
                </a:lnTo>
                <a:lnTo>
                  <a:pt x="0" y="905"/>
                </a:lnTo>
                <a:lnTo>
                  <a:pt x="3" y="829"/>
                </a:lnTo>
                <a:lnTo>
                  <a:pt x="8" y="757"/>
                </a:lnTo>
                <a:lnTo>
                  <a:pt x="17" y="689"/>
                </a:lnTo>
                <a:lnTo>
                  <a:pt x="27" y="624"/>
                </a:lnTo>
                <a:lnTo>
                  <a:pt x="39" y="563"/>
                </a:lnTo>
                <a:lnTo>
                  <a:pt x="52" y="506"/>
                </a:lnTo>
                <a:lnTo>
                  <a:pt x="66" y="454"/>
                </a:lnTo>
                <a:lnTo>
                  <a:pt x="81" y="405"/>
                </a:lnTo>
                <a:lnTo>
                  <a:pt x="97" y="360"/>
                </a:lnTo>
                <a:lnTo>
                  <a:pt x="111" y="321"/>
                </a:lnTo>
                <a:lnTo>
                  <a:pt x="126" y="285"/>
                </a:lnTo>
                <a:lnTo>
                  <a:pt x="140" y="255"/>
                </a:lnTo>
                <a:lnTo>
                  <a:pt x="152" y="228"/>
                </a:lnTo>
                <a:lnTo>
                  <a:pt x="164" y="206"/>
                </a:lnTo>
                <a:lnTo>
                  <a:pt x="173" y="189"/>
                </a:lnTo>
                <a:lnTo>
                  <a:pt x="181" y="176"/>
                </a:lnTo>
                <a:lnTo>
                  <a:pt x="185" y="169"/>
                </a:lnTo>
                <a:lnTo>
                  <a:pt x="186" y="167"/>
                </a:lnTo>
                <a:lnTo>
                  <a:pt x="191" y="167"/>
                </a:lnTo>
                <a:lnTo>
                  <a:pt x="201" y="168"/>
                </a:lnTo>
                <a:lnTo>
                  <a:pt x="219" y="171"/>
                </a:lnTo>
                <a:lnTo>
                  <a:pt x="243" y="173"/>
                </a:lnTo>
                <a:lnTo>
                  <a:pt x="273" y="176"/>
                </a:lnTo>
                <a:lnTo>
                  <a:pt x="307" y="181"/>
                </a:lnTo>
                <a:lnTo>
                  <a:pt x="344" y="186"/>
                </a:lnTo>
                <a:lnTo>
                  <a:pt x="386" y="192"/>
                </a:lnTo>
                <a:lnTo>
                  <a:pt x="431" y="199"/>
                </a:lnTo>
                <a:lnTo>
                  <a:pt x="478" y="207"/>
                </a:lnTo>
                <a:lnTo>
                  <a:pt x="526" y="215"/>
                </a:lnTo>
                <a:lnTo>
                  <a:pt x="576" y="224"/>
                </a:lnTo>
                <a:lnTo>
                  <a:pt x="626" y="233"/>
                </a:lnTo>
                <a:lnTo>
                  <a:pt x="675" y="244"/>
                </a:lnTo>
                <a:lnTo>
                  <a:pt x="724" y="255"/>
                </a:lnTo>
                <a:lnTo>
                  <a:pt x="772" y="267"/>
                </a:lnTo>
                <a:lnTo>
                  <a:pt x="816" y="280"/>
                </a:lnTo>
                <a:lnTo>
                  <a:pt x="859" y="293"/>
                </a:lnTo>
                <a:lnTo>
                  <a:pt x="898" y="307"/>
                </a:lnTo>
                <a:lnTo>
                  <a:pt x="932" y="322"/>
                </a:lnTo>
                <a:lnTo>
                  <a:pt x="967" y="339"/>
                </a:lnTo>
                <a:lnTo>
                  <a:pt x="1003" y="357"/>
                </a:lnTo>
                <a:lnTo>
                  <a:pt x="1041" y="377"/>
                </a:lnTo>
                <a:lnTo>
                  <a:pt x="1078" y="398"/>
                </a:lnTo>
                <a:lnTo>
                  <a:pt x="1116" y="419"/>
                </a:lnTo>
                <a:lnTo>
                  <a:pt x="1153" y="442"/>
                </a:lnTo>
                <a:lnTo>
                  <a:pt x="1191" y="465"/>
                </a:lnTo>
                <a:lnTo>
                  <a:pt x="1226" y="487"/>
                </a:lnTo>
                <a:lnTo>
                  <a:pt x="1261" y="508"/>
                </a:lnTo>
                <a:lnTo>
                  <a:pt x="1294" y="530"/>
                </a:lnTo>
                <a:lnTo>
                  <a:pt x="1325" y="550"/>
                </a:lnTo>
                <a:lnTo>
                  <a:pt x="1355" y="568"/>
                </a:lnTo>
                <a:lnTo>
                  <a:pt x="1381" y="587"/>
                </a:lnTo>
                <a:lnTo>
                  <a:pt x="1403" y="601"/>
                </a:lnTo>
                <a:lnTo>
                  <a:pt x="1423" y="615"/>
                </a:lnTo>
                <a:lnTo>
                  <a:pt x="1439" y="625"/>
                </a:lnTo>
                <a:lnTo>
                  <a:pt x="1451" y="634"/>
                </a:lnTo>
                <a:lnTo>
                  <a:pt x="1458" y="639"/>
                </a:lnTo>
                <a:lnTo>
                  <a:pt x="1460" y="641"/>
                </a:lnTo>
                <a:lnTo>
                  <a:pt x="2315" y="975"/>
                </a:lnTo>
                <a:lnTo>
                  <a:pt x="2315" y="50"/>
                </a:lnTo>
                <a:lnTo>
                  <a:pt x="2318" y="49"/>
                </a:lnTo>
                <a:lnTo>
                  <a:pt x="2327" y="45"/>
                </a:lnTo>
                <a:lnTo>
                  <a:pt x="2341" y="41"/>
                </a:lnTo>
                <a:lnTo>
                  <a:pt x="2360" y="35"/>
                </a:lnTo>
                <a:lnTo>
                  <a:pt x="2385" y="28"/>
                </a:lnTo>
                <a:lnTo>
                  <a:pt x="2415" y="22"/>
                </a:lnTo>
                <a:lnTo>
                  <a:pt x="2450" y="15"/>
                </a:lnTo>
                <a:lnTo>
                  <a:pt x="2489" y="9"/>
                </a:lnTo>
                <a:lnTo>
                  <a:pt x="2533" y="5"/>
                </a:lnTo>
                <a:lnTo>
                  <a:pt x="2581" y="1"/>
                </a:lnTo>
                <a:lnTo>
                  <a:pt x="2633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EF5DD10-5884-0C0E-3443-5D84C7462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305" y="3509330"/>
            <a:ext cx="177395" cy="481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ounded Rectangle 43">
            <a:extLst>
              <a:ext uri="{FF2B5EF4-FFF2-40B4-BE49-F238E27FC236}">
                <a16:creationId xmlns:a16="http://schemas.microsoft.com/office/drawing/2014/main" id="{3E468378-CF21-4B60-F17A-DCCA8C3D3415}"/>
              </a:ext>
            </a:extLst>
          </p:cNvPr>
          <p:cNvSpPr/>
          <p:nvPr/>
        </p:nvSpPr>
        <p:spPr>
          <a:xfrm>
            <a:off x="8256240" y="950671"/>
            <a:ext cx="2592288" cy="134747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innerShdw dist="889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ounded Rectangle 63">
            <a:extLst>
              <a:ext uri="{FF2B5EF4-FFF2-40B4-BE49-F238E27FC236}">
                <a16:creationId xmlns:a16="http://schemas.microsoft.com/office/drawing/2014/main" id="{E7059FB1-118D-0DA6-EB5C-55EF3EADB9FF}"/>
              </a:ext>
            </a:extLst>
          </p:cNvPr>
          <p:cNvSpPr/>
          <p:nvPr/>
        </p:nvSpPr>
        <p:spPr>
          <a:xfrm>
            <a:off x="8256240" y="2330555"/>
            <a:ext cx="2592288" cy="134747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innerShdw dist="889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ounded Rectangle 64">
            <a:extLst>
              <a:ext uri="{FF2B5EF4-FFF2-40B4-BE49-F238E27FC236}">
                <a16:creationId xmlns:a16="http://schemas.microsoft.com/office/drawing/2014/main" id="{E94BEF88-F11A-DEEF-8AF6-930808562A81}"/>
              </a:ext>
            </a:extLst>
          </p:cNvPr>
          <p:cNvSpPr/>
          <p:nvPr/>
        </p:nvSpPr>
        <p:spPr>
          <a:xfrm>
            <a:off x="8256240" y="3709796"/>
            <a:ext cx="2592288" cy="134747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innerShdw dist="889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ounded Rectangle 65">
            <a:extLst>
              <a:ext uri="{FF2B5EF4-FFF2-40B4-BE49-F238E27FC236}">
                <a16:creationId xmlns:a16="http://schemas.microsoft.com/office/drawing/2014/main" id="{511FAA75-BBFA-363A-7647-7DB231F66588}"/>
              </a:ext>
            </a:extLst>
          </p:cNvPr>
          <p:cNvSpPr/>
          <p:nvPr/>
        </p:nvSpPr>
        <p:spPr>
          <a:xfrm>
            <a:off x="8256240" y="5088825"/>
            <a:ext cx="2592288" cy="134747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innerShdw dist="889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55">
            <a:extLst>
              <a:ext uri="{FF2B5EF4-FFF2-40B4-BE49-F238E27FC236}">
                <a16:creationId xmlns:a16="http://schemas.microsoft.com/office/drawing/2014/main" id="{9148CD41-E4D2-1FA1-D488-2E7C245C4908}"/>
              </a:ext>
            </a:extLst>
          </p:cNvPr>
          <p:cNvSpPr txBox="1"/>
          <p:nvPr/>
        </p:nvSpPr>
        <p:spPr>
          <a:xfrm>
            <a:off x="8372842" y="1023750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IN" sz="44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56">
            <a:extLst>
              <a:ext uri="{FF2B5EF4-FFF2-40B4-BE49-F238E27FC236}">
                <a16:creationId xmlns:a16="http://schemas.microsoft.com/office/drawing/2014/main" id="{58D83570-3394-DFCB-BDFF-F5F25E7B53B9}"/>
              </a:ext>
            </a:extLst>
          </p:cNvPr>
          <p:cNvSpPr txBox="1"/>
          <p:nvPr/>
        </p:nvSpPr>
        <p:spPr>
          <a:xfrm>
            <a:off x="8372842" y="238892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IN" sz="44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57">
            <a:extLst>
              <a:ext uri="{FF2B5EF4-FFF2-40B4-BE49-F238E27FC236}">
                <a16:creationId xmlns:a16="http://schemas.microsoft.com/office/drawing/2014/main" id="{EF8E8DEC-37BE-0AB0-C4B0-59BEC7419BB6}"/>
              </a:ext>
            </a:extLst>
          </p:cNvPr>
          <p:cNvSpPr txBox="1"/>
          <p:nvPr/>
        </p:nvSpPr>
        <p:spPr>
          <a:xfrm>
            <a:off x="8372842" y="3786405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IN" sz="44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58">
            <a:extLst>
              <a:ext uri="{FF2B5EF4-FFF2-40B4-BE49-F238E27FC236}">
                <a16:creationId xmlns:a16="http://schemas.microsoft.com/office/drawing/2014/main" id="{A1658985-62CC-752D-F5F7-8358E3102BA4}"/>
              </a:ext>
            </a:extLst>
          </p:cNvPr>
          <p:cNvSpPr txBox="1"/>
          <p:nvPr/>
        </p:nvSpPr>
        <p:spPr>
          <a:xfrm>
            <a:off x="8372842" y="513212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IN" sz="44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59">
            <a:extLst>
              <a:ext uri="{FF2B5EF4-FFF2-40B4-BE49-F238E27FC236}">
                <a16:creationId xmlns:a16="http://schemas.microsoft.com/office/drawing/2014/main" id="{61810977-463D-3ED3-0375-1A9DB0B5954A}"/>
              </a:ext>
            </a:extLst>
          </p:cNvPr>
          <p:cNvSpPr txBox="1"/>
          <p:nvPr/>
        </p:nvSpPr>
        <p:spPr>
          <a:xfrm>
            <a:off x="5303913" y="3383103"/>
            <a:ext cx="24353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400" dirty="0">
                <a:solidFill>
                  <a:prstClr val="white">
                    <a:lumMod val="6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Visão</a:t>
            </a:r>
            <a:endParaRPr lang="pt-BR" sz="2800" dirty="0">
              <a:solidFill>
                <a:prstClr val="white">
                  <a:lumMod val="65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id="{A0068194-5286-057D-232C-D04128B93CE8}"/>
              </a:ext>
            </a:extLst>
          </p:cNvPr>
          <p:cNvSpPr/>
          <p:nvPr/>
        </p:nvSpPr>
        <p:spPr>
          <a:xfrm>
            <a:off x="8386550" y="1689636"/>
            <a:ext cx="2331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Indicadores</a:t>
            </a:r>
            <a:r>
              <a:rPr lang="en-IN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técnicos</a:t>
            </a:r>
            <a:r>
              <a:rPr lang="en-IN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</a:t>
            </a:r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mais</a:t>
            </a:r>
            <a:r>
              <a:rPr lang="en-IN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influenciam</a:t>
            </a:r>
            <a:r>
              <a:rPr lang="en-IN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IN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partidas</a:t>
            </a:r>
          </a:p>
        </p:txBody>
      </p:sp>
      <p:sp>
        <p:nvSpPr>
          <p:cNvPr id="36" name="Rectangle 70">
            <a:extLst>
              <a:ext uri="{FF2B5EF4-FFF2-40B4-BE49-F238E27FC236}">
                <a16:creationId xmlns:a16="http://schemas.microsoft.com/office/drawing/2014/main" id="{2AEB1478-6E61-6B7D-0679-498FF14068E4}"/>
              </a:ext>
            </a:extLst>
          </p:cNvPr>
          <p:cNvSpPr/>
          <p:nvPr/>
        </p:nvSpPr>
        <p:spPr>
          <a:xfrm>
            <a:off x="8386550" y="3103908"/>
            <a:ext cx="2331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Combinações</a:t>
            </a:r>
            <a:r>
              <a:rPr lang="en-IN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posições</a:t>
            </a:r>
            <a:r>
              <a:rPr lang="en-IN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jogadores</a:t>
            </a:r>
          </a:p>
        </p:txBody>
      </p:sp>
      <p:sp>
        <p:nvSpPr>
          <p:cNvPr id="37" name="Rectangle 71">
            <a:extLst>
              <a:ext uri="{FF2B5EF4-FFF2-40B4-BE49-F238E27FC236}">
                <a16:creationId xmlns:a16="http://schemas.microsoft.com/office/drawing/2014/main" id="{0EE8386F-FAEF-EC08-9113-B99D200B8386}"/>
              </a:ext>
            </a:extLst>
          </p:cNvPr>
          <p:cNvSpPr/>
          <p:nvPr/>
        </p:nvSpPr>
        <p:spPr>
          <a:xfrm>
            <a:off x="8386550" y="4493796"/>
            <a:ext cx="2331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Períodos</a:t>
            </a:r>
            <a:r>
              <a:rPr lang="en-IN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Positivos</a:t>
            </a:r>
            <a:r>
              <a:rPr lang="en-IN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Negativos</a:t>
            </a:r>
            <a:r>
              <a:rPr lang="en-IN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durante</a:t>
            </a:r>
            <a:r>
              <a:rPr lang="en-IN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partida</a:t>
            </a:r>
          </a:p>
        </p:txBody>
      </p:sp>
      <p:sp>
        <p:nvSpPr>
          <p:cNvPr id="38" name="Rectangle 72">
            <a:extLst>
              <a:ext uri="{FF2B5EF4-FFF2-40B4-BE49-F238E27FC236}">
                <a16:creationId xmlns:a16="http://schemas.microsoft.com/office/drawing/2014/main" id="{8E5C5AA2-E79E-2CBF-F7BE-EF7C822F18DE}"/>
              </a:ext>
            </a:extLst>
          </p:cNvPr>
          <p:cNvSpPr/>
          <p:nvPr/>
        </p:nvSpPr>
        <p:spPr>
          <a:xfrm>
            <a:off x="8386550" y="5847108"/>
            <a:ext cx="2331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Relações</a:t>
            </a:r>
            <a:r>
              <a:rPr lang="en-IN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entre </a:t>
            </a:r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r>
              <a:rPr lang="en-IN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atletas</a:t>
            </a:r>
          </a:p>
        </p:txBody>
      </p:sp>
      <p:sp>
        <p:nvSpPr>
          <p:cNvPr id="39" name="Rectangle 73">
            <a:extLst>
              <a:ext uri="{FF2B5EF4-FFF2-40B4-BE49-F238E27FC236}">
                <a16:creationId xmlns:a16="http://schemas.microsoft.com/office/drawing/2014/main" id="{1F9F0210-FCF3-E730-B8B2-36CA332D3BEA}"/>
              </a:ext>
            </a:extLst>
          </p:cNvPr>
          <p:cNvSpPr/>
          <p:nvPr/>
        </p:nvSpPr>
        <p:spPr>
          <a:xfrm>
            <a:off x="624935" y="1279878"/>
            <a:ext cx="32397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Antes e </a:t>
            </a:r>
            <a:r>
              <a:rPr lang="pt-B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durante</a:t>
            </a:r>
            <a:r>
              <a:rPr lang="en-I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pt-B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partida</a:t>
            </a:r>
            <a:r>
              <a:rPr lang="en-I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r>
              <a:rPr lang="en-I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treinadores</a:t>
            </a:r>
            <a:r>
              <a:rPr lang="en-I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precisam</a:t>
            </a:r>
            <a:r>
              <a:rPr lang="en-I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tomar</a:t>
            </a:r>
            <a:r>
              <a:rPr lang="en-I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várias</a:t>
            </a:r>
            <a:r>
              <a:rPr lang="en-I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decisões</a:t>
            </a:r>
            <a:r>
              <a:rPr lang="en-I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</a:t>
            </a:r>
            <a:r>
              <a:rPr lang="pt-B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influenciam</a:t>
            </a:r>
            <a:r>
              <a:rPr lang="en-I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pt-B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desempenho</a:t>
            </a:r>
            <a:r>
              <a:rPr lang="en-I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time.</a:t>
            </a:r>
          </a:p>
          <a:p>
            <a:pPr algn="just"/>
            <a:r>
              <a:rPr lang="en-I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</a:t>
            </a:r>
            <a:r>
              <a:rPr lang="pt-B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jogo</a:t>
            </a:r>
            <a:r>
              <a:rPr lang="en-I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pede</a:t>
            </a:r>
            <a:r>
              <a:rPr lang="en-I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mudanças</a:t>
            </a:r>
            <a:r>
              <a:rPr lang="en-I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FE9030A1-E505-988E-42F6-1DB4733F3A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538" y="1193488"/>
            <a:ext cx="861838" cy="861838"/>
          </a:xfrm>
          <a:prstGeom prst="rect">
            <a:avLst/>
          </a:prstGeom>
        </p:spPr>
      </p:pic>
      <p:sp>
        <p:nvSpPr>
          <p:cNvPr id="41" name="TextBox 76">
            <a:extLst>
              <a:ext uri="{FF2B5EF4-FFF2-40B4-BE49-F238E27FC236}">
                <a16:creationId xmlns:a16="http://schemas.microsoft.com/office/drawing/2014/main" id="{5EF33C24-A973-B354-EDBD-45F7DE0C3318}"/>
              </a:ext>
            </a:extLst>
          </p:cNvPr>
          <p:cNvSpPr txBox="1"/>
          <p:nvPr/>
        </p:nvSpPr>
        <p:spPr>
          <a:xfrm>
            <a:off x="4465090" y="2084232"/>
            <a:ext cx="1537331" cy="31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Vitória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757AA93-5001-612A-7C5D-4142EA289A1E}"/>
              </a:ext>
            </a:extLst>
          </p:cNvPr>
          <p:cNvSpPr/>
          <p:nvPr/>
        </p:nvSpPr>
        <p:spPr>
          <a:xfrm>
            <a:off x="102529" y="5410211"/>
            <a:ext cx="8023404" cy="123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O objetivo do estudo é investigar a aplicação de Métodos de MCDA para analisar o desempenho de quintetos do campeonato Novo Basquete Brasil. </a:t>
            </a:r>
          </a:p>
        </p:txBody>
      </p:sp>
    </p:spTree>
    <p:extLst>
      <p:ext uri="{BB962C8B-B14F-4D97-AF65-F5344CB8AC3E}">
        <p14:creationId xmlns:p14="http://schemas.microsoft.com/office/powerpoint/2010/main" val="167237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8CE35976-9D0E-76A2-C1B1-7FCC4AF7610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rgbClr val="F69C2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3AB08A6-9271-4689-8358-51A1B5386C5A}"/>
              </a:ext>
            </a:extLst>
          </p:cNvPr>
          <p:cNvSpPr txBox="1">
            <a:spLocks/>
          </p:cNvSpPr>
          <p:nvPr/>
        </p:nvSpPr>
        <p:spPr>
          <a:xfrm>
            <a:off x="504388" y="227410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2 - METODOLOGIA</a:t>
            </a:r>
          </a:p>
        </p:txBody>
      </p: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63A1B495-7C4D-35ED-CE24-085A840A3B2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109668" y="1773478"/>
            <a:ext cx="839374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26">
            <a:extLst>
              <a:ext uri="{FF2B5EF4-FFF2-40B4-BE49-F238E27FC236}">
                <a16:creationId xmlns:a16="http://schemas.microsoft.com/office/drawing/2014/main" id="{13381D74-E0F2-7638-564B-873547317076}"/>
              </a:ext>
            </a:extLst>
          </p:cNvPr>
          <p:cNvSpPr/>
          <p:nvPr/>
        </p:nvSpPr>
        <p:spPr>
          <a:xfrm>
            <a:off x="2109668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30">
            <a:extLst>
              <a:ext uri="{FF2B5EF4-FFF2-40B4-BE49-F238E27FC236}">
                <a16:creationId xmlns:a16="http://schemas.microsoft.com/office/drawing/2014/main" id="{188DB50C-0D0A-DA73-BCEA-FA19CDCE2A23}"/>
              </a:ext>
            </a:extLst>
          </p:cNvPr>
          <p:cNvSpPr/>
          <p:nvPr/>
        </p:nvSpPr>
        <p:spPr>
          <a:xfrm>
            <a:off x="10416185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78">
            <a:extLst>
              <a:ext uri="{FF2B5EF4-FFF2-40B4-BE49-F238E27FC236}">
                <a16:creationId xmlns:a16="http://schemas.microsoft.com/office/drawing/2014/main" id="{DA6C3493-462E-D5E2-388E-79499EC79AD4}"/>
              </a:ext>
            </a:extLst>
          </p:cNvPr>
          <p:cNvSpPr/>
          <p:nvPr/>
        </p:nvSpPr>
        <p:spPr>
          <a:xfrm>
            <a:off x="6192203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TextBox 92">
            <a:extLst>
              <a:ext uri="{FF2B5EF4-FFF2-40B4-BE49-F238E27FC236}">
                <a16:creationId xmlns:a16="http://schemas.microsoft.com/office/drawing/2014/main" id="{94B1D70A-D93C-2503-7CD7-0A820D43AE2B}"/>
              </a:ext>
            </a:extLst>
          </p:cNvPr>
          <p:cNvSpPr txBox="1"/>
          <p:nvPr/>
        </p:nvSpPr>
        <p:spPr>
          <a:xfrm>
            <a:off x="5025695" y="2004581"/>
            <a:ext cx="255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Coleta de dados</a:t>
            </a:r>
          </a:p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Ambiente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 </a:t>
            </a:r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Trabalho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</p:txBody>
      </p:sp>
      <p:sp>
        <p:nvSpPr>
          <p:cNvPr id="20" name="TextBox 94">
            <a:extLst>
              <a:ext uri="{FF2B5EF4-FFF2-40B4-BE49-F238E27FC236}">
                <a16:creationId xmlns:a16="http://schemas.microsoft.com/office/drawing/2014/main" id="{4CF50832-2CF6-53DC-7C28-DA3F3D0BEB8A}"/>
              </a:ext>
            </a:extLst>
          </p:cNvPr>
          <p:cNvSpPr txBox="1"/>
          <p:nvPr/>
        </p:nvSpPr>
        <p:spPr>
          <a:xfrm>
            <a:off x="550488" y="1965694"/>
            <a:ext cx="355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Formulação do problema com auxílio de um método de MCDA</a:t>
            </a:r>
          </a:p>
        </p:txBody>
      </p:sp>
      <p:sp>
        <p:nvSpPr>
          <p:cNvPr id="22" name="TextBox 96">
            <a:extLst>
              <a:ext uri="{FF2B5EF4-FFF2-40B4-BE49-F238E27FC236}">
                <a16:creationId xmlns:a16="http://schemas.microsoft.com/office/drawing/2014/main" id="{6DAED551-6657-DA72-8379-3A70FF9C496F}"/>
              </a:ext>
            </a:extLst>
          </p:cNvPr>
          <p:cNvSpPr txBox="1"/>
          <p:nvPr/>
        </p:nvSpPr>
        <p:spPr>
          <a:xfrm>
            <a:off x="9598077" y="1994753"/>
            <a:ext cx="187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Estruturação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dos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695F4A-EB38-A743-C199-2D4B9778F6B2}"/>
              </a:ext>
            </a:extLst>
          </p:cNvPr>
          <p:cNvSpPr txBox="1"/>
          <p:nvPr/>
        </p:nvSpPr>
        <p:spPr>
          <a:xfrm>
            <a:off x="550487" y="3233181"/>
            <a:ext cx="11050963" cy="1851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Estamos utilizando o próprio jogador.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Utilizando o Quinteto. Todos os jogadores quem estão em quadra. As relações entre eles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Ver o passado e entender o presente/futuro </a:t>
            </a:r>
          </a:p>
        </p:txBody>
      </p:sp>
    </p:spTree>
    <p:extLst>
      <p:ext uri="{BB962C8B-B14F-4D97-AF65-F5344CB8AC3E}">
        <p14:creationId xmlns:p14="http://schemas.microsoft.com/office/powerpoint/2010/main" val="79042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lão de Fala: Retângulo 22">
            <a:extLst>
              <a:ext uri="{FF2B5EF4-FFF2-40B4-BE49-F238E27FC236}">
                <a16:creationId xmlns:a16="http://schemas.microsoft.com/office/drawing/2014/main" id="{DBF3C5BA-648C-CB67-12D6-85897593CB8A}"/>
              </a:ext>
            </a:extLst>
          </p:cNvPr>
          <p:cNvSpPr/>
          <p:nvPr/>
        </p:nvSpPr>
        <p:spPr>
          <a:xfrm>
            <a:off x="285043" y="2800801"/>
            <a:ext cx="11402568" cy="3829783"/>
          </a:xfrm>
          <a:prstGeom prst="wedgeRectCallout">
            <a:avLst>
              <a:gd name="adj1" fmla="val -20759"/>
              <a:gd name="adj2" fmla="val -55711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8CE35976-9D0E-76A2-C1B1-7FCC4AF7610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9576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rgbClr val="F69C2A"/>
              </a:gs>
              <a:gs pos="100000">
                <a:srgbClr val="F69C2A">
                  <a:lumMod val="60000"/>
                  <a:lumOff val="40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3AB08A6-9271-4689-8358-51A1B5386C5A}"/>
              </a:ext>
            </a:extLst>
          </p:cNvPr>
          <p:cNvSpPr txBox="1">
            <a:spLocks/>
          </p:cNvSpPr>
          <p:nvPr/>
        </p:nvSpPr>
        <p:spPr>
          <a:xfrm>
            <a:off x="504388" y="227410"/>
            <a:ext cx="10972801" cy="647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2 - METODOLOGIA</a:t>
            </a:r>
          </a:p>
        </p:txBody>
      </p:sp>
      <p:sp>
        <p:nvSpPr>
          <p:cNvPr id="25" name="TextBox 91">
            <a:extLst>
              <a:ext uri="{FF2B5EF4-FFF2-40B4-BE49-F238E27FC236}">
                <a16:creationId xmlns:a16="http://schemas.microsoft.com/office/drawing/2014/main" id="{C1304C9E-E093-1104-0723-56A81344E316}"/>
              </a:ext>
            </a:extLst>
          </p:cNvPr>
          <p:cNvSpPr txBox="1"/>
          <p:nvPr/>
        </p:nvSpPr>
        <p:spPr>
          <a:xfrm>
            <a:off x="367040" y="2939099"/>
            <a:ext cx="5030979" cy="41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Método MCDA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644467-74C1-3665-9003-17A3E66E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84" y="4371975"/>
            <a:ext cx="4791837" cy="160034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CEDB5E3-7678-372E-2FE8-27CB6A5F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89" y="6032215"/>
            <a:ext cx="1991162" cy="3757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7A98D2B-9447-3854-DD37-FCB10B82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6027361"/>
            <a:ext cx="655374" cy="47194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35F0099-4DEF-4AAD-BB7C-A396E34C3C06}"/>
              </a:ext>
            </a:extLst>
          </p:cNvPr>
          <p:cNvSpPr txBox="1"/>
          <p:nvPr/>
        </p:nvSpPr>
        <p:spPr>
          <a:xfrm>
            <a:off x="5472954" y="3077390"/>
            <a:ext cx="6092422" cy="129458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Alternativas: Quintetos da Equipe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Critérios: Contagem Final do número de Indicadores que o quinteto realizou quando estava na quadra.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Peso dos Critérios: Escolha do treinador **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8C6D6B-4A05-E029-6189-E88F18CB671F}"/>
              </a:ext>
            </a:extLst>
          </p:cNvPr>
          <p:cNvSpPr txBox="1"/>
          <p:nvPr/>
        </p:nvSpPr>
        <p:spPr>
          <a:xfrm>
            <a:off x="367040" y="3383639"/>
            <a:ext cx="5128885" cy="89018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Busca ordenar um conjunto de alternativas a partir de critérios, os quais possuem importâncias de acordo com observação do decisor.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8672421-AFF6-23DA-9807-8F90667CA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616" y="4421049"/>
            <a:ext cx="6258880" cy="1684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">
                <a:extLst>
                  <a:ext uri="{FF2B5EF4-FFF2-40B4-BE49-F238E27FC236}">
                    <a16:creationId xmlns:a16="http://schemas.microsoft.com/office/drawing/2014/main" id="{8B9682E4-844F-8967-2C63-538C50622E26}"/>
                  </a:ext>
                </a:extLst>
              </p:cNvPr>
              <p:cNvSpPr txBox="1"/>
              <p:nvPr/>
            </p:nvSpPr>
            <p:spPr>
              <a:xfrm>
                <a:off x="5730875" y="6167118"/>
                <a:ext cx="3054350" cy="24057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b="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pt-BR" sz="1600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W</m:t>
                        </m:r>
                      </m:e>
                      <m:sub>
                        <m: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W</m:t>
                        </m:r>
                      </m:e>
                      <m:sub>
                        <m:r>
                          <a:rPr lang="pt-BR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= 1/3</a:t>
                </a:r>
              </a:p>
            </p:txBody>
          </p:sp>
        </mc:Choice>
        <mc:Fallback xmlns="">
          <p:sp>
            <p:nvSpPr>
              <p:cNvPr id="16" name="CaixaDeTexto 1">
                <a:extLst>
                  <a:ext uri="{FF2B5EF4-FFF2-40B4-BE49-F238E27FC236}">
                    <a16:creationId xmlns:a16="http://schemas.microsoft.com/office/drawing/2014/main" id="{8B9682E4-844F-8967-2C63-538C50622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75" y="6167118"/>
                <a:ext cx="3054350" cy="240579"/>
              </a:xfrm>
              <a:prstGeom prst="rect">
                <a:avLst/>
              </a:prstGeom>
              <a:blipFill>
                <a:blip r:embed="rId6"/>
                <a:stretch>
                  <a:fillRect l="-2196" t="-30769" b="-5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449810AF-3DA2-08A1-2AFF-4DBC42BA0D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109668" y="1773478"/>
            <a:ext cx="839374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6">
            <a:extLst>
              <a:ext uri="{FF2B5EF4-FFF2-40B4-BE49-F238E27FC236}">
                <a16:creationId xmlns:a16="http://schemas.microsoft.com/office/drawing/2014/main" id="{EE0DC854-1F89-6D0B-7FCC-5ADE1B556E13}"/>
              </a:ext>
            </a:extLst>
          </p:cNvPr>
          <p:cNvSpPr/>
          <p:nvPr/>
        </p:nvSpPr>
        <p:spPr>
          <a:xfrm>
            <a:off x="2109668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54B86140-5D4E-6F4D-ED6F-9BEB7280B206}"/>
              </a:ext>
            </a:extLst>
          </p:cNvPr>
          <p:cNvSpPr/>
          <p:nvPr/>
        </p:nvSpPr>
        <p:spPr>
          <a:xfrm>
            <a:off x="10416185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78">
            <a:extLst>
              <a:ext uri="{FF2B5EF4-FFF2-40B4-BE49-F238E27FC236}">
                <a16:creationId xmlns:a16="http://schemas.microsoft.com/office/drawing/2014/main" id="{68496E33-C584-800E-5222-E2C758125309}"/>
              </a:ext>
            </a:extLst>
          </p:cNvPr>
          <p:cNvSpPr/>
          <p:nvPr/>
        </p:nvSpPr>
        <p:spPr>
          <a:xfrm>
            <a:off x="6192203" y="1664208"/>
            <a:ext cx="218540" cy="218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TextBox 92">
            <a:extLst>
              <a:ext uri="{FF2B5EF4-FFF2-40B4-BE49-F238E27FC236}">
                <a16:creationId xmlns:a16="http://schemas.microsoft.com/office/drawing/2014/main" id="{CB7C671A-96CC-9058-3EEC-91B32CFB79DD}"/>
              </a:ext>
            </a:extLst>
          </p:cNvPr>
          <p:cNvSpPr txBox="1"/>
          <p:nvPr/>
        </p:nvSpPr>
        <p:spPr>
          <a:xfrm>
            <a:off x="5025695" y="2004581"/>
            <a:ext cx="255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Coleta de dados</a:t>
            </a:r>
          </a:p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Ambiente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 </a:t>
            </a:r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Trabalho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</p:txBody>
      </p:sp>
      <p:sp>
        <p:nvSpPr>
          <p:cNvPr id="24" name="TextBox 94">
            <a:extLst>
              <a:ext uri="{FF2B5EF4-FFF2-40B4-BE49-F238E27FC236}">
                <a16:creationId xmlns:a16="http://schemas.microsoft.com/office/drawing/2014/main" id="{B7F1D39B-0451-896F-6E66-8EE5C5593AC9}"/>
              </a:ext>
            </a:extLst>
          </p:cNvPr>
          <p:cNvSpPr txBox="1"/>
          <p:nvPr/>
        </p:nvSpPr>
        <p:spPr>
          <a:xfrm>
            <a:off x="550488" y="1965694"/>
            <a:ext cx="355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Formulação do problema com auxílio de um método de MCDA</a:t>
            </a:r>
          </a:p>
        </p:txBody>
      </p:sp>
      <p:sp>
        <p:nvSpPr>
          <p:cNvPr id="26" name="TextBox 96">
            <a:extLst>
              <a:ext uri="{FF2B5EF4-FFF2-40B4-BE49-F238E27FC236}">
                <a16:creationId xmlns:a16="http://schemas.microsoft.com/office/drawing/2014/main" id="{59B5FE4D-2F82-4089-D766-725145E43E92}"/>
              </a:ext>
            </a:extLst>
          </p:cNvPr>
          <p:cNvSpPr txBox="1"/>
          <p:nvPr/>
        </p:nvSpPr>
        <p:spPr>
          <a:xfrm>
            <a:off x="9598077" y="1994753"/>
            <a:ext cx="187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Estruturação</a:t>
            </a:r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dos dados</a:t>
            </a:r>
          </a:p>
        </p:txBody>
      </p:sp>
    </p:spTree>
    <p:extLst>
      <p:ext uri="{BB962C8B-B14F-4D97-AF65-F5344CB8AC3E}">
        <p14:creationId xmlns:p14="http://schemas.microsoft.com/office/powerpoint/2010/main" val="416055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780</TotalTime>
  <Words>1372</Words>
  <Application>Microsoft Office PowerPoint</Application>
  <PresentationFormat>Widescreen</PresentationFormat>
  <Paragraphs>222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Open Sans</vt:lpstr>
      <vt:lpstr>Times New Roman</vt:lpstr>
      <vt:lpstr>Wingdings</vt:lpstr>
      <vt:lpstr>Tema do Office</vt:lpstr>
      <vt:lpstr>MCDA para Ordenamento de Quintetos no Basquetebol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MCDA para Ordenamento de Quintetos no Basquetebol</dc:title>
  <dc:creator>RAFAEL ANDREOLLI PROCHNOW</dc:creator>
  <cp:lastModifiedBy>RAFAEL ANDREOLLI PROCHNOW</cp:lastModifiedBy>
  <cp:revision>19</cp:revision>
  <dcterms:created xsi:type="dcterms:W3CDTF">2023-06-26T22:59:03Z</dcterms:created>
  <dcterms:modified xsi:type="dcterms:W3CDTF">2023-06-28T15:54:49Z</dcterms:modified>
</cp:coreProperties>
</file>