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Monterchi Serif Bold" charset="1" panose="02000503060000020004"/>
      <p:regular r:id="rId12"/>
    </p:embeddedFont>
    <p:embeddedFont>
      <p:font typeface="Karimun" charset="1" panose="00000000000000000000"/>
      <p:regular r:id="rId13"/>
    </p:embeddedFont>
    <p:embeddedFont>
      <p:font typeface="Source Serif Pro" charset="1" panose="02040603050405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80795" y="4320824"/>
            <a:ext cx="10726410" cy="2153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27"/>
              </a:lnSpc>
            </a:pPr>
            <a:r>
              <a:rPr lang="en-US" b="true" sz="12590" spc="768">
                <a:solidFill>
                  <a:srgbClr val="3D2917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SMTP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51252" y="3151525"/>
            <a:ext cx="9985495" cy="149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517"/>
              </a:lnSpc>
              <a:spcBef>
                <a:spcPct val="0"/>
              </a:spcBef>
            </a:pPr>
            <a:r>
              <a:rPr lang="en-US" sz="8226" spc="361">
                <a:solidFill>
                  <a:srgbClr val="3D2917"/>
                </a:solidFill>
                <a:latin typeface="Karimun"/>
                <a:ea typeface="Karimun"/>
                <a:cs typeface="Karimun"/>
                <a:sym typeface="Karimun"/>
              </a:rPr>
              <a:t>Presentación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630644" y="8635260"/>
            <a:ext cx="3626362" cy="62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92"/>
              </a:lnSpc>
            </a:pPr>
            <a:r>
              <a:rPr lang="en-US" sz="1851" spc="40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Realizado por:</a:t>
            </a:r>
          </a:p>
          <a:p>
            <a:pPr algn="r" marL="0" indent="0" lvl="0">
              <a:lnSpc>
                <a:spcPts val="2592"/>
              </a:lnSpc>
              <a:spcBef>
                <a:spcPct val="0"/>
              </a:spcBef>
            </a:pPr>
            <a:r>
              <a:rPr lang="en-US" sz="1851" spc="40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Pablo Ortiz y Rafael Auxilia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5400000">
            <a:off x="-2254268" y="1120891"/>
            <a:ext cx="9352494" cy="5237396"/>
          </a:xfrm>
          <a:custGeom>
            <a:avLst/>
            <a:gdLst/>
            <a:ahLst/>
            <a:cxnLst/>
            <a:rect r="r" b="b" t="t" l="l"/>
            <a:pathLst>
              <a:path h="5237396" w="9352494">
                <a:moveTo>
                  <a:pt x="0" y="0"/>
                </a:moveTo>
                <a:lnTo>
                  <a:pt x="9352494" y="0"/>
                </a:lnTo>
                <a:lnTo>
                  <a:pt x="9352494" y="5237396"/>
                </a:lnTo>
                <a:lnTo>
                  <a:pt x="0" y="52373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1440073" y="3315091"/>
            <a:ext cx="9352494" cy="5237396"/>
          </a:xfrm>
          <a:custGeom>
            <a:avLst/>
            <a:gdLst/>
            <a:ahLst/>
            <a:cxnLst/>
            <a:rect r="r" b="b" t="t" l="l"/>
            <a:pathLst>
              <a:path h="5237396" w="9352494">
                <a:moveTo>
                  <a:pt x="0" y="0"/>
                </a:moveTo>
                <a:lnTo>
                  <a:pt x="9352493" y="0"/>
                </a:lnTo>
                <a:lnTo>
                  <a:pt x="9352493" y="5237397"/>
                </a:lnTo>
                <a:lnTo>
                  <a:pt x="0" y="5237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10569">
            <a:off x="-133144" y="2697905"/>
            <a:ext cx="9400422" cy="9722890"/>
          </a:xfrm>
          <a:custGeom>
            <a:avLst/>
            <a:gdLst/>
            <a:ahLst/>
            <a:cxnLst/>
            <a:rect r="r" b="b" t="t" l="l"/>
            <a:pathLst>
              <a:path h="9722890" w="9400422">
                <a:moveTo>
                  <a:pt x="0" y="0"/>
                </a:moveTo>
                <a:lnTo>
                  <a:pt x="9400422" y="0"/>
                </a:lnTo>
                <a:lnTo>
                  <a:pt x="9400422" y="9722890"/>
                </a:lnTo>
                <a:lnTo>
                  <a:pt x="0" y="972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487580">
            <a:off x="8532367" y="-2775906"/>
            <a:ext cx="12810333" cy="13249773"/>
          </a:xfrm>
          <a:custGeom>
            <a:avLst/>
            <a:gdLst/>
            <a:ahLst/>
            <a:cxnLst/>
            <a:rect r="r" b="b" t="t" l="l"/>
            <a:pathLst>
              <a:path h="13249773" w="12810333">
                <a:moveTo>
                  <a:pt x="0" y="0"/>
                </a:moveTo>
                <a:lnTo>
                  <a:pt x="12810333" y="0"/>
                </a:lnTo>
                <a:lnTo>
                  <a:pt x="12810333" y="13249773"/>
                </a:lnTo>
                <a:lnTo>
                  <a:pt x="0" y="13249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2254268" y="1120891"/>
            <a:ext cx="9352494" cy="5237396"/>
          </a:xfrm>
          <a:custGeom>
            <a:avLst/>
            <a:gdLst/>
            <a:ahLst/>
            <a:cxnLst/>
            <a:rect r="r" b="b" t="t" l="l"/>
            <a:pathLst>
              <a:path h="5237396" w="9352494">
                <a:moveTo>
                  <a:pt x="0" y="0"/>
                </a:moveTo>
                <a:lnTo>
                  <a:pt x="9352494" y="0"/>
                </a:lnTo>
                <a:lnTo>
                  <a:pt x="9352494" y="5237396"/>
                </a:lnTo>
                <a:lnTo>
                  <a:pt x="0" y="52373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80795" y="2171654"/>
            <a:ext cx="10726410" cy="2166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27"/>
              </a:lnSpc>
            </a:pPr>
            <a:r>
              <a:rPr lang="en-US" b="true" sz="12591" spc="768">
                <a:solidFill>
                  <a:srgbClr val="3D2917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ÍNDICE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21211" y="4371665"/>
            <a:ext cx="7430755" cy="3275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11"/>
              </a:lnSpc>
            </a:pPr>
            <a:r>
              <a:rPr lang="en-US" sz="3793" spc="83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01. Configuración Correo</a:t>
            </a:r>
          </a:p>
          <a:p>
            <a:pPr algn="just">
              <a:lnSpc>
                <a:spcPts val="5311"/>
              </a:lnSpc>
            </a:pPr>
            <a:r>
              <a:rPr lang="en-US" sz="3793" spc="83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02. Backend</a:t>
            </a:r>
          </a:p>
          <a:p>
            <a:pPr algn="just">
              <a:lnSpc>
                <a:spcPts val="5311"/>
              </a:lnSpc>
            </a:pPr>
            <a:r>
              <a:rPr lang="en-US" sz="3793" spc="83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03. Frontend</a:t>
            </a:r>
          </a:p>
          <a:p>
            <a:pPr algn="just">
              <a:lnSpc>
                <a:spcPts val="5311"/>
              </a:lnSpc>
            </a:pPr>
          </a:p>
          <a:p>
            <a:pPr algn="just" marL="0" indent="0" lvl="0">
              <a:lnSpc>
                <a:spcPts val="5311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5400000">
            <a:off x="11440073" y="3315091"/>
            <a:ext cx="9352494" cy="5237396"/>
          </a:xfrm>
          <a:custGeom>
            <a:avLst/>
            <a:gdLst/>
            <a:ahLst/>
            <a:cxnLst/>
            <a:rect r="r" b="b" t="t" l="l"/>
            <a:pathLst>
              <a:path h="5237396" w="9352494">
                <a:moveTo>
                  <a:pt x="0" y="0"/>
                </a:moveTo>
                <a:lnTo>
                  <a:pt x="9352493" y="0"/>
                </a:lnTo>
                <a:lnTo>
                  <a:pt x="9352493" y="5237397"/>
                </a:lnTo>
                <a:lnTo>
                  <a:pt x="0" y="52373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596820">
            <a:off x="9935249" y="3401101"/>
            <a:ext cx="9400422" cy="9722890"/>
          </a:xfrm>
          <a:custGeom>
            <a:avLst/>
            <a:gdLst/>
            <a:ahLst/>
            <a:cxnLst/>
            <a:rect r="r" b="b" t="t" l="l"/>
            <a:pathLst>
              <a:path h="9722890" w="9400422">
                <a:moveTo>
                  <a:pt x="0" y="0"/>
                </a:moveTo>
                <a:lnTo>
                  <a:pt x="9400422" y="0"/>
                </a:lnTo>
                <a:lnTo>
                  <a:pt x="9400422" y="9722890"/>
                </a:lnTo>
                <a:lnTo>
                  <a:pt x="0" y="972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301578">
            <a:off x="-1413494" y="-1790161"/>
            <a:ext cx="10501467" cy="10861705"/>
          </a:xfrm>
          <a:custGeom>
            <a:avLst/>
            <a:gdLst/>
            <a:ahLst/>
            <a:cxnLst/>
            <a:rect r="r" b="b" t="t" l="l"/>
            <a:pathLst>
              <a:path h="10861705" w="10501467">
                <a:moveTo>
                  <a:pt x="0" y="0"/>
                </a:moveTo>
                <a:lnTo>
                  <a:pt x="10501467" y="0"/>
                </a:lnTo>
                <a:lnTo>
                  <a:pt x="10501467" y="10861705"/>
                </a:lnTo>
                <a:lnTo>
                  <a:pt x="0" y="10861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1578945" y="-622373"/>
            <a:ext cx="7797854" cy="8526128"/>
          </a:xfrm>
          <a:custGeom>
            <a:avLst/>
            <a:gdLst/>
            <a:ahLst/>
            <a:cxnLst/>
            <a:rect r="r" b="b" t="t" l="l"/>
            <a:pathLst>
              <a:path h="8526128" w="7797854">
                <a:moveTo>
                  <a:pt x="0" y="0"/>
                </a:moveTo>
                <a:lnTo>
                  <a:pt x="7797854" y="0"/>
                </a:lnTo>
                <a:lnTo>
                  <a:pt x="7797854" y="8526128"/>
                </a:lnTo>
                <a:lnTo>
                  <a:pt x="0" y="85261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45291">
            <a:off x="-474417" y="2532675"/>
            <a:ext cx="7797854" cy="8526128"/>
          </a:xfrm>
          <a:custGeom>
            <a:avLst/>
            <a:gdLst/>
            <a:ahLst/>
            <a:cxnLst/>
            <a:rect r="r" b="b" t="t" l="l"/>
            <a:pathLst>
              <a:path h="8526128" w="7797854">
                <a:moveTo>
                  <a:pt x="0" y="0"/>
                </a:moveTo>
                <a:lnTo>
                  <a:pt x="7797854" y="0"/>
                </a:lnTo>
                <a:lnTo>
                  <a:pt x="7797854" y="8526128"/>
                </a:lnTo>
                <a:lnTo>
                  <a:pt x="0" y="85261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2798" y="2163205"/>
            <a:ext cx="8155450" cy="4312194"/>
          </a:xfrm>
          <a:custGeom>
            <a:avLst/>
            <a:gdLst/>
            <a:ahLst/>
            <a:cxnLst/>
            <a:rect r="r" b="b" t="t" l="l"/>
            <a:pathLst>
              <a:path h="4312194" w="8155450">
                <a:moveTo>
                  <a:pt x="0" y="0"/>
                </a:moveTo>
                <a:lnTo>
                  <a:pt x="8155450" y="0"/>
                </a:lnTo>
                <a:lnTo>
                  <a:pt x="8155450" y="4312195"/>
                </a:lnTo>
                <a:lnTo>
                  <a:pt x="0" y="43121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416173" y="2163205"/>
            <a:ext cx="8292681" cy="4312194"/>
          </a:xfrm>
          <a:custGeom>
            <a:avLst/>
            <a:gdLst/>
            <a:ahLst/>
            <a:cxnLst/>
            <a:rect r="r" b="b" t="t" l="l"/>
            <a:pathLst>
              <a:path h="4312194" w="8292681">
                <a:moveTo>
                  <a:pt x="0" y="0"/>
                </a:moveTo>
                <a:lnTo>
                  <a:pt x="8292681" y="0"/>
                </a:lnTo>
                <a:lnTo>
                  <a:pt x="8292681" y="4312195"/>
                </a:lnTo>
                <a:lnTo>
                  <a:pt x="0" y="43121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565875" y="821548"/>
            <a:ext cx="1885387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b="true" sz="6999" spc="384">
                <a:solidFill>
                  <a:srgbClr val="3D2917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01. CONFIGURACIÓN CORREO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59718" y="7311432"/>
            <a:ext cx="11368564" cy="114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2"/>
              </a:lnSpc>
            </a:pPr>
            <a:r>
              <a:rPr lang="en-US" sz="2208" spc="48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Tienes que tener una cuenta de google, activar la verificación en dos pasos y crear una contraseña de aplicación la cual hay que guardar.</a:t>
            </a:r>
          </a:p>
          <a:p>
            <a:pPr algn="ctr">
              <a:lnSpc>
                <a:spcPts val="309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596820">
            <a:off x="9935249" y="3401101"/>
            <a:ext cx="9400422" cy="9722890"/>
          </a:xfrm>
          <a:custGeom>
            <a:avLst/>
            <a:gdLst/>
            <a:ahLst/>
            <a:cxnLst/>
            <a:rect r="r" b="b" t="t" l="l"/>
            <a:pathLst>
              <a:path h="9722890" w="9400422">
                <a:moveTo>
                  <a:pt x="0" y="0"/>
                </a:moveTo>
                <a:lnTo>
                  <a:pt x="9400422" y="0"/>
                </a:lnTo>
                <a:lnTo>
                  <a:pt x="9400422" y="9722890"/>
                </a:lnTo>
                <a:lnTo>
                  <a:pt x="0" y="972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301578">
            <a:off x="-1413494" y="-1790161"/>
            <a:ext cx="10501467" cy="10861705"/>
          </a:xfrm>
          <a:custGeom>
            <a:avLst/>
            <a:gdLst/>
            <a:ahLst/>
            <a:cxnLst/>
            <a:rect r="r" b="b" t="t" l="l"/>
            <a:pathLst>
              <a:path h="10861705" w="10501467">
                <a:moveTo>
                  <a:pt x="0" y="0"/>
                </a:moveTo>
                <a:lnTo>
                  <a:pt x="10501467" y="0"/>
                </a:lnTo>
                <a:lnTo>
                  <a:pt x="10501467" y="10861705"/>
                </a:lnTo>
                <a:lnTo>
                  <a:pt x="0" y="10861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1578945" y="-622373"/>
            <a:ext cx="7797854" cy="8526128"/>
          </a:xfrm>
          <a:custGeom>
            <a:avLst/>
            <a:gdLst/>
            <a:ahLst/>
            <a:cxnLst/>
            <a:rect r="r" b="b" t="t" l="l"/>
            <a:pathLst>
              <a:path h="8526128" w="7797854">
                <a:moveTo>
                  <a:pt x="0" y="0"/>
                </a:moveTo>
                <a:lnTo>
                  <a:pt x="7797854" y="0"/>
                </a:lnTo>
                <a:lnTo>
                  <a:pt x="7797854" y="8526128"/>
                </a:lnTo>
                <a:lnTo>
                  <a:pt x="0" y="85261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45291">
            <a:off x="-474417" y="2851299"/>
            <a:ext cx="7797854" cy="8526128"/>
          </a:xfrm>
          <a:custGeom>
            <a:avLst/>
            <a:gdLst/>
            <a:ahLst/>
            <a:cxnLst/>
            <a:rect r="r" b="b" t="t" l="l"/>
            <a:pathLst>
              <a:path h="8526128" w="7797854">
                <a:moveTo>
                  <a:pt x="0" y="0"/>
                </a:moveTo>
                <a:lnTo>
                  <a:pt x="7797854" y="0"/>
                </a:lnTo>
                <a:lnTo>
                  <a:pt x="7797854" y="8526128"/>
                </a:lnTo>
                <a:lnTo>
                  <a:pt x="0" y="85261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8662" y="3271397"/>
            <a:ext cx="6192593" cy="1477486"/>
          </a:xfrm>
          <a:custGeom>
            <a:avLst/>
            <a:gdLst/>
            <a:ahLst/>
            <a:cxnLst/>
            <a:rect r="r" b="b" t="t" l="l"/>
            <a:pathLst>
              <a:path h="1477486" w="6192593">
                <a:moveTo>
                  <a:pt x="0" y="0"/>
                </a:moveTo>
                <a:lnTo>
                  <a:pt x="6192593" y="0"/>
                </a:lnTo>
                <a:lnTo>
                  <a:pt x="6192593" y="1477486"/>
                </a:lnTo>
                <a:lnTo>
                  <a:pt x="0" y="14774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32672" y="2816220"/>
            <a:ext cx="6351587" cy="2113325"/>
          </a:xfrm>
          <a:custGeom>
            <a:avLst/>
            <a:gdLst/>
            <a:ahLst/>
            <a:cxnLst/>
            <a:rect r="r" b="b" t="t" l="l"/>
            <a:pathLst>
              <a:path h="2113325" w="6351587">
                <a:moveTo>
                  <a:pt x="0" y="0"/>
                </a:moveTo>
                <a:lnTo>
                  <a:pt x="6351587" y="0"/>
                </a:lnTo>
                <a:lnTo>
                  <a:pt x="6351587" y="2113325"/>
                </a:lnTo>
                <a:lnTo>
                  <a:pt x="0" y="21133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356405" y="6899010"/>
            <a:ext cx="9009315" cy="1529306"/>
          </a:xfrm>
          <a:custGeom>
            <a:avLst/>
            <a:gdLst/>
            <a:ahLst/>
            <a:cxnLst/>
            <a:rect r="r" b="b" t="t" l="l"/>
            <a:pathLst>
              <a:path h="1529306" w="9009315">
                <a:moveTo>
                  <a:pt x="0" y="0"/>
                </a:moveTo>
                <a:lnTo>
                  <a:pt x="9009315" y="0"/>
                </a:lnTo>
                <a:lnTo>
                  <a:pt x="9009315" y="1529306"/>
                </a:lnTo>
                <a:lnTo>
                  <a:pt x="0" y="15293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89" r="0" b="-88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565875" y="684995"/>
            <a:ext cx="1885387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b="true" sz="6999" spc="384">
                <a:solidFill>
                  <a:srgbClr val="3D2917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02. BACKEND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63562" y="2175539"/>
            <a:ext cx="6192593" cy="905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1"/>
              </a:lnSpc>
              <a:spcBef>
                <a:spcPct val="0"/>
              </a:spcBef>
            </a:pPr>
            <a:r>
              <a:rPr lang="en-US" sz="2593" spc="57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1. Configuración de Propiedades del Servidor SMTP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63562" y="5043837"/>
            <a:ext cx="6267693" cy="1369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1"/>
              </a:lnSpc>
              <a:spcBef>
                <a:spcPct val="0"/>
              </a:spcBef>
            </a:pPr>
            <a:r>
              <a:rPr lang="en-US" sz="1594" spc="35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Esta sección configura las propiedades necesarias para conectarse al servidor SMTP de Gmail. Es fundamental establecer el host, el puerto y habilitar la autenticación y TLS para garantizar una conexión segura. Esto es crucial para el envío de correos electrónicos a través de servicios como Gmail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32672" y="2185064"/>
            <a:ext cx="6351587" cy="455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1"/>
              </a:lnSpc>
              <a:spcBef>
                <a:spcPct val="0"/>
              </a:spcBef>
            </a:pPr>
            <a:r>
              <a:rPr lang="en-US" sz="2693" spc="59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2. Autenticación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32672" y="5043837"/>
            <a:ext cx="6351587" cy="1369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1"/>
              </a:lnSpc>
              <a:spcBef>
                <a:spcPct val="0"/>
              </a:spcBef>
            </a:pPr>
            <a:r>
              <a:rPr lang="en-US" sz="1594" spc="35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Aquí se realiza la autenticación del usuario utilizando el nombre de usuario y la contraseña. La clase Authenticator permite que la sesión SMTP se autentique correctamente antes de enviar un correo. Es importante manejar esta información de manera segura, evitando exponer credenciales sensibles en el código.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56405" y="8760143"/>
            <a:ext cx="9009315" cy="816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1"/>
              </a:lnSpc>
              <a:spcBef>
                <a:spcPct val="0"/>
              </a:spcBef>
            </a:pPr>
            <a:r>
              <a:rPr lang="en-US" sz="1594" spc="35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En esta sección, se crea el mensaje que se enviará. Se establece el remitente, los destinatarios, el asunto y el cuerpo del mensaje. Utilizar la clase MimeMessage permite enviar mensajes más complejos (como correos con formato HTML o archivos adjuntos) en el futuro.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596820">
            <a:off x="9935249" y="3401101"/>
            <a:ext cx="9400422" cy="9722890"/>
          </a:xfrm>
          <a:custGeom>
            <a:avLst/>
            <a:gdLst/>
            <a:ahLst/>
            <a:cxnLst/>
            <a:rect r="r" b="b" t="t" l="l"/>
            <a:pathLst>
              <a:path h="9722890" w="9400422">
                <a:moveTo>
                  <a:pt x="0" y="0"/>
                </a:moveTo>
                <a:lnTo>
                  <a:pt x="9400422" y="0"/>
                </a:lnTo>
                <a:lnTo>
                  <a:pt x="9400422" y="9722890"/>
                </a:lnTo>
                <a:lnTo>
                  <a:pt x="0" y="972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301578">
            <a:off x="-1413494" y="-1790161"/>
            <a:ext cx="10501467" cy="10861705"/>
          </a:xfrm>
          <a:custGeom>
            <a:avLst/>
            <a:gdLst/>
            <a:ahLst/>
            <a:cxnLst/>
            <a:rect r="r" b="b" t="t" l="l"/>
            <a:pathLst>
              <a:path h="10861705" w="10501467">
                <a:moveTo>
                  <a:pt x="0" y="0"/>
                </a:moveTo>
                <a:lnTo>
                  <a:pt x="10501467" y="0"/>
                </a:lnTo>
                <a:lnTo>
                  <a:pt x="10501467" y="10861705"/>
                </a:lnTo>
                <a:lnTo>
                  <a:pt x="0" y="10861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1578945" y="-622373"/>
            <a:ext cx="7797854" cy="8526128"/>
          </a:xfrm>
          <a:custGeom>
            <a:avLst/>
            <a:gdLst/>
            <a:ahLst/>
            <a:cxnLst/>
            <a:rect r="r" b="b" t="t" l="l"/>
            <a:pathLst>
              <a:path h="8526128" w="7797854">
                <a:moveTo>
                  <a:pt x="0" y="0"/>
                </a:moveTo>
                <a:lnTo>
                  <a:pt x="7797854" y="0"/>
                </a:lnTo>
                <a:lnTo>
                  <a:pt x="7797854" y="8526128"/>
                </a:lnTo>
                <a:lnTo>
                  <a:pt x="0" y="85261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45291">
            <a:off x="-474417" y="2532675"/>
            <a:ext cx="7797854" cy="8526128"/>
          </a:xfrm>
          <a:custGeom>
            <a:avLst/>
            <a:gdLst/>
            <a:ahLst/>
            <a:cxnLst/>
            <a:rect r="r" b="b" t="t" l="l"/>
            <a:pathLst>
              <a:path h="8526128" w="7797854">
                <a:moveTo>
                  <a:pt x="0" y="0"/>
                </a:moveTo>
                <a:lnTo>
                  <a:pt x="7797854" y="0"/>
                </a:lnTo>
                <a:lnTo>
                  <a:pt x="7797854" y="8526128"/>
                </a:lnTo>
                <a:lnTo>
                  <a:pt x="0" y="85261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269382" y="2078406"/>
            <a:ext cx="5593587" cy="4525044"/>
          </a:xfrm>
          <a:custGeom>
            <a:avLst/>
            <a:gdLst/>
            <a:ahLst/>
            <a:cxnLst/>
            <a:rect r="r" b="b" t="t" l="l"/>
            <a:pathLst>
              <a:path h="4525044" w="5593587">
                <a:moveTo>
                  <a:pt x="0" y="0"/>
                </a:moveTo>
                <a:lnTo>
                  <a:pt x="5593587" y="0"/>
                </a:lnTo>
                <a:lnTo>
                  <a:pt x="5593587" y="4525044"/>
                </a:lnTo>
                <a:lnTo>
                  <a:pt x="0" y="45250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565875" y="821548"/>
            <a:ext cx="18853875" cy="1057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b="true" sz="6999" spc="384">
                <a:solidFill>
                  <a:srgbClr val="3D2917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03. FRONTEND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74954" y="7194888"/>
            <a:ext cx="14566924" cy="1663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1"/>
              </a:lnSpc>
              <a:spcBef>
                <a:spcPct val="0"/>
              </a:spcBef>
            </a:pPr>
            <a:r>
              <a:rPr lang="en-US" sz="2393" spc="52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El frontend de la aplicación de mensajería ofrece una interfaz intuitiva y responsiva que permite a los usuarios enviar correos electrónicos de manera fácil y rápida. Incluye formularios con validaciones en tiempo real y retroalimentación inmediata, asegurando una experiencia fluida. Además, su diseño atractivo y moderno mejora la usabilidad, facilitando la interacción desde cualquier dispositivo.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666580">
            <a:off x="9654716" y="2742945"/>
            <a:ext cx="9400422" cy="9722890"/>
          </a:xfrm>
          <a:custGeom>
            <a:avLst/>
            <a:gdLst/>
            <a:ahLst/>
            <a:cxnLst/>
            <a:rect r="r" b="b" t="t" l="l"/>
            <a:pathLst>
              <a:path h="9722890" w="9400422">
                <a:moveTo>
                  <a:pt x="0" y="0"/>
                </a:moveTo>
                <a:lnTo>
                  <a:pt x="9400422" y="0"/>
                </a:lnTo>
                <a:lnTo>
                  <a:pt x="9400422" y="9722890"/>
                </a:lnTo>
                <a:lnTo>
                  <a:pt x="0" y="972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631316">
            <a:off x="-341565" y="-1602678"/>
            <a:ext cx="8656207" cy="8953145"/>
          </a:xfrm>
          <a:custGeom>
            <a:avLst/>
            <a:gdLst/>
            <a:ahLst/>
            <a:cxnLst/>
            <a:rect r="r" b="b" t="t" l="l"/>
            <a:pathLst>
              <a:path h="8953145" w="8656207">
                <a:moveTo>
                  <a:pt x="0" y="0"/>
                </a:moveTo>
                <a:lnTo>
                  <a:pt x="8656206" y="0"/>
                </a:lnTo>
                <a:lnTo>
                  <a:pt x="8656206" y="8953145"/>
                </a:lnTo>
                <a:lnTo>
                  <a:pt x="0" y="8953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30749" y="1468727"/>
            <a:ext cx="8343860" cy="9123127"/>
          </a:xfrm>
          <a:custGeom>
            <a:avLst/>
            <a:gdLst/>
            <a:ahLst/>
            <a:cxnLst/>
            <a:rect r="r" b="b" t="t" l="l"/>
            <a:pathLst>
              <a:path h="9123127" w="8343860">
                <a:moveTo>
                  <a:pt x="0" y="0"/>
                </a:moveTo>
                <a:lnTo>
                  <a:pt x="8343860" y="0"/>
                </a:lnTo>
                <a:lnTo>
                  <a:pt x="8343860" y="9123127"/>
                </a:lnTo>
                <a:lnTo>
                  <a:pt x="0" y="91231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0613756" y="-239704"/>
            <a:ext cx="7797854" cy="8526128"/>
          </a:xfrm>
          <a:custGeom>
            <a:avLst/>
            <a:gdLst/>
            <a:ahLst/>
            <a:cxnLst/>
            <a:rect r="r" b="b" t="t" l="l"/>
            <a:pathLst>
              <a:path h="8526128" w="7797854">
                <a:moveTo>
                  <a:pt x="0" y="0"/>
                </a:moveTo>
                <a:lnTo>
                  <a:pt x="7797854" y="0"/>
                </a:lnTo>
                <a:lnTo>
                  <a:pt x="7797854" y="8526127"/>
                </a:lnTo>
                <a:lnTo>
                  <a:pt x="0" y="85261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29967" y="4313489"/>
            <a:ext cx="13428065" cy="2680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67"/>
              </a:lnSpc>
            </a:pPr>
            <a:r>
              <a:rPr lang="en-US" b="true" sz="15762" spc="961">
                <a:solidFill>
                  <a:srgbClr val="3D2917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GRACIAS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93731" y="2908846"/>
            <a:ext cx="12500537" cy="1967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294"/>
              </a:lnSpc>
              <a:spcBef>
                <a:spcPct val="0"/>
              </a:spcBef>
            </a:pPr>
            <a:r>
              <a:rPr lang="en-US" sz="10924" spc="480">
                <a:solidFill>
                  <a:srgbClr val="3D2917"/>
                </a:solidFill>
                <a:latin typeface="Karimun"/>
                <a:ea typeface="Karimun"/>
                <a:cs typeface="Karimun"/>
                <a:sym typeface="Karimun"/>
              </a:rPr>
              <a:t>Muchas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DAGe1iNYMrY</dc:identifier>
  <dcterms:modified xsi:type="dcterms:W3CDTF">2011-08-01T06:04:30Z</dcterms:modified>
  <cp:revision>1</cp:revision>
  <dc:title>Presentación Diapositivas Propuesta Proyecto Orgánico Marrón y Beige</dc:title>
</cp:coreProperties>
</file>