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2CAC-EF2D-982E-827D-9F8D9B382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6758F-FB43-62E1-5938-72122DE2E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C614B-54C5-1225-27DF-3AECD2D4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C308-A06C-D9A8-CAB8-9EFB0661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83870-0D7B-22C8-8A54-BD72E43B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27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F52A-2C2C-8387-66B5-097E57F0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3E606-3500-4964-2C08-59ADE8B09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A08DB-7F00-A135-CBA1-7EA13180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6A4D-95A4-93CC-0194-73889272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D010-4580-A2C6-5662-BF4C65F9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44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D865C-396C-F22C-7A69-6A1B316B7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2708A-046A-6CBF-3482-AB4E19C4D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5F084-5900-95A9-0B21-1D08F20F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26B96-DBEE-861B-26D5-D1E88ED1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B5322-8FBA-C0C8-46D3-A5AD06D1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85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767-46D3-3724-31E5-1A1A32E7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2BDA-36BC-6A48-71DB-AD8C2ED9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7005-6970-8766-947A-3F26E4FD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A82B8-F0EE-745D-5830-44A58A23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94FE-0256-53CF-6C2C-9B7F2E26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2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1332-AB27-5A72-C8A6-171ECDBB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2ED8-35BC-3064-D51A-C1241695B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E9CFC-D787-2A87-D727-3BAF1CA6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88263-2D86-BC01-21E6-8F2BD6BE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7883-04A1-ED4E-A0B8-B01129758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7E75-5847-33B2-EB0D-40E70621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0D41-5390-119F-FC59-42A143E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547D0-4A65-AF3D-4AE3-9EDFDDEA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D93B-58BB-0D93-BB0A-CD42E94F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A5BE4-D938-761F-BD6E-E938856C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A666B-1C4C-8A65-ADEA-066BB864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99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CD84-4F0E-45E6-F7F7-1E3A2F6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5CBE6-8B4A-FAAF-E916-C632672C4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44FE2-F95E-32C7-1125-8892FE46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8663B-D4AD-5C9C-86AE-4CD225889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6C76E-0C91-A5AD-14F5-0090E7A04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AB4126-5828-A1EB-4D78-A0B5A8C6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FFF38-25F5-F92B-13DD-A7EE384E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D4C1E2-F071-51F5-8311-D4D5A9A4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59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6E79-3853-A09D-9E19-EA3FF918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127AF-8B6A-C929-0FD8-ABCFAD6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A4CC1-72A2-6872-2CB6-8831188D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0BB852-D7B3-527D-FED3-B5D0326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15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0AFA3-67B3-2725-CF63-A88E589F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F7AD8-1CBB-6052-27D6-E3CEF495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0610F-12DB-7BE0-1477-2AAB4805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4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4E8ED-0704-873D-95C8-74012B20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20FB-0383-CCD5-9F71-0B4C05D2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E3915-3214-670C-3662-9DA53E5E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CCBE4-FEC1-DF7D-70BD-12C2E800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AD5BF-FA27-A9F5-87C8-41B67173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52092-5BA3-7802-EB0A-4E4EF543A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01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EA8C-8F49-6557-D372-4FAF4D70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D0C81-0F67-6921-A8B4-A02492505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892E8-E530-6D6D-1F03-42BB8FA9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39EEA-9B85-2538-2D3D-5DB856667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C702E-1DE7-D039-7A7B-B738356E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20B50-38EC-8D51-9EDE-B64841C3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30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5BB54-DC52-91E5-8DB8-3326DD14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1382B-989A-29AE-3670-0E1AB04DD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CD363-3027-A331-46F2-AEFEFF220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D9F61-A8C0-4DF9-BE22-081BDB5EAF5C}" type="datetimeFigureOut">
              <a:rPr lang="pt-BR" smtClean="0"/>
              <a:t>03/05/2025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7852-CE8A-42C7-0B79-5D19F300F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670B5-D778-8263-7041-4376A7430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44144-1720-492A-8E9E-FD315BEEBD6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</a:schemeClr>
            </a:gs>
            <a:gs pos="13000">
              <a:schemeClr val="bg1"/>
            </a:gs>
            <a:gs pos="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6A7077-1ED2-7B80-E465-53DAC87BCB1E}"/>
              </a:ext>
            </a:extLst>
          </p:cNvPr>
          <p:cNvSpPr/>
          <p:nvPr/>
        </p:nvSpPr>
        <p:spPr>
          <a:xfrm>
            <a:off x="1719072" y="1428369"/>
            <a:ext cx="1536192" cy="804672"/>
          </a:xfrm>
          <a:prstGeom prst="round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4AB787-70B2-6436-AACD-C5DCFCC87D55}"/>
              </a:ext>
            </a:extLst>
          </p:cNvPr>
          <p:cNvSpPr/>
          <p:nvPr/>
        </p:nvSpPr>
        <p:spPr>
          <a:xfrm>
            <a:off x="3446678" y="1421891"/>
            <a:ext cx="1536192" cy="804672"/>
          </a:xfrm>
          <a:prstGeom prst="round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67E60-AD38-8D38-1CDF-0CF610CEB47C}"/>
              </a:ext>
            </a:extLst>
          </p:cNvPr>
          <p:cNvSpPr/>
          <p:nvPr/>
        </p:nvSpPr>
        <p:spPr>
          <a:xfrm>
            <a:off x="5174284" y="1421891"/>
            <a:ext cx="1536192" cy="804670"/>
          </a:xfrm>
          <a:prstGeom prst="round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0A2EF5-0034-0B37-BFCE-6688CC505933}"/>
              </a:ext>
            </a:extLst>
          </p:cNvPr>
          <p:cNvSpPr/>
          <p:nvPr/>
        </p:nvSpPr>
        <p:spPr>
          <a:xfrm>
            <a:off x="6901890" y="1421891"/>
            <a:ext cx="1536192" cy="804670"/>
          </a:xfrm>
          <a:prstGeom prst="round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856F53-7927-AAEE-5560-CA37813791CD}"/>
              </a:ext>
            </a:extLst>
          </p:cNvPr>
          <p:cNvSpPr/>
          <p:nvPr/>
        </p:nvSpPr>
        <p:spPr>
          <a:xfrm>
            <a:off x="8629496" y="1421891"/>
            <a:ext cx="1536192" cy="804670"/>
          </a:xfrm>
          <a:prstGeom prst="round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BCD3F5-EBA4-3D8E-E7C3-D8C7A8EF7E32}"/>
              </a:ext>
            </a:extLst>
          </p:cNvPr>
          <p:cNvSpPr/>
          <p:nvPr/>
        </p:nvSpPr>
        <p:spPr>
          <a:xfrm>
            <a:off x="10357104" y="1421891"/>
            <a:ext cx="1536192" cy="804670"/>
          </a:xfrm>
          <a:prstGeom prst="roundRect">
            <a:avLst/>
          </a:prstGeom>
          <a:gradFill flip="none" rotWithShape="1">
            <a:gsLst>
              <a:gs pos="67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5EBB52-AC72-09FD-04AE-06B4EC4CE9BB}"/>
              </a:ext>
            </a:extLst>
          </p:cNvPr>
          <p:cNvCxnSpPr>
            <a:cxnSpLocks/>
          </p:cNvCxnSpPr>
          <p:nvPr/>
        </p:nvCxnSpPr>
        <p:spPr>
          <a:xfrm>
            <a:off x="0" y="804672"/>
            <a:ext cx="121920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B73E6FDC-B972-FB54-9D46-9487E1B9323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261038"/>
            <a:ext cx="621792" cy="26964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A96BD4-5746-4DA5-995E-9969B05FD3FB}"/>
              </a:ext>
            </a:extLst>
          </p:cNvPr>
          <p:cNvSpPr/>
          <p:nvPr/>
        </p:nvSpPr>
        <p:spPr>
          <a:xfrm>
            <a:off x="996696" y="2350002"/>
            <a:ext cx="3532632" cy="2130554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F5AF63-3999-4E0A-505F-19084699680B}"/>
              </a:ext>
            </a:extLst>
          </p:cNvPr>
          <p:cNvSpPr/>
          <p:nvPr/>
        </p:nvSpPr>
        <p:spPr>
          <a:xfrm>
            <a:off x="720852" y="4597517"/>
            <a:ext cx="3532632" cy="2130554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177E93-A5A8-F337-EA6F-41D4A91E3B53}"/>
              </a:ext>
            </a:extLst>
          </p:cNvPr>
          <p:cNvSpPr/>
          <p:nvPr/>
        </p:nvSpPr>
        <p:spPr>
          <a:xfrm>
            <a:off x="4678680" y="2350001"/>
            <a:ext cx="3532632" cy="2130555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CEAAE4-8471-3CBD-BA69-305BABA503E5}"/>
              </a:ext>
            </a:extLst>
          </p:cNvPr>
          <p:cNvSpPr/>
          <p:nvPr/>
        </p:nvSpPr>
        <p:spPr>
          <a:xfrm>
            <a:off x="4367784" y="4603999"/>
            <a:ext cx="7525512" cy="2130555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81D05-32B6-39C0-2A27-000A2F67868A}"/>
              </a:ext>
            </a:extLst>
          </p:cNvPr>
          <p:cNvSpPr/>
          <p:nvPr/>
        </p:nvSpPr>
        <p:spPr>
          <a:xfrm>
            <a:off x="8360664" y="2350004"/>
            <a:ext cx="3532632" cy="2130555"/>
          </a:xfrm>
          <a:prstGeom prst="roundRect">
            <a:avLst>
              <a:gd name="adj" fmla="val 10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3BD890-B39C-9FFC-C649-3CDC2C5A2F3F}"/>
              </a:ext>
            </a:extLst>
          </p:cNvPr>
          <p:cNvSpPr/>
          <p:nvPr/>
        </p:nvSpPr>
        <p:spPr>
          <a:xfrm>
            <a:off x="374904" y="804672"/>
            <a:ext cx="19964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Report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FFDA2A-6FAD-3C3F-0F77-D71066DD71A0}"/>
              </a:ext>
            </a:extLst>
          </p:cNvPr>
          <p:cNvCxnSpPr>
            <a:cxnSpLocks/>
          </p:cNvCxnSpPr>
          <p:nvPr/>
        </p:nvCxnSpPr>
        <p:spPr>
          <a:xfrm>
            <a:off x="588306" y="1213486"/>
            <a:ext cx="170632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86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</a:schemeClr>
            </a:gs>
            <a:gs pos="13000">
              <a:schemeClr val="bg1"/>
            </a:gs>
            <a:gs pos="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63A1A8-3394-C50A-1E49-36C6966C5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B6E269-5710-493E-D52D-724D3F2FE939}"/>
              </a:ext>
            </a:extLst>
          </p:cNvPr>
          <p:cNvCxnSpPr>
            <a:cxnSpLocks/>
          </p:cNvCxnSpPr>
          <p:nvPr/>
        </p:nvCxnSpPr>
        <p:spPr>
          <a:xfrm>
            <a:off x="0" y="804672"/>
            <a:ext cx="121920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F138F8FB-6C66-5D92-A322-5AC676BB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261038"/>
            <a:ext cx="621792" cy="26964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EF286C-7B89-A9B1-C62E-1F21E4B43291}"/>
              </a:ext>
            </a:extLst>
          </p:cNvPr>
          <p:cNvSpPr/>
          <p:nvPr/>
        </p:nvSpPr>
        <p:spPr>
          <a:xfrm>
            <a:off x="374904" y="1828800"/>
            <a:ext cx="4785360" cy="4905754"/>
          </a:xfrm>
          <a:prstGeom prst="roundRect">
            <a:avLst>
              <a:gd name="adj" fmla="val 35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68AB99B-5A58-B32F-F747-6099203D2911}"/>
              </a:ext>
            </a:extLst>
          </p:cNvPr>
          <p:cNvSpPr/>
          <p:nvPr/>
        </p:nvSpPr>
        <p:spPr>
          <a:xfrm>
            <a:off x="5375148" y="1346447"/>
            <a:ext cx="3151632" cy="2555744"/>
          </a:xfrm>
          <a:prstGeom prst="roundRect">
            <a:avLst>
              <a:gd name="adj" fmla="val 5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305D4D-B66F-E94B-BFAB-EE412C585CF3}"/>
              </a:ext>
            </a:extLst>
          </p:cNvPr>
          <p:cNvSpPr/>
          <p:nvPr/>
        </p:nvSpPr>
        <p:spPr>
          <a:xfrm>
            <a:off x="5375148" y="4178807"/>
            <a:ext cx="6518148" cy="2555747"/>
          </a:xfrm>
          <a:prstGeom prst="roundRect">
            <a:avLst>
              <a:gd name="adj" fmla="val 5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539648-BC45-2B80-3DCD-25A66942CDB7}"/>
              </a:ext>
            </a:extLst>
          </p:cNvPr>
          <p:cNvSpPr/>
          <p:nvPr/>
        </p:nvSpPr>
        <p:spPr>
          <a:xfrm>
            <a:off x="8741664" y="1346446"/>
            <a:ext cx="3151632" cy="2555747"/>
          </a:xfrm>
          <a:prstGeom prst="roundRect">
            <a:avLst>
              <a:gd name="adj" fmla="val 5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BA620-BD11-9D11-3F13-4DAFE367C16E}"/>
              </a:ext>
            </a:extLst>
          </p:cNvPr>
          <p:cNvSpPr/>
          <p:nvPr/>
        </p:nvSpPr>
        <p:spPr>
          <a:xfrm>
            <a:off x="374904" y="804672"/>
            <a:ext cx="2907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Profit Report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6A1E88-BB72-C42A-AE59-1A0095112FFE}"/>
              </a:ext>
            </a:extLst>
          </p:cNvPr>
          <p:cNvCxnSpPr>
            <a:cxnSpLocks/>
          </p:cNvCxnSpPr>
          <p:nvPr/>
        </p:nvCxnSpPr>
        <p:spPr>
          <a:xfrm>
            <a:off x="487722" y="1213486"/>
            <a:ext cx="286812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65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</a:schemeClr>
            </a:gs>
            <a:gs pos="13000">
              <a:schemeClr val="bg1"/>
            </a:gs>
            <a:gs pos="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67DF3-90B2-61E8-72B3-DCACDC97D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16BFE9-1125-EFF3-7063-80C4E5E2BB20}"/>
              </a:ext>
            </a:extLst>
          </p:cNvPr>
          <p:cNvCxnSpPr>
            <a:cxnSpLocks/>
          </p:cNvCxnSpPr>
          <p:nvPr/>
        </p:nvCxnSpPr>
        <p:spPr>
          <a:xfrm>
            <a:off x="0" y="804672"/>
            <a:ext cx="121920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6E6ED8C-8E2D-CE92-7731-FA862022CE5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" y="261038"/>
            <a:ext cx="621792" cy="26964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76B3EE-D206-AC1D-A4D1-50FF33E943CB}"/>
              </a:ext>
            </a:extLst>
          </p:cNvPr>
          <p:cNvSpPr/>
          <p:nvPr/>
        </p:nvSpPr>
        <p:spPr>
          <a:xfrm>
            <a:off x="1892808" y="3685035"/>
            <a:ext cx="5446776" cy="3049518"/>
          </a:xfrm>
          <a:prstGeom prst="roundRect">
            <a:avLst>
              <a:gd name="adj" fmla="val 5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942844-926C-9D4A-36B2-E7E139837E98}"/>
              </a:ext>
            </a:extLst>
          </p:cNvPr>
          <p:cNvSpPr/>
          <p:nvPr/>
        </p:nvSpPr>
        <p:spPr>
          <a:xfrm>
            <a:off x="7525512" y="3685035"/>
            <a:ext cx="4367784" cy="3049519"/>
          </a:xfrm>
          <a:prstGeom prst="roundRect">
            <a:avLst>
              <a:gd name="adj" fmla="val 5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F99A76-FA77-BDCA-FD90-496E3544C59E}"/>
              </a:ext>
            </a:extLst>
          </p:cNvPr>
          <p:cNvSpPr/>
          <p:nvPr/>
        </p:nvSpPr>
        <p:spPr>
          <a:xfrm>
            <a:off x="7525512" y="1346446"/>
            <a:ext cx="4367784" cy="2146559"/>
          </a:xfrm>
          <a:prstGeom prst="roundRect">
            <a:avLst>
              <a:gd name="adj" fmla="val 5000"/>
            </a:avLst>
          </a:prstGeom>
          <a:gradFill flip="none" rotWithShape="1">
            <a:gsLst>
              <a:gs pos="83000">
                <a:schemeClr val="bg1"/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192A2D-8AC4-524B-3B52-5EDA2717CCCD}"/>
              </a:ext>
            </a:extLst>
          </p:cNvPr>
          <p:cNvSpPr/>
          <p:nvPr/>
        </p:nvSpPr>
        <p:spPr>
          <a:xfrm>
            <a:off x="374904" y="804672"/>
            <a:ext cx="290779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i="1" dirty="0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Sales Report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B95E76-2D3A-3B2D-7B5F-5369B15BA106}"/>
              </a:ext>
            </a:extLst>
          </p:cNvPr>
          <p:cNvCxnSpPr>
            <a:cxnSpLocks/>
          </p:cNvCxnSpPr>
          <p:nvPr/>
        </p:nvCxnSpPr>
        <p:spPr>
          <a:xfrm>
            <a:off x="487722" y="1213486"/>
            <a:ext cx="2868126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66626-9268-6F97-DA29-F7AB2BDE5074}"/>
              </a:ext>
            </a:extLst>
          </p:cNvPr>
          <p:cNvSpPr/>
          <p:nvPr/>
        </p:nvSpPr>
        <p:spPr>
          <a:xfrm>
            <a:off x="115824" y="1346446"/>
            <a:ext cx="1591056" cy="5388103"/>
          </a:xfrm>
          <a:prstGeom prst="roundRect">
            <a:avLst>
              <a:gd name="adj" fmla="val 3500"/>
            </a:avLst>
          </a:prstGeom>
          <a:gradFill flip="none" rotWithShape="1">
            <a:gsLst>
              <a:gs pos="0">
                <a:srgbClr val="CEEAF7"/>
              </a:gs>
              <a:gs pos="100000">
                <a:schemeClr val="accent1">
                  <a:lumMod val="0"/>
                  <a:lumOff val="100000"/>
                </a:schemeClr>
              </a:gs>
              <a:gs pos="16000">
                <a:schemeClr val="accent1">
                  <a:lumMod val="45000"/>
                  <a:lumOff val="55000"/>
                </a:schemeClr>
              </a:gs>
              <a:gs pos="3000">
                <a:schemeClr val="accent1">
                  <a:lumMod val="45000"/>
                  <a:lumOff val="55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9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853084-62F0-50DB-9DC2-4169F3EB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10034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8D34C646-B559-3F4C-2036-640A146C3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2886"/>
          </a:xfrm>
        </p:spPr>
      </p:pic>
    </p:spTree>
    <p:extLst>
      <p:ext uri="{BB962C8B-B14F-4D97-AF65-F5344CB8AC3E}">
        <p14:creationId xmlns:p14="http://schemas.microsoft.com/office/powerpoint/2010/main" val="45887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B3E0FD16-D8D0-6C85-A81A-1C1CA4070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3607"/>
          </a:xfrm>
        </p:spPr>
      </p:pic>
    </p:spTree>
    <p:extLst>
      <p:ext uri="{BB962C8B-B14F-4D97-AF65-F5344CB8AC3E}">
        <p14:creationId xmlns:p14="http://schemas.microsoft.com/office/powerpoint/2010/main" val="3664607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8</Words>
  <Application>Microsoft Office PowerPoint</Application>
  <PresentationFormat>Widescreen</PresentationFormat>
  <Paragraphs>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Soares de Oliveira</dc:creator>
  <cp:lastModifiedBy>Rafael Soares de Oliveira</cp:lastModifiedBy>
  <cp:revision>17</cp:revision>
  <dcterms:created xsi:type="dcterms:W3CDTF">2025-04-30T04:08:35Z</dcterms:created>
  <dcterms:modified xsi:type="dcterms:W3CDTF">2025-05-03T20:50:01Z</dcterms:modified>
</cp:coreProperties>
</file>