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Reconhecimento Facial com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Seminário - Projeto com CNN, Flask e Transfer Learning</a:t>
            </a:r>
          </a:p>
          <a:p>
            <a:r>
              <a:t>Junho de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Transfer Learning foi essencial para melhorar a precisão</a:t>
            </a:r>
          </a:p>
          <a:p>
            <a:r>
              <a:t>• Fine-tuning + class_weight = chave para identificar o aluno</a:t>
            </a:r>
          </a:p>
          <a:p>
            <a:r>
              <a:t>• Projeto funcional e escalável com frontend simples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Objetivo: Identificar se uma imagem corresponde a um aluno específico</a:t>
            </a:r>
          </a:p>
          <a:p>
            <a:r>
              <a:t>• Técnicas: CNN, Augmentation, Flask, Transfer Learning</a:t>
            </a:r>
          </a:p>
          <a:p>
            <a:r>
              <a:t>• Problema: Baixo número de imagens iniciais e overfitting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Dataset: Imagens do aluno vs outras pessoas</a:t>
            </a:r>
          </a:p>
          <a:p>
            <a:r>
              <a:t>2. Treinamento de CNN com augmentação e balanceamento</a:t>
            </a:r>
          </a:p>
          <a:p>
            <a:r>
              <a:t>3. Deploy com Flask + Formulário Web</a:t>
            </a:r>
          </a:p>
          <a:p>
            <a:r>
              <a:t>4. Predição local com upload de imagens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CNN Inicial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= Sequential([</a:t>
            </a:r>
          </a:p>
          <a:p>
            <a:r>
              <a:t>    Conv2D(32, (3,3), activation='relu'),</a:t>
            </a:r>
          </a:p>
          <a:p>
            <a:r>
              <a:t>    MaxPooling2D(), Dropout(0.2),</a:t>
            </a:r>
          </a:p>
          <a:p>
            <a:r>
              <a:t>    Conv2D(64, (3,3), activation='relu'),</a:t>
            </a:r>
          </a:p>
          <a:p>
            <a:r>
              <a:t>    Flatten(), Dense(64, activation='relu'),</a:t>
            </a:r>
          </a:p>
          <a:p>
            <a:r>
              <a:t>    Dense(1, activation='sigmoid')</a:t>
            </a:r>
          </a:p>
          <a:p>
            <a:r>
              <a:t>])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Problemas na Primeira Versão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Baixa confiança para imagens do aluno</a:t>
            </a:r>
          </a:p>
          <a:p>
            <a:r>
              <a:t>• Modelo favorecia classe 'outro'</a:t>
            </a:r>
          </a:p>
          <a:p>
            <a:r>
              <a:t>• Augmentation e regularização não foram suficientes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Transfer Learning com MobileNetV2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base = MobileNetV2(weights='imagenet', include_top=False)</a:t>
            </a:r>
          </a:p>
          <a:p>
            <a:r>
              <a:t>x = GlobalAveragePooling2D()(base.output)</a:t>
            </a:r>
          </a:p>
          <a:p>
            <a:r>
              <a:t>x = Dropout(0.5)(x), out = Dense(1, activation='sigmoid')(x)</a:t>
            </a:r>
          </a:p>
          <a:p>
            <a:r>
              <a:t>model = Model(inputs=base.input, outputs=out)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Ajustes Avançados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Descongelar últimas 20 camadas da MobileNetV2</a:t>
            </a:r>
          </a:p>
          <a:p>
            <a:r>
              <a:t>• Ajustar learning rate para 1e-5</a:t>
            </a:r>
          </a:p>
          <a:p>
            <a:r>
              <a:t>• Aumentar peso da classe do aluno (class_weight)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Flask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@app.route('/predict', methods=['POST'])</a:t>
            </a:r>
          </a:p>
          <a:p>
            <a:r>
              <a:t>img = load_img(BytesIO(file.read()), target_size=(100, 100))</a:t>
            </a:r>
          </a:p>
          <a:p>
            <a:r>
              <a:t>img_array = preprocess_input(img_to_array(img))</a:t>
            </a:r>
          </a:p>
          <a:p>
            <a:r>
              <a:t>pred = model.predict(img_array)[0][0]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Interface Web com formulário</a:t>
            </a:r>
          </a:p>
          <a:p>
            <a:r>
              <a:t>• Upload da imagem → Backend</a:t>
            </a:r>
          </a:p>
          <a:p>
            <a:r>
              <a:t>• Classificação binária exibida em tempo real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