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639D52-87D7-48B3-B3A5-CD73CE43F5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8E8519D-8A59-443C-836D-393C9A3582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CFFD39-9947-4383-9462-DA75B121C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B5DDB-85E5-42BE-B0E1-0C2A8AD5A8F4}" type="datetimeFigureOut">
              <a:rPr lang="pt-BR" smtClean="0"/>
              <a:t>11/05/2021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93DC097-7C38-46B7-9D1B-F538802AE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941DE54-E687-46CB-9323-EE1D2E279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84D87-66EE-4837-AE88-58A185260D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5199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0F1380-5E40-4D34-8DF8-0D72772EF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5D87FC1-D968-4DB0-9CC1-CD048EE0AA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1FB0086-9CD8-43D5-B000-FA4740434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B5DDB-85E5-42BE-B0E1-0C2A8AD5A8F4}" type="datetimeFigureOut">
              <a:rPr lang="pt-BR" smtClean="0"/>
              <a:t>11/05/2021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D40410-753C-47E1-A417-99860095A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DB96EFF-3B6C-41B5-92A8-642B1C20C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84D87-66EE-4837-AE88-58A185260D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7739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1E2CF2E-E4E7-47C1-B294-83939298D0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DD6C644-493E-4927-B4C1-73EAAA0B5F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BD0266-0EDF-4C35-B021-A3AA24BFC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B5DDB-85E5-42BE-B0E1-0C2A8AD5A8F4}" type="datetimeFigureOut">
              <a:rPr lang="pt-BR" smtClean="0"/>
              <a:t>11/05/2021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1549712-24EC-4614-BBE2-E10FAA818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8C27F60-2A98-4B1F-937E-B7325896F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84D87-66EE-4837-AE88-58A185260D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4232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DD030-D974-415B-B514-750378BE3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F57D83F-AA34-46CA-AC35-5762DF7E4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EE9577F-1019-499D-8111-97640E4A6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B5DDB-85E5-42BE-B0E1-0C2A8AD5A8F4}" type="datetimeFigureOut">
              <a:rPr lang="pt-BR" smtClean="0"/>
              <a:t>11/05/2021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416D729-309E-4DC3-8045-2058A5716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E1BBD84-8BB2-4444-BDCC-3E6A349D9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84D87-66EE-4837-AE88-58A185260D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2991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BDE184-8623-4EDF-82A9-83D2B30EF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26D0D40-775D-4C18-A513-617037778A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D645A85-4AB6-4DEC-A82B-E6107DAA5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B5DDB-85E5-42BE-B0E1-0C2A8AD5A8F4}" type="datetimeFigureOut">
              <a:rPr lang="pt-BR" smtClean="0"/>
              <a:t>11/05/2021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4559259-509B-4709-A6CB-EE95D4356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9F0BAF6-087F-4D3F-AF6D-5B31CEA40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84D87-66EE-4837-AE88-58A185260D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5350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187079-F627-4E1D-A833-E39E702AC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3AC2B2-66CA-41AC-931D-42F25C4948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804FFF8-EB15-43B3-AE37-480D76CEBC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D39BD2A-4393-4952-BD38-C02560242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B5DDB-85E5-42BE-B0E1-0C2A8AD5A8F4}" type="datetimeFigureOut">
              <a:rPr lang="pt-BR" smtClean="0"/>
              <a:t>11/05/2021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6497E90-85B4-47F5-BF8C-D74ED8393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1A16281-73A4-4496-A72E-878A86B1A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84D87-66EE-4837-AE88-58A185260D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6211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77DDD5-28CF-4A5A-9127-F82DE03A7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ED9189C-8D43-49A5-986D-9A15C3B08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3CDF29F-4A36-4336-963A-D54C342070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98B9A64-DB28-427E-ACAA-8022236172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9EA0376-2534-4A76-8810-AEDB5C5E75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AEF33BE-76AF-43EA-AE52-0B3260266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B5DDB-85E5-42BE-B0E1-0C2A8AD5A8F4}" type="datetimeFigureOut">
              <a:rPr lang="pt-BR" smtClean="0"/>
              <a:t>11/05/2021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A7582AF-856D-4FEF-8814-1EA581897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4D7D94D-9575-4417-8653-54C9993A3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84D87-66EE-4837-AE88-58A185260D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9606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D74021-0D29-4354-8C6D-9D2F1AE3E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8236E7A-B101-4CD6-8849-6C0FA496D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B5DDB-85E5-42BE-B0E1-0C2A8AD5A8F4}" type="datetimeFigureOut">
              <a:rPr lang="pt-BR" smtClean="0"/>
              <a:t>11/05/2021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81FD54E-4FD6-4E22-ABF9-41C0CFBB6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BAA89BB-165F-4862-B02B-1708FF24A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84D87-66EE-4837-AE88-58A185260D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9371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0BB6940-75A6-4433-BCB2-91A6846C2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B5DDB-85E5-42BE-B0E1-0C2A8AD5A8F4}" type="datetimeFigureOut">
              <a:rPr lang="pt-BR" smtClean="0"/>
              <a:t>11/05/2021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C8A3FAD-AB7E-4A08-892E-4E309B78E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B94F523-3212-46D7-8549-8B38FF75B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84D87-66EE-4837-AE88-58A185260D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8641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1DF8D4-9B92-463C-A67C-75982DA35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FD490F-DB31-4869-8F2E-CAC93D3C0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BD79B81-19EC-41D7-A64B-4AF93405FD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BE10975-D04B-4D32-8B36-0F28704F7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B5DDB-85E5-42BE-B0E1-0C2A8AD5A8F4}" type="datetimeFigureOut">
              <a:rPr lang="pt-BR" smtClean="0"/>
              <a:t>11/05/2021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508BCB4-41FD-4440-8638-B820B0CB2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1B2BC80-E630-4E4B-8314-D6C1E270A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84D87-66EE-4837-AE88-58A185260D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1844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BA1AA7-A97D-4E5B-850C-87CBBB0D6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6ED643B-9021-4FFC-97FB-AB2CC3302D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9B7914E-F15C-4B29-91CA-6479FD30DC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BD2092C-D4BD-4A1B-A6E4-EAD982448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B5DDB-85E5-42BE-B0E1-0C2A8AD5A8F4}" type="datetimeFigureOut">
              <a:rPr lang="pt-BR" smtClean="0"/>
              <a:t>11/05/2021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6235958-7E89-423F-8E1C-81F514BF8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0AC0A05-9330-41DD-B659-0A1F38429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84D87-66EE-4837-AE88-58A185260D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4658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4D3635E-0BCD-46C2-8500-2B2D084AF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6D26860-0CA8-44DD-A1E4-13F0245E9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0C6DAFA-5C8C-4135-B898-F9B5B3E90B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B5DDB-85E5-42BE-B0E1-0C2A8AD5A8F4}" type="datetimeFigureOut">
              <a:rPr lang="pt-BR" smtClean="0"/>
              <a:t>11/05/2021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844EAC1-E37D-4D81-AEE4-436DFD4C79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CECF58E-D3BE-4993-8120-FAD79DB7EE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84D87-66EE-4837-AE88-58A185260D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8121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icrosoft Sql Server, O Sql Server Management Studio, O Sql Server  Integration Services png transparente grátis">
            <a:extLst>
              <a:ext uri="{FF2B5EF4-FFF2-40B4-BE49-F238E27FC236}">
                <a16:creationId xmlns:a16="http://schemas.microsoft.com/office/drawing/2014/main" id="{8C16AA87-15B3-404C-8A2C-055879F791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696" y="339794"/>
            <a:ext cx="3994767" cy="3089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5411072-442B-4D77-9775-B8765B2EC8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2209" y="339795"/>
            <a:ext cx="3156088" cy="3156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78EAB921-BA5D-48F7-920E-0A1A3DFA9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595" y="4055165"/>
            <a:ext cx="2840157" cy="2463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PI Documentation &amp; Design Tools for Teams | Swagger">
            <a:extLst>
              <a:ext uri="{FF2B5EF4-FFF2-40B4-BE49-F238E27FC236}">
                <a16:creationId xmlns:a16="http://schemas.microsoft.com/office/drawing/2014/main" id="{FD64F24A-5CE4-4B95-B82C-02B3FA9131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4528" y="4474265"/>
            <a:ext cx="3990975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niciando com Entity Framework Core - DEV Community">
            <a:extLst>
              <a:ext uri="{FF2B5EF4-FFF2-40B4-BE49-F238E27FC236}">
                <a16:creationId xmlns:a16="http://schemas.microsoft.com/office/drawing/2014/main" id="{73EC7994-7ED9-4463-B2FF-26739F7700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4044" y="622853"/>
            <a:ext cx="4517956" cy="2873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56984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Rafael Oliveira</dc:creator>
  <cp:lastModifiedBy>Rafael Oliveira</cp:lastModifiedBy>
  <cp:revision>3</cp:revision>
  <dcterms:created xsi:type="dcterms:W3CDTF">2021-05-12T00:36:42Z</dcterms:created>
  <dcterms:modified xsi:type="dcterms:W3CDTF">2021-05-12T01:27:18Z</dcterms:modified>
</cp:coreProperties>
</file>