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225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439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84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671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525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631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026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316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3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675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EE50-FE4F-41FC-96A9-59C15C2B9FB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208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7EE50-FE4F-41FC-96A9-59C15C2B9FBA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0E33-191E-4CF5-AC56-386022AE46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874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063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115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866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989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854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692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356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835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76300" y="1889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8800" dirty="0" smtClean="0"/>
              <a:t>Köszönöm a figyelmet!</a:t>
            </a:r>
            <a:endParaRPr lang="hu-HU" sz="88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32300" y="61817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800" i="1" u="sng" dirty="0" smtClean="0"/>
              <a:t>Készítette: Szekeres Rafael Alex</a:t>
            </a:r>
            <a:endParaRPr lang="hu-HU" sz="4800" i="1" u="sng" dirty="0"/>
          </a:p>
        </p:txBody>
      </p:sp>
    </p:spTree>
    <p:extLst>
      <p:ext uri="{BB962C8B-B14F-4D97-AF65-F5344CB8AC3E}">
        <p14:creationId xmlns:p14="http://schemas.microsoft.com/office/powerpoint/2010/main" val="1907626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</Words>
  <Application>Microsoft Office PowerPoint</Application>
  <PresentationFormat>Szélesvásznú</PresentationFormat>
  <Paragraphs>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Források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Szekeres Rafael Alex</dc:creator>
  <cp:lastModifiedBy>Szekeres Rafael Alex</cp:lastModifiedBy>
  <cp:revision>1</cp:revision>
  <dcterms:created xsi:type="dcterms:W3CDTF">2022-09-12T12:00:46Z</dcterms:created>
  <dcterms:modified xsi:type="dcterms:W3CDTF">2022-09-12T12:14:45Z</dcterms:modified>
</cp:coreProperties>
</file>