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2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3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7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3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2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1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0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EE50-FE4F-41FC-96A9-59C15C2B9FBA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4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aptech.com/advantages-and-disadvantages-of-ios/" TargetMode="External"/><Relationship Id="rId3" Type="http://schemas.openxmlformats.org/officeDocument/2006/relationships/hyperlink" Target="https://hu.wikipedia.org/wiki/IOS" TargetMode="External"/><Relationship Id="rId7" Type="http://schemas.openxmlformats.org/officeDocument/2006/relationships/hyperlink" Target="https://www.digitalaptech.com/advantages-and-disadvantages-of-google-android/" TargetMode="External"/><Relationship Id="rId2" Type="http://schemas.openxmlformats.org/officeDocument/2006/relationships/hyperlink" Target="https://hu.wikipedia.org/wiki/Android-verzi%C3%B3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s.in/hu/post/elonyok-es-hatranyok-android" TargetMode="External"/><Relationship Id="rId11" Type="http://schemas.openxmlformats.org/officeDocument/2006/relationships/hyperlink" Target="https://www.androidauthority.com/ios-vs-android-1068950/" TargetMode="External"/><Relationship Id="rId5" Type="http://schemas.openxmlformats.org/officeDocument/2006/relationships/hyperlink" Target="https://smartclinic.hu/hu/blog/10-dolog-ami-miatt-android-jobb-mint-iphone/" TargetMode="External"/><Relationship Id="rId10" Type="http://schemas.openxmlformats.org/officeDocument/2006/relationships/hyperlink" Target="https://iphonegeeks.com/advantages-of-android-over-iphone/" TargetMode="External"/><Relationship Id="rId4" Type="http://schemas.openxmlformats.org/officeDocument/2006/relationships/hyperlink" Target="https://landcomputer.blog.hu/2020/10/12/5_dolog_amiben_jobb_az_ios_az_androidnal" TargetMode="External"/><Relationship Id="rId9" Type="http://schemas.openxmlformats.org/officeDocument/2006/relationships/hyperlink" Target="https://geeksmodo.com/disadvantages-of-ipho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hu-HU" dirty="0" err="1" smtClean="0"/>
              <a:t>Android</a:t>
            </a:r>
            <a:r>
              <a:rPr lang="hu-HU" dirty="0"/>
              <a:t> </a:t>
            </a:r>
            <a:r>
              <a:rPr lang="hu-HU" dirty="0" smtClean="0"/>
              <a:t>illetve az </a:t>
            </a:r>
            <a:r>
              <a:rPr lang="hu-HU" dirty="0" err="1" smtClean="0"/>
              <a:t>iOS</a:t>
            </a:r>
            <a:r>
              <a:rPr lang="hu-HU" dirty="0" smtClean="0"/>
              <a:t> összehasonlítása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055628"/>
            <a:ext cx="9144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06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1151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Összehasonlítás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6200" y="2806932"/>
            <a:ext cx="5181600" cy="4351338"/>
          </a:xfrm>
        </p:spPr>
        <p:txBody>
          <a:bodyPr/>
          <a:lstStyle/>
          <a:p>
            <a:r>
              <a:rPr lang="hu-HU" dirty="0" smtClean="0"/>
              <a:t>1. verzió kiadása: 2008.szeptember 23.</a:t>
            </a:r>
          </a:p>
          <a:p>
            <a:r>
              <a:rPr lang="hu-HU" dirty="0" smtClean="0"/>
              <a:t>Fejlesztő(k): Google</a:t>
            </a:r>
          </a:p>
          <a:p>
            <a:r>
              <a:rPr lang="hu-HU" dirty="0" smtClean="0"/>
              <a:t>Forráskód: Nyílt</a:t>
            </a:r>
          </a:p>
          <a:p>
            <a:r>
              <a:rPr lang="hu-HU" dirty="0" smtClean="0"/>
              <a:t>Op. Rendszer: Unix </a:t>
            </a:r>
            <a:r>
              <a:rPr lang="hu-HU" dirty="0" smtClean="0"/>
              <a:t>szerű</a:t>
            </a:r>
            <a:endParaRPr lang="hu-HU" dirty="0" smtClean="0"/>
          </a:p>
          <a:p>
            <a:r>
              <a:rPr lang="hu-HU" dirty="0" smtClean="0"/>
              <a:t>A verziókat édességekről nevezik el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099609" y="2806932"/>
            <a:ext cx="5181600" cy="4351338"/>
          </a:xfrm>
        </p:spPr>
        <p:txBody>
          <a:bodyPr/>
          <a:lstStyle/>
          <a:p>
            <a:r>
              <a:rPr lang="hu-HU" dirty="0" smtClean="0"/>
              <a:t>1. verzió kiadása: 2007. június 29.</a:t>
            </a:r>
          </a:p>
          <a:p>
            <a:r>
              <a:rPr lang="hu-HU" dirty="0" smtClean="0"/>
              <a:t>Fejlesztő(k): Apple </a:t>
            </a:r>
            <a:r>
              <a:rPr lang="hu-HU" dirty="0" err="1" smtClean="0"/>
              <a:t>inc</a:t>
            </a:r>
            <a:r>
              <a:rPr lang="hu-HU" dirty="0" smtClean="0"/>
              <a:t>.</a:t>
            </a:r>
          </a:p>
          <a:p>
            <a:r>
              <a:rPr lang="hu-HU" dirty="0" smtClean="0"/>
              <a:t>Forráskód: Zárt</a:t>
            </a:r>
          </a:p>
          <a:p>
            <a:r>
              <a:rPr lang="hu-HU" dirty="0" smtClean="0"/>
              <a:t>Op. Rendszer</a:t>
            </a:r>
            <a:r>
              <a:rPr lang="hu-HU" dirty="0" smtClean="0"/>
              <a:t>: Saját op. Rendszere van (</a:t>
            </a:r>
            <a:r>
              <a:rPr lang="hu-HU" dirty="0" err="1" smtClean="0"/>
              <a:t>iOS</a:t>
            </a:r>
            <a:r>
              <a:rPr lang="hu-HU" dirty="0" smtClean="0"/>
              <a:t> = i </a:t>
            </a:r>
            <a:r>
              <a:rPr lang="hu-HU" dirty="0" err="1" smtClean="0"/>
              <a:t>Operating</a:t>
            </a:r>
            <a:r>
              <a:rPr lang="hu-HU" dirty="0" smtClean="0"/>
              <a:t> System)</a:t>
            </a:r>
            <a:endParaRPr lang="hu-HU" dirty="0" smtClean="0"/>
          </a:p>
          <a:p>
            <a:r>
              <a:rPr lang="hu-HU" dirty="0" smtClean="0"/>
              <a:t>Az új verziókat növekvő számsorban nevezik el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168275"/>
            <a:ext cx="1971675" cy="23145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75" y="1682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Előnyök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Bővíthető memória</a:t>
            </a:r>
          </a:p>
          <a:p>
            <a:r>
              <a:rPr lang="hu-HU" dirty="0" smtClean="0"/>
              <a:t>Testreszabhatóság</a:t>
            </a:r>
          </a:p>
          <a:p>
            <a:r>
              <a:rPr lang="hu-HU" dirty="0" smtClean="0"/>
              <a:t>Szívósság</a:t>
            </a:r>
          </a:p>
          <a:p>
            <a:r>
              <a:rPr lang="hu-HU" dirty="0" smtClean="0"/>
              <a:t>4K videók</a:t>
            </a:r>
          </a:p>
          <a:p>
            <a:r>
              <a:rPr lang="hu-HU" dirty="0" smtClean="0"/>
              <a:t>Lehet víz- és porálló is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Alkalmazások elérhetősége</a:t>
            </a:r>
          </a:p>
          <a:p>
            <a:r>
              <a:rPr lang="hu-HU" dirty="0" smtClean="0"/>
              <a:t>Gyors frissítés</a:t>
            </a:r>
          </a:p>
          <a:p>
            <a:r>
              <a:rPr lang="hu-HU" dirty="0" smtClean="0"/>
              <a:t>Széleskörű kompatibilitás</a:t>
            </a:r>
          </a:p>
          <a:p>
            <a:r>
              <a:rPr lang="hu-HU" dirty="0" err="1" smtClean="0"/>
              <a:t>Optimalizáltabb</a:t>
            </a:r>
            <a:r>
              <a:rPr lang="hu-HU" dirty="0" smtClean="0"/>
              <a:t> rendszer</a:t>
            </a:r>
          </a:p>
          <a:p>
            <a:r>
              <a:rPr lang="hu-HU" dirty="0" smtClean="0"/>
              <a:t>Biztonságosabb</a:t>
            </a:r>
          </a:p>
        </p:txBody>
      </p:sp>
    </p:spTree>
    <p:extLst>
      <p:ext uri="{BB962C8B-B14F-4D97-AF65-F5344CB8AC3E}">
        <p14:creationId xmlns:p14="http://schemas.microsoft.com/office/powerpoint/2010/main" val="20988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Hátrányok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Alig kap frissítést, pár frissítés után lecserélik</a:t>
            </a:r>
          </a:p>
          <a:p>
            <a:r>
              <a:rPr lang="hu-HU" dirty="0" smtClean="0"/>
              <a:t>Google fiók nélkülözhetetlen</a:t>
            </a:r>
          </a:p>
          <a:p>
            <a:r>
              <a:rPr lang="hu-HU" dirty="0" smtClean="0"/>
              <a:t>Lassan fut a rendszer gyengébb eszközökön</a:t>
            </a:r>
          </a:p>
          <a:p>
            <a:r>
              <a:rPr lang="hu-HU" dirty="0" smtClean="0"/>
              <a:t>Az applikációk futnak a háttérben, emiatt lassul a telefon</a:t>
            </a:r>
          </a:p>
          <a:p>
            <a:r>
              <a:rPr lang="hu-HU" dirty="0" smtClean="0"/>
              <a:t>Nincs prémium vírus védelem</a:t>
            </a:r>
          </a:p>
          <a:p>
            <a:endParaRPr lang="hu-HU" dirty="0" smtClean="0"/>
          </a:p>
          <a:p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Az akkumulátor hamar lemerül</a:t>
            </a:r>
          </a:p>
          <a:p>
            <a:r>
              <a:rPr lang="hu-HU" dirty="0" smtClean="0"/>
              <a:t>Ugyanazok az ikonok maradnak frissítés után, minimális változtatásokat kap csak</a:t>
            </a:r>
          </a:p>
          <a:p>
            <a:r>
              <a:rPr lang="hu-HU" dirty="0" smtClean="0"/>
              <a:t>Nem lehet </a:t>
            </a:r>
            <a:r>
              <a:rPr lang="hu-HU" dirty="0" err="1" smtClean="0"/>
              <a:t>testreszabni</a:t>
            </a:r>
            <a:endParaRPr lang="hu-HU" dirty="0" smtClean="0"/>
          </a:p>
          <a:p>
            <a:r>
              <a:rPr lang="hu-HU" dirty="0" smtClean="0"/>
              <a:t>Nem lehet bővíteni a memóriát / tárhelyet</a:t>
            </a:r>
          </a:p>
          <a:p>
            <a:r>
              <a:rPr lang="hu-HU" dirty="0" smtClean="0"/>
              <a:t>Nem támogatja az NFC (</a:t>
            </a:r>
            <a:r>
              <a:rPr lang="hu-HU" dirty="0" err="1"/>
              <a:t>Near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 smtClean="0"/>
              <a:t>Communication</a:t>
            </a:r>
            <a:r>
              <a:rPr lang="hu-HU" dirty="0" smtClean="0"/>
              <a:t>-t) és a rádiót</a:t>
            </a:r>
          </a:p>
          <a:p>
            <a:r>
              <a:rPr lang="hu-HU" dirty="0" smtClean="0"/>
              <a:t>Rendszeres túlmelegedés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53" y="5594557"/>
            <a:ext cx="2256148" cy="12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Miben jobb az </a:t>
            </a:r>
            <a:r>
              <a:rPr lang="hu-HU" dirty="0" err="1"/>
              <a:t>A</a:t>
            </a:r>
            <a:r>
              <a:rPr lang="hu-HU" dirty="0" err="1" smtClean="0"/>
              <a:t>ndroid</a:t>
            </a:r>
            <a:r>
              <a:rPr lang="hu-HU" dirty="0" smtClean="0"/>
              <a:t> mint az </a:t>
            </a:r>
            <a:r>
              <a:rPr lang="hu-HU" dirty="0" err="1" smtClean="0"/>
              <a:t>iOS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Elviselhetőbb az ára</a:t>
            </a:r>
          </a:p>
          <a:p>
            <a:r>
              <a:rPr lang="hu-HU" dirty="0" smtClean="0"/>
              <a:t>C-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smtClean="0"/>
              <a:t>töltő </a:t>
            </a:r>
            <a:r>
              <a:rPr lang="hu-HU" dirty="0" smtClean="0"/>
              <a:t>gyorstöltésre</a:t>
            </a:r>
          </a:p>
          <a:p>
            <a:r>
              <a:rPr lang="hu-HU" dirty="0" smtClean="0"/>
              <a:t>Jobb testreszabhatóság</a:t>
            </a:r>
          </a:p>
          <a:p>
            <a:r>
              <a:rPr lang="hu-HU" dirty="0" smtClean="0"/>
              <a:t>Jobb kamera videók ill. </a:t>
            </a:r>
            <a:r>
              <a:rPr lang="hu-HU" dirty="0" smtClean="0"/>
              <a:t>fénykép készítésre</a:t>
            </a:r>
          </a:p>
          <a:p>
            <a:r>
              <a:rPr lang="hu-HU" dirty="0" smtClean="0"/>
              <a:t>Több az ingyenes alkalmazás</a:t>
            </a:r>
          </a:p>
          <a:p>
            <a:r>
              <a:rPr lang="hu-HU" dirty="0" smtClean="0"/>
              <a:t>Bővíthető memória (pl. </a:t>
            </a:r>
            <a:r>
              <a:rPr lang="hu-HU" dirty="0" err="1" smtClean="0"/>
              <a:t>micro</a:t>
            </a:r>
            <a:r>
              <a:rPr lang="hu-HU" dirty="0" smtClean="0"/>
              <a:t> SD kártya)</a:t>
            </a:r>
          </a:p>
          <a:p>
            <a:r>
              <a:rPr lang="hu-HU" dirty="0" smtClean="0"/>
              <a:t>Az akkumulátor tovább bírja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6854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Miben jobb az </a:t>
            </a:r>
            <a:r>
              <a:rPr lang="hu-HU" dirty="0" err="1" smtClean="0"/>
              <a:t>iOS</a:t>
            </a:r>
            <a:r>
              <a:rPr lang="hu-HU" dirty="0" smtClean="0"/>
              <a:t>, mint az </a:t>
            </a:r>
            <a:r>
              <a:rPr lang="hu-HU" dirty="0" err="1" smtClean="0"/>
              <a:t>Android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Nincs </a:t>
            </a:r>
            <a:r>
              <a:rPr lang="hu-HU" dirty="0" err="1" smtClean="0"/>
              <a:t>Bloatware</a:t>
            </a:r>
            <a:r>
              <a:rPr lang="hu-HU" dirty="0" smtClean="0"/>
              <a:t> ami lassítaná az eszközt</a:t>
            </a:r>
          </a:p>
          <a:p>
            <a:r>
              <a:rPr lang="hu-HU" dirty="0" smtClean="0"/>
              <a:t>Könnyű használni</a:t>
            </a:r>
          </a:p>
          <a:p>
            <a:r>
              <a:rPr lang="hu-HU" dirty="0" smtClean="0"/>
              <a:t>Biztonságosabb a zárt forráskód miatt</a:t>
            </a:r>
          </a:p>
          <a:p>
            <a:r>
              <a:rPr lang="hu-HU" dirty="0" smtClean="0"/>
              <a:t>Teljesítmény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69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5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9887" y="0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432" y="844722"/>
            <a:ext cx="11605953" cy="5506201"/>
          </a:xfrm>
        </p:spPr>
        <p:txBody>
          <a:bodyPr>
            <a:normAutofit/>
          </a:bodyPr>
          <a:lstStyle/>
          <a:p>
            <a:r>
              <a:rPr lang="hu-HU" sz="1600" dirty="0">
                <a:hlinkClick r:id="rId2"/>
              </a:rPr>
              <a:t>https://</a:t>
            </a:r>
            <a:r>
              <a:rPr lang="hu-HU" sz="1600" dirty="0" smtClean="0">
                <a:hlinkClick r:id="rId2"/>
              </a:rPr>
              <a:t>hu.wikipedia.org/wiki/Android-verzi%C3%B3k</a:t>
            </a:r>
            <a:endParaRPr lang="hu-HU" sz="1600" dirty="0" smtClean="0"/>
          </a:p>
          <a:p>
            <a:r>
              <a:rPr lang="hu-HU" sz="1600" dirty="0">
                <a:hlinkClick r:id="rId3"/>
              </a:rPr>
              <a:t>https://</a:t>
            </a:r>
            <a:r>
              <a:rPr lang="hu-HU" sz="1600" dirty="0" smtClean="0">
                <a:hlinkClick r:id="rId3"/>
              </a:rPr>
              <a:t>hu.wikipedia.org/wiki/IOS</a:t>
            </a:r>
            <a:endParaRPr lang="hu-HU" sz="1600" dirty="0" smtClean="0"/>
          </a:p>
          <a:p>
            <a:r>
              <a:rPr lang="hu-HU" sz="1600" dirty="0">
                <a:hlinkClick r:id="rId4"/>
              </a:rPr>
              <a:t>https://</a:t>
            </a:r>
            <a:r>
              <a:rPr lang="hu-HU" sz="1600" dirty="0" smtClean="0">
                <a:hlinkClick r:id="rId4"/>
              </a:rPr>
              <a:t>landcomputer.blog.hu/2020/10/12/5_dolog_amiben_jobb_az_ios_az_androidnal</a:t>
            </a:r>
            <a:endParaRPr lang="hu-HU" sz="1600" dirty="0" smtClean="0"/>
          </a:p>
          <a:p>
            <a:r>
              <a:rPr lang="hu-HU" sz="1600" dirty="0">
                <a:hlinkClick r:id="rId5"/>
              </a:rPr>
              <a:t>https://smartclinic.hu/hu/blog/10-dolog-ami-miatt-android-jobb-mint-iphone</a:t>
            </a:r>
            <a:r>
              <a:rPr lang="hu-HU" sz="1600" dirty="0" smtClean="0">
                <a:hlinkClick r:id="rId5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6"/>
              </a:rPr>
              <a:t>https://</a:t>
            </a:r>
            <a:r>
              <a:rPr lang="hu-HU" sz="1600" dirty="0" smtClean="0">
                <a:hlinkClick r:id="rId6"/>
              </a:rPr>
              <a:t>hows.in/hu/post/elonyok-es-hatranyok-android</a:t>
            </a:r>
            <a:endParaRPr lang="hu-HU" sz="1600" dirty="0" smtClean="0"/>
          </a:p>
          <a:p>
            <a:r>
              <a:rPr lang="hu-HU" sz="1600" dirty="0">
                <a:hlinkClick r:id="rId7"/>
              </a:rPr>
              <a:t>https://www.digitalaptech.com/advantages-and-disadvantages-of-google-android</a:t>
            </a:r>
            <a:r>
              <a:rPr lang="hu-HU" sz="1600" dirty="0" smtClean="0">
                <a:hlinkClick r:id="rId7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8"/>
              </a:rPr>
              <a:t>https://www.digitalaptech.com/advantages-and-disadvantages-of-ios</a:t>
            </a:r>
            <a:r>
              <a:rPr lang="hu-HU" sz="1600" dirty="0" smtClean="0">
                <a:hlinkClick r:id="rId8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9"/>
              </a:rPr>
              <a:t>https://geeksmodo.com/disadvantages-of-iphone</a:t>
            </a:r>
            <a:r>
              <a:rPr lang="hu-HU" sz="1600" dirty="0" smtClean="0">
                <a:hlinkClick r:id="rId9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0"/>
              </a:rPr>
              <a:t>https://iphonegeeks.com/advantages-of-android-over-iphone</a:t>
            </a:r>
            <a:r>
              <a:rPr lang="hu-HU" sz="1600" dirty="0" smtClean="0">
                <a:hlinkClick r:id="rId10"/>
              </a:rPr>
              <a:t>/</a:t>
            </a:r>
            <a:endParaRPr lang="hu-HU" sz="1600" dirty="0" smtClean="0"/>
          </a:p>
          <a:p>
            <a:r>
              <a:rPr lang="hu-HU" sz="1600" dirty="0">
                <a:hlinkClick r:id="rId11"/>
              </a:rPr>
              <a:t>https://www.androidauthority.com/ios-vs-android-1068950</a:t>
            </a:r>
            <a:r>
              <a:rPr lang="hu-HU" sz="1600" dirty="0" smtClean="0">
                <a:hlinkClick r:id="rId11"/>
              </a:rPr>
              <a:t>/</a:t>
            </a:r>
            <a:endParaRPr lang="hu-HU" sz="16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sz="1600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383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6300" y="1889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2300" y="6181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i="1" u="sng" dirty="0" smtClean="0"/>
              <a:t>Készítette: Szekeres Rafael Alex</a:t>
            </a:r>
            <a:endParaRPr lang="hu-HU" sz="4800" i="1" u="sng" dirty="0"/>
          </a:p>
        </p:txBody>
      </p:sp>
    </p:spTree>
    <p:extLst>
      <p:ext uri="{BB962C8B-B14F-4D97-AF65-F5344CB8AC3E}">
        <p14:creationId xmlns:p14="http://schemas.microsoft.com/office/powerpoint/2010/main" val="19076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273</Words>
  <Application>Microsoft Office PowerPoint</Application>
  <PresentationFormat>Szélesvásznú</PresentationFormat>
  <Paragraphs>68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Android illetve az iOS összehasonlítása</vt:lpstr>
      <vt:lpstr>Összehasonlítás</vt:lpstr>
      <vt:lpstr>Előnyök</vt:lpstr>
      <vt:lpstr>Hátrányok</vt:lpstr>
      <vt:lpstr>Miben jobb az Android mint az iOS?</vt:lpstr>
      <vt:lpstr>Miben jobb az iOS, mint az Android?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Szekeres Rafael Alex</dc:creator>
  <cp:lastModifiedBy>Szekeres Rafael Alex</cp:lastModifiedBy>
  <cp:revision>9</cp:revision>
  <dcterms:created xsi:type="dcterms:W3CDTF">2022-09-12T12:00:46Z</dcterms:created>
  <dcterms:modified xsi:type="dcterms:W3CDTF">2022-09-15T07:36:43Z</dcterms:modified>
</cp:coreProperties>
</file>