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2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3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7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3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2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1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0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EE50-FE4F-41FC-96A9-59C15C2B9FBA}" type="datetimeFigureOut">
              <a:rPr lang="hu-HU" smtClean="0"/>
              <a:t>2022.09.14.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4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IOS" TargetMode="External"/><Relationship Id="rId2" Type="http://schemas.openxmlformats.org/officeDocument/2006/relationships/hyperlink" Target="https://hu.wikipedia.org/wiki/Android-verzi%C3%B3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ndcomputer.blog.hu/2020/10/12/5_dolog_amiben_jobb_az_ios_az_androidn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hu-HU" dirty="0" err="1" smtClean="0"/>
              <a:t>Android</a:t>
            </a:r>
            <a:r>
              <a:rPr lang="hu-HU" dirty="0"/>
              <a:t> </a:t>
            </a:r>
            <a:r>
              <a:rPr lang="hu-HU" dirty="0" smtClean="0"/>
              <a:t>illetve az </a:t>
            </a:r>
            <a:r>
              <a:rPr lang="hu-HU" dirty="0" err="1" smtClean="0"/>
              <a:t>iOS</a:t>
            </a:r>
            <a:r>
              <a:rPr lang="hu-HU" dirty="0" smtClean="0"/>
              <a:t> összehasonlítása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055628"/>
            <a:ext cx="9144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063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1151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Összehasonlítás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6200" y="2806932"/>
            <a:ext cx="5181600" cy="4351338"/>
          </a:xfrm>
        </p:spPr>
        <p:txBody>
          <a:bodyPr/>
          <a:lstStyle/>
          <a:p>
            <a:r>
              <a:rPr lang="hu-HU" dirty="0" smtClean="0"/>
              <a:t>1. verzió kiadása: 2008.szeptember 23.</a:t>
            </a:r>
          </a:p>
          <a:p>
            <a:r>
              <a:rPr lang="hu-HU" dirty="0" smtClean="0"/>
              <a:t>Fejlesztő(k): Google</a:t>
            </a:r>
          </a:p>
          <a:p>
            <a:r>
              <a:rPr lang="hu-HU" dirty="0" smtClean="0"/>
              <a:t>Forráskód: Nyílt</a:t>
            </a:r>
          </a:p>
          <a:p>
            <a:r>
              <a:rPr lang="hu-HU" dirty="0" smtClean="0"/>
              <a:t>Op. Rendszer: Unix szerű</a:t>
            </a:r>
          </a:p>
          <a:p>
            <a:r>
              <a:rPr lang="hu-HU" dirty="0" smtClean="0"/>
              <a:t>A verziókat édességekről nevezik el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099609" y="2806932"/>
            <a:ext cx="5181600" cy="4351338"/>
          </a:xfrm>
        </p:spPr>
        <p:txBody>
          <a:bodyPr/>
          <a:lstStyle/>
          <a:p>
            <a:r>
              <a:rPr lang="hu-HU" dirty="0" smtClean="0"/>
              <a:t>1. verzió kiadása: 2007. június 29.</a:t>
            </a:r>
          </a:p>
          <a:p>
            <a:r>
              <a:rPr lang="hu-HU" dirty="0" smtClean="0"/>
              <a:t>Fejlesztő(k): Apple </a:t>
            </a:r>
            <a:r>
              <a:rPr lang="hu-HU" dirty="0" err="1" smtClean="0"/>
              <a:t>inc</a:t>
            </a:r>
            <a:r>
              <a:rPr lang="hu-HU" dirty="0" smtClean="0"/>
              <a:t>.</a:t>
            </a:r>
          </a:p>
          <a:p>
            <a:r>
              <a:rPr lang="hu-HU" dirty="0" smtClean="0"/>
              <a:t>Forráskód: Zárt</a:t>
            </a:r>
          </a:p>
          <a:p>
            <a:r>
              <a:rPr lang="hu-HU" dirty="0" smtClean="0"/>
              <a:t>Op. Rendszer:</a:t>
            </a:r>
          </a:p>
          <a:p>
            <a:r>
              <a:rPr lang="hu-HU" dirty="0" smtClean="0"/>
              <a:t>Az új verziókat növekvő számsorban nevezik el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8275"/>
            <a:ext cx="1971675" cy="23145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5" y="1682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Bővíthető memória</a:t>
            </a:r>
          </a:p>
          <a:p>
            <a:r>
              <a:rPr lang="hu-HU" dirty="0" smtClean="0"/>
              <a:t>Testreszabhatóság</a:t>
            </a:r>
          </a:p>
          <a:p>
            <a:r>
              <a:rPr lang="hu-HU" dirty="0" smtClean="0"/>
              <a:t>Szívósság</a:t>
            </a:r>
          </a:p>
          <a:p>
            <a:r>
              <a:rPr lang="hu-HU" dirty="0" smtClean="0"/>
              <a:t>4K videók</a:t>
            </a:r>
          </a:p>
          <a:p>
            <a:r>
              <a:rPr lang="hu-HU" dirty="0" smtClean="0"/>
              <a:t>Lehet víz- és porálló is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Alkalmazások elérhetősége</a:t>
            </a:r>
          </a:p>
          <a:p>
            <a:r>
              <a:rPr lang="hu-HU" dirty="0" smtClean="0"/>
              <a:t>Gyors frissítés</a:t>
            </a:r>
          </a:p>
          <a:p>
            <a:r>
              <a:rPr lang="hu-HU" dirty="0" smtClean="0"/>
              <a:t>Széleskörű kompatibilitás</a:t>
            </a:r>
          </a:p>
          <a:p>
            <a:r>
              <a:rPr lang="hu-HU" dirty="0" err="1" smtClean="0"/>
              <a:t>Optimalizáltabb</a:t>
            </a:r>
            <a:r>
              <a:rPr lang="hu-HU" dirty="0" smtClean="0"/>
              <a:t> rendszer</a:t>
            </a:r>
          </a:p>
          <a:p>
            <a:r>
              <a:rPr lang="hu-HU" dirty="0" smtClean="0"/>
              <a:t>Biztonságosabb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88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Hátrányok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8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Miben jobb az </a:t>
            </a:r>
            <a:r>
              <a:rPr lang="hu-HU" dirty="0" err="1"/>
              <a:t>A</a:t>
            </a:r>
            <a:r>
              <a:rPr lang="hu-HU" dirty="0" err="1" smtClean="0"/>
              <a:t>ndroid</a:t>
            </a:r>
            <a:r>
              <a:rPr lang="hu-HU" dirty="0" smtClean="0"/>
              <a:t> mint az </a:t>
            </a:r>
            <a:r>
              <a:rPr lang="hu-HU" dirty="0" err="1" smtClean="0"/>
              <a:t>iOS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Ár</a:t>
            </a:r>
          </a:p>
          <a:p>
            <a:r>
              <a:rPr lang="hu-HU" dirty="0" smtClean="0"/>
              <a:t>C-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smtClean="0"/>
              <a:t>töltő gyorstöltésre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685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Miben jobb az </a:t>
            </a:r>
            <a:r>
              <a:rPr lang="hu-HU" dirty="0" err="1" smtClean="0"/>
              <a:t>iOS</a:t>
            </a:r>
            <a:r>
              <a:rPr lang="hu-HU" dirty="0" smtClean="0"/>
              <a:t>, mint az </a:t>
            </a:r>
            <a:r>
              <a:rPr lang="hu-HU" dirty="0" err="1" smtClean="0"/>
              <a:t>Android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9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56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hu.wikipedia.org/wiki/Android-verzi%C3%B3k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hu.wikipedia.org/wiki/IOS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landcomputer.blog.hu/2020/10/12/5_dolog_amiben_jobb_az_ios_az_androidnal</a:t>
            </a:r>
            <a:endParaRPr lang="hu-HU" dirty="0" smtClean="0"/>
          </a:p>
          <a:p>
            <a:r>
              <a:rPr lang="hu-HU" dirty="0"/>
              <a:t>https://smartclinic.hu/hu/blog/10-dolog-ami-miatt-android-jobb-mint-iphone/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383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6300" y="1889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2300" y="6181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i="1" u="sng" dirty="0" smtClean="0"/>
              <a:t>Készítette: Szekeres Rafael Alex</a:t>
            </a:r>
            <a:endParaRPr lang="hu-HU" sz="4800" i="1" u="sng" dirty="0"/>
          </a:p>
        </p:txBody>
      </p:sp>
    </p:spTree>
    <p:extLst>
      <p:ext uri="{BB962C8B-B14F-4D97-AF65-F5344CB8AC3E}">
        <p14:creationId xmlns:p14="http://schemas.microsoft.com/office/powerpoint/2010/main" val="190762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126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Android illetve az iOS összehasonlítása</vt:lpstr>
      <vt:lpstr>Összehasonlítás</vt:lpstr>
      <vt:lpstr>Előnyök</vt:lpstr>
      <vt:lpstr>Hátrányok</vt:lpstr>
      <vt:lpstr>Miben jobb az Android mint az iOS?</vt:lpstr>
      <vt:lpstr>Miben jobb az iOS, mint az Android?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Szekeres Rafael Alex</dc:creator>
  <cp:lastModifiedBy>Szekeres Rafael Alex</cp:lastModifiedBy>
  <cp:revision>5</cp:revision>
  <dcterms:created xsi:type="dcterms:W3CDTF">2022-09-12T12:00:46Z</dcterms:created>
  <dcterms:modified xsi:type="dcterms:W3CDTF">2022-09-14T06:44:07Z</dcterms:modified>
</cp:coreProperties>
</file>