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12F07-5351-4E8C-B177-69F8FC2B9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Modelos da aplicação: </a:t>
            </a:r>
            <a:br>
              <a:rPr lang="pt-BR" dirty="0"/>
            </a:br>
            <a:r>
              <a:rPr lang="pt-BR" dirty="0"/>
              <a:t>E-</a:t>
            </a:r>
            <a:r>
              <a:rPr lang="pt-BR" dirty="0" err="1"/>
              <a:t>comerce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EB3BD-A078-4CCA-850B-95B00C0DE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Laboratório de bando de dados - Professora Mariângela</a:t>
            </a:r>
          </a:p>
        </p:txBody>
      </p:sp>
    </p:spTree>
    <p:extLst>
      <p:ext uri="{BB962C8B-B14F-4D97-AF65-F5344CB8AC3E}">
        <p14:creationId xmlns:p14="http://schemas.microsoft.com/office/powerpoint/2010/main" val="8990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7D9B9-9F88-44E7-AEDB-F60EB4AD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C2676-0F1A-4AC4-BECF-EA1CAE04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 projeto escolhido desenvolvido como trabalho para disciplina de Laboratório de Banco de dados é de generalizar o trabalho feito de um E-commerce Completo. Onde envolve todas as funcionalidades necessárias e outras recursos essenciais.</a:t>
            </a:r>
          </a:p>
        </p:txBody>
      </p:sp>
    </p:spTree>
    <p:extLst>
      <p:ext uri="{BB962C8B-B14F-4D97-AF65-F5344CB8AC3E}">
        <p14:creationId xmlns:p14="http://schemas.microsoft.com/office/powerpoint/2010/main" val="334683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1A02F-F6DD-4590-80B6-74AECE94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7" name="Espaço Reservado para Conteúdo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8B0F9ED-8E20-4C0E-AB41-0856A9C2D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585" y="2052638"/>
            <a:ext cx="7214605" cy="4195762"/>
          </a:xfrm>
        </p:spPr>
      </p:pic>
    </p:spTree>
    <p:extLst>
      <p:ext uri="{BB962C8B-B14F-4D97-AF65-F5344CB8AC3E}">
        <p14:creationId xmlns:p14="http://schemas.microsoft.com/office/powerpoint/2010/main" val="184232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AD8C-37C9-49DB-B43E-57016146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Logico</a:t>
            </a:r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C363A161-0F9D-4578-9F96-7BCAAA1B1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2" y="1292209"/>
            <a:ext cx="10045148" cy="5059485"/>
          </a:xfrm>
        </p:spPr>
      </p:pic>
    </p:spTree>
    <p:extLst>
      <p:ext uri="{BB962C8B-B14F-4D97-AF65-F5344CB8AC3E}">
        <p14:creationId xmlns:p14="http://schemas.microsoft.com/office/powerpoint/2010/main" val="381849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0D8E-B256-4545-A880-FE49441F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Fisico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25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80B22-A3B9-4CC6-A67E-2C6E36CC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Gabriel Frederico Barbosa</a:t>
            </a:r>
          </a:p>
          <a:p>
            <a:r>
              <a:rPr lang="pt-BR" dirty="0"/>
              <a:t>Gustavo </a:t>
            </a:r>
            <a:r>
              <a:rPr lang="pt-BR" dirty="0" err="1"/>
              <a:t>Tiegen</a:t>
            </a:r>
            <a:endParaRPr lang="pt-BR" dirty="0"/>
          </a:p>
          <a:p>
            <a:r>
              <a:rPr lang="pt-BR" dirty="0"/>
              <a:t>Rafael Almeida Silva</a:t>
            </a:r>
          </a:p>
        </p:txBody>
      </p:sp>
    </p:spTree>
    <p:extLst>
      <p:ext uri="{BB962C8B-B14F-4D97-AF65-F5344CB8AC3E}">
        <p14:creationId xmlns:p14="http://schemas.microsoft.com/office/powerpoint/2010/main" val="3408599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67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Modelos da aplicação:  E-comerce</vt:lpstr>
      <vt:lpstr>Descrição da aplicação</vt:lpstr>
      <vt:lpstr>Modelo Conceitual</vt:lpstr>
      <vt:lpstr>Modelo Logico</vt:lpstr>
      <vt:lpstr>Modelo Fisico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da aplicação: Atendimento de Chamados</dc:title>
  <dc:creator>Gabriel Barbosa</dc:creator>
  <cp:lastModifiedBy>Gabriel Barbosa</cp:lastModifiedBy>
  <cp:revision>8</cp:revision>
  <dcterms:created xsi:type="dcterms:W3CDTF">2019-08-16T21:15:14Z</dcterms:created>
  <dcterms:modified xsi:type="dcterms:W3CDTF">2019-08-23T22:02:59Z</dcterms:modified>
</cp:coreProperties>
</file>