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12812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15284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10340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12812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15284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12812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715284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110340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12812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715284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12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/>
              </a:gs>
              <a:gs pos="100000">
                <a:srgbClr val="50B9C1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EBEBEB"/>
                </a:solidFill>
                <a:latin typeface="Century Gothic"/>
              </a:rPr>
              <a:t>Clique para editar o título Mestre</a:t>
            </a:r>
            <a:endParaRPr lang="en-US" sz="7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fld id="{297A35EE-2FF5-4748-97F7-B1A3411AF2A9}" type="datetime">
              <a:rPr lang="pt-BR" sz="1100" b="0" strike="noStrike" spc="-1">
                <a:solidFill>
                  <a:srgbClr val="FFFFFF"/>
                </a:solidFill>
                <a:latin typeface="Century Gothic"/>
              </a:rPr>
              <a:t>30/08/2019</a:t>
            </a:fld>
            <a:endParaRPr lang="pt-BR" sz="1100" b="0" strike="noStrike" spc="-1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fld id="{51E1D1DC-3DE1-46A1-ACC4-B1E5B3F3D262}" type="slidenum">
              <a:rPr lang="pt-BR" sz="2800" b="0" strike="noStrike" spc="-1">
                <a:solidFill>
                  <a:srgbClr val="FFFFFF"/>
                </a:solidFill>
                <a:latin typeface="Century Gothic"/>
              </a:rPr>
              <a:t>‹nº›</a:t>
            </a:fld>
            <a:endParaRPr lang="pt-BR" sz="2800" b="0" strike="noStrike" spc="-1">
              <a:latin typeface="Times New Roman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48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/>
              </a:gs>
              <a:gs pos="100000">
                <a:srgbClr val="50B9C1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0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51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52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" name="PlaceHolder 3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Clique para editar o título Mestre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Clique para editar os estilos de texto Mestres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Segundo nível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Terceiro nível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Quarto nível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Quinto nível</a:t>
            </a:r>
          </a:p>
        </p:txBody>
      </p:sp>
      <p:sp>
        <p:nvSpPr>
          <p:cNvPr id="55" name="PlaceHolder 5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fld id="{58EC5DE1-0C5C-4FB2-8C04-475844210E06}" type="datetime">
              <a:rPr lang="pt-BR" sz="1100" b="0" strike="noStrike" spc="-1">
                <a:solidFill>
                  <a:srgbClr val="FFFFFF"/>
                </a:solidFill>
                <a:latin typeface="Century Gothic"/>
              </a:rPr>
              <a:t>30/08/2019</a:t>
            </a:fld>
            <a:endParaRPr lang="pt-BR" sz="1100" b="0" strike="noStrike" spc="-1"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fld id="{C88F88F9-9C25-4BFA-B424-658DD98CF2C8}" type="slidenum">
              <a:rPr lang="pt-BR" sz="2800" b="0" strike="noStrike" spc="-1">
                <a:solidFill>
                  <a:srgbClr val="FFFFFF"/>
                </a:solidFill>
                <a:latin typeface="Century Gothic"/>
              </a:rPr>
              <a:t>‹nº›</a:t>
            </a:fld>
            <a:endParaRPr lang="pt-BR" sz="2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154880" y="1447920"/>
            <a:ext cx="8825400" cy="3329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EBEBEB"/>
                </a:solidFill>
                <a:latin typeface="Century Gothic"/>
              </a:rPr>
              <a:t>Modelos da aplicação: </a:t>
            </a:r>
            <a:r>
              <a:t/>
            </a:r>
            <a:br/>
            <a:r>
              <a:rPr lang="en-US" sz="7200" b="0" strike="noStrike" spc="-1">
                <a:solidFill>
                  <a:srgbClr val="EBEBEB"/>
                </a:solidFill>
                <a:latin typeface="Century Gothic"/>
              </a:rPr>
              <a:t>E-comerce</a:t>
            </a:r>
            <a:endParaRPr lang="en-US" sz="7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154880" y="4777560"/>
            <a:ext cx="8825400" cy="861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pt-BR" sz="2000" b="0" strike="noStrike" cap="all" spc="-1">
                <a:solidFill>
                  <a:srgbClr val="8AD0D6"/>
                </a:solidFill>
                <a:latin typeface="Century Gothic"/>
              </a:rPr>
              <a:t>Laboratório de bando de dados - Professora Mariângela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Descrição da aplicação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O objetivo do projeto escolhido e desenvolvido como trabalho para disciplina de Laboratório de Banco de dados, é de generalizar o trabalho feito de um E-commerce Completo. Onde envolve todas as funcionalidades necessárias e outras recursos essenciais como, gerenciar vendas, produtos, usuarios, pagamentos, comentarios entre outros.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Modelo Conceitual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55" y="1344058"/>
            <a:ext cx="6456753" cy="47647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Modelo Logico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28" y="1333040"/>
            <a:ext cx="6800503" cy="50181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47280" y="45396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Protótipos de Interface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64000" y="1800000"/>
            <a:ext cx="10080000" cy="1440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https://github.com/RafaelAlmeidaSilva/DB_E-commerce_generic/blob/master/ecommerce.pdf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Gabriel Frederico Barbosa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Gustavo Tiegen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Rafael Almeida Silva</a:t>
            </a:r>
          </a:p>
        </p:txBody>
      </p:sp>
      <p:sp>
        <p:nvSpPr>
          <p:cNvPr id="105" name="TextShape 2"/>
          <p:cNvSpPr txBox="1"/>
          <p:nvPr/>
        </p:nvSpPr>
        <p:spPr>
          <a:xfrm>
            <a:off x="1103760" y="205344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Gabriel Frederico Barbosa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Gustavo Tiegen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Rafael Almeida Silva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Repositório: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https://github.com/RafaelAlmeidaSilva/DB_E-commerce_generic/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</TotalTime>
  <Words>101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Arial</vt:lpstr>
      <vt:lpstr>Century Gothic</vt:lpstr>
      <vt:lpstr>DejaVu Sans</vt:lpstr>
      <vt:lpstr>Symbol</vt:lpstr>
      <vt:lpstr>Times New Roman</vt:lpstr>
      <vt:lpstr>Wingdings</vt:lpstr>
      <vt:lpstr>Wingdings 3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da aplicação: Atendimento de Chamados</dc:title>
  <dc:subject/>
  <dc:creator>Gabriel Barbosa</dc:creator>
  <dc:description/>
  <cp:lastModifiedBy>Fatec</cp:lastModifiedBy>
  <cp:revision>13</cp:revision>
  <dcterms:created xsi:type="dcterms:W3CDTF">2019-08-16T21:15:14Z</dcterms:created>
  <dcterms:modified xsi:type="dcterms:W3CDTF">2019-08-30T23:22:03Z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