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3b774c0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e3b774c0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e3b774c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e3b774c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fb4e5c1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fb4e5c1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3b774c0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3b774c0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3b774c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3b774c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e3b774c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e3b774c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3b774c0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3b774c0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b4e5c1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b4e5c1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e3b774c0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e3b774c0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e3b774c0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e3b774c0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3b774c0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e3b774c0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orproject.org/" TargetMode="External"/><Relationship Id="rId4" Type="http://schemas.openxmlformats.org/officeDocument/2006/relationships/hyperlink" Target="https://github.com/mateus558/Darknet-traffic-classification" TargetMode="External"/><Relationship Id="rId5" Type="http://schemas.openxmlformats.org/officeDocument/2006/relationships/hyperlink" Target="https://www.ibm.com/support/pages/node/68788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orproject.org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511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Caracterização e Classificação do Tráfego da Darknet com Modelos Baseados em Árvores de Decisão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Gustavo Lopes Rodrigues - 655264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</a:t>
            </a:r>
            <a:r>
              <a:rPr lang="pt-BR" sz="1800"/>
              <a:t>Santiago</a:t>
            </a:r>
            <a:r>
              <a:rPr lang="pt-BR" sz="1800"/>
              <a:t> de Oliveira - 650888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Rafael Amauri Diniz Augusto - 651047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Rafael Pinto Mesquita - 700352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do artigo e considerações finais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77625" y="1957850"/>
            <a:ext cx="754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É um problema não-determinístico, logo, modelagens probabilísticas como CNNs e estratégias de Deep Learning são uma alternativa melhor ao Machine Learning.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Maior r</a:t>
            </a:r>
            <a:r>
              <a:rPr lang="pt-BR">
                <a:solidFill>
                  <a:srgbClr val="000000"/>
                </a:solidFill>
              </a:rPr>
              <a:t>esistência a ruídos e outliers.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da arte: </a:t>
            </a:r>
            <a:r>
              <a:rPr i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“DIDarknet: A Contemporary Approach to Detect and Characterize the Darknet Traffic using Deep Image Learning”.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Arash Habibi Lashkari, Gurdip Kaur, and Abir Rahali. 2020. DIDarknet: A Contemporary Approach to Detect and Characterize the Darknet Traffic using Deep Image Learning. In 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the 10th International Conference on Communication and Network Security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ICCNS 2020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Association for Computing Machinery, New York, NY, USA, 1–13. https://doi.org/10.1145/3442520.3442521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 Project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Acessado em maio de 2022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Repositório do artigo: </a:t>
            </a:r>
            <a:r>
              <a:rPr lang="pt-BR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Acessado em maio de 2022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Trocando portas do FTP: </a:t>
            </a:r>
            <a:r>
              <a:rPr lang="pt-BR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Acessado em maio de 2022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084750" y="2142600"/>
            <a:ext cx="2412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Obrigado!!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/>
              <a:t>Introdução à Dark Web e</a:t>
            </a:r>
            <a:r>
              <a:rPr lang="pt-BR" sz="2040"/>
              <a:t> sua importância</a:t>
            </a:r>
            <a:endParaRPr sz="2040"/>
          </a:p>
        </p:txBody>
      </p:sp>
      <p:sp>
        <p:nvSpPr>
          <p:cNvPr id="93" name="Google Shape;93;p14"/>
          <p:cNvSpPr txBox="1"/>
          <p:nvPr/>
        </p:nvSpPr>
        <p:spPr>
          <a:xfrm>
            <a:off x="3766650" y="2026750"/>
            <a:ext cx="4651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Acreditamos que todos devem poder explorar a internet com privacidade. Nós somos o “Tor Project”, uma organização sem fins lucrativos dos EUA. Promovemos os direitos humanos e defendemos sua privacidade online por meio de software livre e redes abertas.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Tor Project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(traduzido)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26750"/>
            <a:ext cx="281015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12650" y="1291975"/>
            <a:ext cx="72120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Artigo: </a:t>
            </a:r>
            <a:r>
              <a:rPr b="0" lang="pt-BR" sz="2000">
                <a:latin typeface="Lato"/>
                <a:ea typeface="Lato"/>
                <a:cs typeface="Lato"/>
                <a:sym typeface="Lato"/>
              </a:rPr>
              <a:t>Caracterização e Classificação do Tráfego da Darknet com Modelos Baseados em Árvores de Decisão.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1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Autores: Mateus Coutinho Marim, Paulo Vitor Barbosa Ramos,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Roberto Massi de Oliveira, Alex B. Vieira e Edelberto Franco Silva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00" y="2891575"/>
            <a:ext cx="3397624" cy="19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72375" y="1214900"/>
            <a:ext cx="84762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Como analisar a Dark Web pode ajudar a Surface Web?</a:t>
            </a:r>
            <a:endParaRPr sz="24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Avanço do estado-da-arte de inteligência artificial voltada para redes e P2P.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Categorização em tempo real de tráfego na web.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Otimizações para navegadores em diferentes serviços como VOIP, File Sharing, Video Streaming, etc.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Detecção de invasões e malwares por análise de conexões.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Quality of Service no contexto de escalabilidade e a prevenção de ataques de DDoS.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é possível classificar tráfego web?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75" y="193175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de Decisão e Random Forest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73600" y="1996925"/>
            <a:ext cx="45351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Lista de perguntas e respostas rotuladas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Hierarquicamente arranjadas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Estruturas bem-definidas.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Mais resistente a overfitting (Random Forest!)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350" y="1959675"/>
            <a:ext cx="3639200" cy="2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para treinamento e fitting dos modelos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9611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CIC-Darknet2020, disponibilizado pelo Canadian Institute for Cybersecurity at the University of New Brunswick.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Dataset com milhares de entradas contendo rótulos para serviços tipicamente utilizados na darknet.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Portas, IPs tipicamente utilizados, protocolos de conexão, protocolos de transporte, etc.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75" y="3137300"/>
            <a:ext cx="32651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25" y="2383225"/>
            <a:ext cx="6476126" cy="2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856500" y="1853850"/>
            <a:ext cx="40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99% e 98% de acerto respectivamente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00">
                <a:solidFill>
                  <a:srgbClr val="000000"/>
                </a:solidFill>
              </a:rPr>
              <a:t>Um sucesso? </a:t>
            </a:r>
            <a:r>
              <a:rPr lang="pt-BR" sz="2800">
                <a:solidFill>
                  <a:srgbClr val="000000"/>
                </a:solidFill>
              </a:rPr>
              <a:t>Não! Mas por que?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992225"/>
            <a:ext cx="76887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Foram agrupadas</a:t>
            </a:r>
            <a:r>
              <a:rPr lang="pt-BR" sz="1400"/>
              <a:t> as portas padrões com o serviço que se refere a essa porta. O nó-raiz das árvores foram as portas.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um usuário mudar uma porta padrão, o tráfego será classificado erroneamente!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 houve separação entre dados de treino, teste  e validação.  Os modelos decoram as respostas, o que leva a overfitting.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Ponto especialmente fraco para árvores de decisão e random forests, que têm uma tendência alta a se “viciarem” e sofrerem por overfitting.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modelos escolhidos pelo autor exigem uma atenção especial do pesquisador.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Uso incorreto da expressão “internet benigna" para referir-se à “surface web”. Esse é um termo inexistente na literatura.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 problema persistente no artigo é uma visão infantilizada da Dark Web. Os autores insistem em citar malware e hacking como parte integral da Dark Web.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