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>
      <p:cViewPr varScale="1">
        <p:scale>
          <a:sx n="88" d="100"/>
          <a:sy n="88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9/8/17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1E6F35-D491-48CA-B42F-8FB71F4A16D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F633F-C00E-4C5E-A973-36CE09F99B5B}"/>
              </a:ext>
            </a:extLst>
          </p:cNvPr>
          <p:cNvSpPr txBox="1"/>
          <p:nvPr/>
        </p:nvSpPr>
        <p:spPr>
          <a:xfrm>
            <a:off x="3445366" y="910502"/>
            <a:ext cx="54867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Identify Problem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Research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Establish Theory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Test Theory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Establish Plan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Implement Solution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Verify Functionality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Document Findings</a:t>
            </a:r>
          </a:p>
        </p:txBody>
      </p:sp>
    </p:spTree>
    <p:extLst>
      <p:ext uri="{BB962C8B-B14F-4D97-AF65-F5344CB8AC3E}">
        <p14:creationId xmlns:p14="http://schemas.microsoft.com/office/powerpoint/2010/main" val="3274013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20</cp:revision>
  <dcterms:created xsi:type="dcterms:W3CDTF">2017-09-08T02:05:23Z</dcterms:created>
  <dcterms:modified xsi:type="dcterms:W3CDTF">2018-08-08T14:02:23Z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