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1FBC4-B5D0-9B2B-D318-6AF09D59D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6447C-8876-83C6-41CE-AA8E0686D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18787C-F01A-7B86-2B64-E9EF83BE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802B-9B6F-46BC-BFE2-3D46D15D5A6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FF541B-EF0E-4E8D-4465-867ECB5F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6BF1B5-F772-44BF-71D8-15DD3F0C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0915-4A94-4240-ADB5-B1707A41D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87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533AE-E43C-D306-7406-17E3A42B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6B6F36-5B6A-D250-5D12-1C83BDDF4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6107FB-F195-4FC6-171B-72F0C508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802B-9B6F-46BC-BFE2-3D46D15D5A6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043AA3-FD47-4039-CD05-6570686B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6F545-D2D9-D263-0630-882605B7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0915-4A94-4240-ADB5-B1707A41D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88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BAD07A-0D5A-5F1B-785E-471691B6D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31B541-BBE9-11D1-6797-8EBC06032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2D93BE-CC07-104A-C7DA-C46316C5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802B-9B6F-46BC-BFE2-3D46D15D5A6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CED3B4-B4E5-536D-1720-8C0D81FF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2873C-1577-6146-7FCD-2C18B395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0915-4A94-4240-ADB5-B1707A41D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C77EB-2124-9FA9-0A07-44A80DCB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E3FC8-69E3-DF2C-C531-C977B1DD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A92F6C-5C44-CC79-7368-B043FF61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802B-9B6F-46BC-BFE2-3D46D15D5A6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33AED-C81B-F714-9941-8EA3F4BD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27DC55-48C7-99FD-022C-DD9BF640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0915-4A94-4240-ADB5-B1707A41D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84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14297-1ACA-5A7B-21AD-EE9D7534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995AB8-0577-1E4D-D5D5-508FB771F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08A0AD-819A-5724-83B6-B018803A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802B-9B6F-46BC-BFE2-3D46D15D5A6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0D2E6C-5698-78D4-456D-679A44E2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43960-CB83-06C3-4831-5C3D195E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0915-4A94-4240-ADB5-B1707A41D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65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36F5B-478D-1825-0B25-C6A1446D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A3A4F6-044F-5866-07A1-F6660D9AE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4B43E0-9B14-CCC5-A27D-A6BD39651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476D5B-4A79-2410-C3B2-DDC01CEF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802B-9B6F-46BC-BFE2-3D46D15D5A6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6F649F-6498-4F4A-4824-65EC68BD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24B1FA-3FFC-74AC-1417-EDB03240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0915-4A94-4240-ADB5-B1707A41D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6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3718F-1698-0A3E-5AA5-ECE5EA9D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D259DA-CE6C-3478-1CF8-18BA9C9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2A2B22-A3D5-7FA4-9A9E-F2AD07513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7B5C34-8090-F53B-5F14-D90D4D47E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737030-76BA-3808-0F57-57D4EC800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AFC73F-CC6F-A44A-53A3-0EFD0C60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802B-9B6F-46BC-BFE2-3D46D15D5A6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9F6E15-586A-A3B5-7E96-2900E8C5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C17B00-209D-6412-D250-EDF2CB9B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0915-4A94-4240-ADB5-B1707A41D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9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6696E-9196-0DF6-C0ED-D093C13E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4AC016-2C82-8CFD-B8EF-1996FF25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802B-9B6F-46BC-BFE2-3D46D15D5A6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41CBCC-0195-A521-28B7-F63B7F64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CC2A14-90D3-F8FE-1F73-E33C316C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0915-4A94-4240-ADB5-B1707A41D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90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153029-9DD6-3652-E337-CAAFD087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802B-9B6F-46BC-BFE2-3D46D15D5A6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81B061-9068-E2A7-0FC2-ABAA60C5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01DDE7-E24C-9207-70FF-0354A44F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0915-4A94-4240-ADB5-B1707A41D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10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3AFE4-DA97-9E28-D7F0-9921D974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1D3ED-E495-6BC3-A8D7-D06141C3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839ADE-85AD-0444-34AF-C2294AAD7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8764E6-7C4B-CEA7-D0B1-950CF79C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802B-9B6F-46BC-BFE2-3D46D15D5A6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5CF66C-6987-704F-9AEA-F3D1F7BD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2AA283-B07D-435E-E691-99870F74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0915-4A94-4240-ADB5-B1707A41D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36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D07C7-9639-4E6A-D47D-B2F6D673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C3C908-DC40-D99D-F9B4-3B559654B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5D2152-ED4A-DCD4-9FB5-E3F9E643C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0120E8-3DDC-B45A-EF27-36495DC5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802B-9B6F-46BC-BFE2-3D46D15D5A6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91539D-3A2E-1B9C-C1A6-90E456FB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5F94DB-8FEC-366A-AD15-B3D7D71A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0915-4A94-4240-ADB5-B1707A41D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29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C6601D-5E52-B444-2857-C81CF2E8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D317AE-55C6-D383-B0E6-A99B39B8D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7B1606-118D-AE0A-BFD1-99DC71338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802B-9B6F-46BC-BFE2-3D46D15D5A6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F1056-24B4-0A74-BB61-9F6369A9F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49B3FB-83FA-B218-2277-25CA3DD30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0915-4A94-4240-ADB5-B1707A41D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08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12EF683F-E3DB-68BB-50B9-14685C5CBCB1}"/>
              </a:ext>
            </a:extLst>
          </p:cNvPr>
          <p:cNvSpPr/>
          <p:nvPr/>
        </p:nvSpPr>
        <p:spPr>
          <a:xfrm>
            <a:off x="79023" y="442028"/>
            <a:ext cx="1749778" cy="37253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C7A3A112-5B18-2820-635B-F01A6F4C8E57}"/>
              </a:ext>
            </a:extLst>
          </p:cNvPr>
          <p:cNvSpPr/>
          <p:nvPr/>
        </p:nvSpPr>
        <p:spPr>
          <a:xfrm>
            <a:off x="2223912" y="220132"/>
            <a:ext cx="1625599" cy="81632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Teclar equação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5464CE2-C05D-50A5-9BCF-B4FAF74884C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28801" y="628295"/>
            <a:ext cx="395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Decisão 17">
            <a:extLst>
              <a:ext uri="{FF2B5EF4-FFF2-40B4-BE49-F238E27FC236}">
                <a16:creationId xmlns:a16="http://schemas.microsoft.com/office/drawing/2014/main" id="{59BF34AE-83AD-03A9-7D1A-62FC164BA37D}"/>
              </a:ext>
            </a:extLst>
          </p:cNvPr>
          <p:cNvSpPr/>
          <p:nvPr/>
        </p:nvSpPr>
        <p:spPr>
          <a:xfrm>
            <a:off x="6859181" y="1320507"/>
            <a:ext cx="2077156" cy="16351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Delta é positivo?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54D745D-A487-23F4-4E08-F031D2236B48}"/>
              </a:ext>
            </a:extLst>
          </p:cNvPr>
          <p:cNvSpPr txBox="1"/>
          <p:nvPr/>
        </p:nvSpPr>
        <p:spPr>
          <a:xfrm>
            <a:off x="6488064" y="169697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0D75035-93F8-906D-7EC2-E726267FB57E}"/>
              </a:ext>
            </a:extLst>
          </p:cNvPr>
          <p:cNvSpPr txBox="1"/>
          <p:nvPr/>
        </p:nvSpPr>
        <p:spPr>
          <a:xfrm>
            <a:off x="9016990" y="151231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1" name="Fluxograma: Terminação 20">
            <a:extLst>
              <a:ext uri="{FF2B5EF4-FFF2-40B4-BE49-F238E27FC236}">
                <a16:creationId xmlns:a16="http://schemas.microsoft.com/office/drawing/2014/main" id="{D74ECCE0-DC58-8449-A84E-663886D3A756}"/>
              </a:ext>
            </a:extLst>
          </p:cNvPr>
          <p:cNvSpPr/>
          <p:nvPr/>
        </p:nvSpPr>
        <p:spPr>
          <a:xfrm>
            <a:off x="9539110" y="3051583"/>
            <a:ext cx="1860342" cy="83381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 da OPERAÇÃO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5412767-5567-4839-D85B-8BFA8357F93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849511" y="628294"/>
            <a:ext cx="7734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Exibir 26">
            <a:extLst>
              <a:ext uri="{FF2B5EF4-FFF2-40B4-BE49-F238E27FC236}">
                <a16:creationId xmlns:a16="http://schemas.microsoft.com/office/drawing/2014/main" id="{9E8DB4A5-098C-E112-D98B-D892A9B390AD}"/>
              </a:ext>
            </a:extLst>
          </p:cNvPr>
          <p:cNvSpPr/>
          <p:nvPr/>
        </p:nvSpPr>
        <p:spPr>
          <a:xfrm>
            <a:off x="9571815" y="1625206"/>
            <a:ext cx="1794933" cy="1025723"/>
          </a:xfrm>
          <a:prstGeom prst="flowChartDisplay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delta é negativo</a:t>
            </a:r>
          </a:p>
        </p:txBody>
      </p:sp>
      <p:sp>
        <p:nvSpPr>
          <p:cNvPr id="29" name="Fluxograma: Processo 28">
            <a:extLst>
              <a:ext uri="{FF2B5EF4-FFF2-40B4-BE49-F238E27FC236}">
                <a16:creationId xmlns:a16="http://schemas.microsoft.com/office/drawing/2014/main" id="{70647AF8-4840-981B-ABC5-156F22BD3CF3}"/>
              </a:ext>
            </a:extLst>
          </p:cNvPr>
          <p:cNvSpPr/>
          <p:nvPr/>
        </p:nvSpPr>
        <p:spPr>
          <a:xfrm>
            <a:off x="4622935" y="229304"/>
            <a:ext cx="1633199" cy="820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 separar os coeficientes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Google Sans"/>
              </a:rPr>
              <a:t>a,b,c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" name="Fluxograma: Processo 29">
            <a:extLst>
              <a:ext uri="{FF2B5EF4-FFF2-40B4-BE49-F238E27FC236}">
                <a16:creationId xmlns:a16="http://schemas.microsoft.com/office/drawing/2014/main" id="{00DF4A67-4BFB-740C-7043-83394C806F8A}"/>
              </a:ext>
            </a:extLst>
          </p:cNvPr>
          <p:cNvSpPr/>
          <p:nvPr/>
        </p:nvSpPr>
        <p:spPr>
          <a:xfrm>
            <a:off x="7081159" y="215894"/>
            <a:ext cx="1633199" cy="820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Realizar</a:t>
            </a:r>
            <a:r>
              <a:rPr lang="en-US" dirty="0">
                <a:solidFill>
                  <a:schemeClr val="bg1"/>
                </a:solidFill>
              </a:rPr>
              <a:t> delta</a:t>
            </a:r>
          </a:p>
          <a:p>
            <a:pPr algn="ctr"/>
            <a:r>
              <a:rPr lang="el-GR" b="0" i="0" dirty="0">
                <a:solidFill>
                  <a:schemeClr val="bg1"/>
                </a:solidFill>
                <a:effectLst/>
              </a:rPr>
              <a:t>Δ = </a:t>
            </a:r>
            <a:r>
              <a:rPr lang="pt-BR" b="0" i="0" dirty="0">
                <a:solidFill>
                  <a:schemeClr val="bg1"/>
                </a:solidFill>
                <a:effectLst/>
              </a:rPr>
              <a:t>b</a:t>
            </a:r>
            <a:r>
              <a:rPr lang="pt-BR" b="0" i="0" baseline="30000" dirty="0">
                <a:solidFill>
                  <a:schemeClr val="bg1"/>
                </a:solidFill>
                <a:effectLst/>
              </a:rPr>
              <a:t>2</a:t>
            </a:r>
            <a:r>
              <a:rPr lang="pt-BR" b="0" i="0" dirty="0">
                <a:solidFill>
                  <a:schemeClr val="bg1"/>
                </a:solidFill>
                <a:effectLst/>
              </a:rPr>
              <a:t> – 4ac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1" name="Fluxograma: Exibir 30">
            <a:extLst>
              <a:ext uri="{FF2B5EF4-FFF2-40B4-BE49-F238E27FC236}">
                <a16:creationId xmlns:a16="http://schemas.microsoft.com/office/drawing/2014/main" id="{BE8BFA8F-E862-857E-D5BB-F5EA4316F3DB}"/>
              </a:ext>
            </a:extLst>
          </p:cNvPr>
          <p:cNvSpPr/>
          <p:nvPr/>
        </p:nvSpPr>
        <p:spPr>
          <a:xfrm>
            <a:off x="4473819" y="1696976"/>
            <a:ext cx="1718001" cy="882186"/>
          </a:xfrm>
          <a:prstGeom prst="flowChartDispla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Exibir resultado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D79EFBF-3D08-DD4D-1013-38B4418C8B30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6256134" y="626176"/>
            <a:ext cx="825025" cy="1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6993E62-F012-3749-8B3E-DCBD0A69DF22}"/>
              </a:ext>
            </a:extLst>
          </p:cNvPr>
          <p:cNvCxnSpPr>
            <a:stCxn id="31" idx="3"/>
            <a:endCxn id="18" idx="1"/>
          </p:cNvCxnSpPr>
          <p:nvPr/>
        </p:nvCxnSpPr>
        <p:spPr>
          <a:xfrm>
            <a:off x="6191820" y="2138069"/>
            <a:ext cx="667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425ED49-A4F0-6E36-3ECC-21F0E4EAA364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 flipV="1">
            <a:off x="8936337" y="2138068"/>
            <a:ext cx="635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4E9EE025-EDCF-4479-E9A4-23F1398CCE0A}"/>
              </a:ext>
            </a:extLst>
          </p:cNvPr>
          <p:cNvCxnSpPr>
            <a:stCxn id="27" idx="2"/>
            <a:endCxn id="21" idx="0"/>
          </p:cNvCxnSpPr>
          <p:nvPr/>
        </p:nvCxnSpPr>
        <p:spPr>
          <a:xfrm flipH="1">
            <a:off x="10469281" y="2650929"/>
            <a:ext cx="1" cy="40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4C734335-E0CF-55CB-1B2B-310FA740B1A9}"/>
              </a:ext>
            </a:extLst>
          </p:cNvPr>
          <p:cNvCxnSpPr>
            <a:stCxn id="30" idx="2"/>
            <a:endCxn id="18" idx="0"/>
          </p:cNvCxnSpPr>
          <p:nvPr/>
        </p:nvCxnSpPr>
        <p:spPr>
          <a:xfrm>
            <a:off x="7897759" y="1036457"/>
            <a:ext cx="0" cy="28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66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ANSELMO SANTOS</dc:creator>
  <cp:lastModifiedBy>RAFAEL ANSELMO SANTOS</cp:lastModifiedBy>
  <cp:revision>2</cp:revision>
  <dcterms:created xsi:type="dcterms:W3CDTF">2023-04-28T14:12:42Z</dcterms:created>
  <dcterms:modified xsi:type="dcterms:W3CDTF">2023-05-09T14:41:04Z</dcterms:modified>
</cp:coreProperties>
</file>