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0141-390D-0904-7076-B965947FC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AEEAB-2210-5940-13C0-18E14913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0A2EE-23FB-BB7E-A9A1-0870CCFE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4E606-BA70-BBD2-8703-CDEDB63B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8D68D-70CF-3501-041F-E83A435D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7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409EE-5255-F018-587B-2343BC00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9A8AA1-343F-6D0D-2AEB-19B381C8D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BC0A1-C306-7A9E-E408-6259C0D5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1DAF7-7E3C-555C-16B5-B0286F0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BD675B-96BA-50CA-3FAB-E0DB54A4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AD6E81-DFFC-0372-EA76-F4901B5A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33876A-9043-B400-98BB-24ED8AA79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60BE6-9D2B-4048-5933-26B55202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41527B-66B5-C9B2-FDB0-9272FD67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520CD9-60E3-C1F0-4944-81EACF77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9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883C-E566-BB34-A19B-42E3C79C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E58DB-B2D5-F362-AB2F-49C19642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FA6E52-FF41-E981-2C94-639BAD66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6E434-0937-9E12-6796-6E6207DC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60D0A-0DC1-1840-B248-BED490C7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88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83BF9-5269-9DE8-14B4-CEADD6D0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CAF797-82BD-01F9-AAFC-D84D8A20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162EF2-AEE7-6FA4-AB90-503D68B5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074A1-7139-9B73-015D-D3397E6D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8CEB2-BE0E-C2A4-9E47-E932B24E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3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CBD4-DE58-3406-1C55-985DB365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E7651-E3FA-4422-CB23-C52F6C064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399DAF-694D-2170-BC3E-D3AC510B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A34D8B-C14C-F712-E50E-AC570606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0E24A1-025B-88F3-F891-0C5B448E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9C9256-F49E-F2CF-A350-47C4B4C0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0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BD9E1-30EA-BE6F-63E5-03174F37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BB83E8-22A3-861C-C6AD-39230AB7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B6DE0D-0D06-5E59-96F7-0C493F91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CBD57-F815-A994-EB0C-218CF82A1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6527C1-3715-B936-0F97-3D8E5F638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2B9778-FFD7-4875-A4F9-163A2D93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36EA5D-B3BD-6A04-0789-9C2A59F8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5A6A54-BFD0-67B3-DEF4-B059968D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DB88B-EC49-DF64-DDA8-EB8C73AC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BB8B-64F9-F921-64CE-A4EC1A3D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7A6020-95A3-D402-AC8F-6D00E0C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E2CABC-09A8-2426-6D3C-E8ABA7AE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522F2-5932-9E8B-EFCA-F5F642C2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BD169E-90F2-EAB3-B0CE-5C2AE0A5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4C0658-32DE-0B78-6F36-51DC92B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0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21FAF-DB55-F275-D57B-987A01D8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9AB47-77E7-D1D1-5715-356F40757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05E388-7A74-AE25-6215-4B347F98F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D5368-0DE3-0FCD-A547-5694B4E8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90069-5113-D35A-F710-7E01EA71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3E8BC5-13D6-B2F9-A852-42F76BB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5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50384-7A1A-1757-748F-6315C58A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FA4518-73EB-0561-6B6B-6C6923DED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AD7E6E-76D4-12B5-8FFB-0431A028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CB5256-3AFC-E6A9-23E1-E39BD0AF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FDDF2-66E4-B7CA-2187-5E2C0D5D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B3C81E-36DC-190C-15D6-63085D16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9296E1-28C6-3433-07F8-AA66629D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B08775-2D7E-70A1-9AAC-15D93CF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846BF-3E35-D496-1870-35E7F2610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1EDB-3536-4C2C-82BE-C4AF0309AA59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33122-64A5-B018-BCDD-E09317B3B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ED923-F237-E9C6-215C-D4F996CDC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F69C-CCC0-4E7E-A226-F022CDB3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9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F4406A76-5910-577D-674A-865906A24990}"/>
              </a:ext>
            </a:extLst>
          </p:cNvPr>
          <p:cNvSpPr/>
          <p:nvPr/>
        </p:nvSpPr>
        <p:spPr>
          <a:xfrm>
            <a:off x="3859619" y="233916"/>
            <a:ext cx="2764465" cy="55643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Fluxograma: Terminação 4">
            <a:extLst>
              <a:ext uri="{FF2B5EF4-FFF2-40B4-BE49-F238E27FC236}">
                <a16:creationId xmlns:a16="http://schemas.microsoft.com/office/drawing/2014/main" id="{A6E6125D-9537-2D74-6987-92D8F96F330E}"/>
              </a:ext>
            </a:extLst>
          </p:cNvPr>
          <p:cNvSpPr/>
          <p:nvPr/>
        </p:nvSpPr>
        <p:spPr>
          <a:xfrm>
            <a:off x="3859618" y="6191691"/>
            <a:ext cx="2764465" cy="4855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C651246D-51F2-AFDA-4F80-1B62A1BA3808}"/>
              </a:ext>
            </a:extLst>
          </p:cNvPr>
          <p:cNvSpPr/>
          <p:nvPr/>
        </p:nvSpPr>
        <p:spPr>
          <a:xfrm>
            <a:off x="3859617" y="2204336"/>
            <a:ext cx="2764465" cy="10419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Ler número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6EDA3FAF-B3CF-0C95-9FEE-C3EA8E0D9994}"/>
              </a:ext>
            </a:extLst>
          </p:cNvPr>
          <p:cNvSpPr/>
          <p:nvPr/>
        </p:nvSpPr>
        <p:spPr>
          <a:xfrm>
            <a:off x="3852529" y="3447680"/>
            <a:ext cx="2764465" cy="14885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número &gt; 0</a:t>
            </a:r>
          </a:p>
        </p:txBody>
      </p:sp>
      <p:sp>
        <p:nvSpPr>
          <p:cNvPr id="8" name="Fluxograma: Exibir 7">
            <a:extLst>
              <a:ext uri="{FF2B5EF4-FFF2-40B4-BE49-F238E27FC236}">
                <a16:creationId xmlns:a16="http://schemas.microsoft.com/office/drawing/2014/main" id="{56B0CDB8-3B7E-5C6C-404C-A8A1971B09C0}"/>
              </a:ext>
            </a:extLst>
          </p:cNvPr>
          <p:cNvSpPr/>
          <p:nvPr/>
        </p:nvSpPr>
        <p:spPr>
          <a:xfrm>
            <a:off x="3852529" y="5181525"/>
            <a:ext cx="2764465" cy="76554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Exibir </a:t>
            </a:r>
          </a:p>
          <a:p>
            <a:pPr algn="ctr"/>
            <a:r>
              <a:rPr lang="pt-BR" dirty="0"/>
              <a:t>“Bem Vindo”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A0A7103-B4D5-DBA4-EED6-4BE0433F2DB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234762" y="3246326"/>
            <a:ext cx="7088" cy="2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57D5491-8B18-AD12-6A36-999D5B9A760D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234762" y="5947069"/>
            <a:ext cx="7089" cy="24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68FABE-451F-4A94-F92B-63733F25F8B4}"/>
              </a:ext>
            </a:extLst>
          </p:cNvPr>
          <p:cNvSpPr txBox="1"/>
          <p:nvPr/>
        </p:nvSpPr>
        <p:spPr>
          <a:xfrm>
            <a:off x="4937209" y="485538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BB72B9-E5C9-01BF-D4D2-B09C9F31A2E7}"/>
              </a:ext>
            </a:extLst>
          </p:cNvPr>
          <p:cNvSpPr txBox="1"/>
          <p:nvPr/>
        </p:nvSpPr>
        <p:spPr>
          <a:xfrm>
            <a:off x="6290336" y="37602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EE67F9-B6AF-2A32-67E1-1991E08ECB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234762" y="4936238"/>
            <a:ext cx="0" cy="24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Exibir 23">
            <a:extLst>
              <a:ext uri="{FF2B5EF4-FFF2-40B4-BE49-F238E27FC236}">
                <a16:creationId xmlns:a16="http://schemas.microsoft.com/office/drawing/2014/main" id="{6E283D8A-A835-237D-017D-E0E191624B7D}"/>
              </a:ext>
            </a:extLst>
          </p:cNvPr>
          <p:cNvSpPr/>
          <p:nvPr/>
        </p:nvSpPr>
        <p:spPr>
          <a:xfrm>
            <a:off x="3441698" y="1111415"/>
            <a:ext cx="3600302" cy="76554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Exibir </a:t>
            </a:r>
          </a:p>
          <a:p>
            <a:pPr algn="ctr"/>
            <a:r>
              <a:rPr lang="pt-BR" dirty="0"/>
              <a:t>“Digite valor POSITIVO”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F81BB68-87B8-DBD4-27AA-D3886E41C487}"/>
              </a:ext>
            </a:extLst>
          </p:cNvPr>
          <p:cNvCxnSpPr>
            <a:stCxn id="4" idx="2"/>
            <a:endCxn id="24" idx="0"/>
          </p:cNvCxnSpPr>
          <p:nvPr/>
        </p:nvCxnSpPr>
        <p:spPr>
          <a:xfrm flipH="1">
            <a:off x="5241849" y="790353"/>
            <a:ext cx="3" cy="32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1044F74-EA8D-D11A-3EB1-D6708A98BD13}"/>
              </a:ext>
            </a:extLst>
          </p:cNvPr>
          <p:cNvCxnSpPr>
            <a:stCxn id="24" idx="2"/>
            <a:endCxn id="6" idx="0"/>
          </p:cNvCxnSpPr>
          <p:nvPr/>
        </p:nvCxnSpPr>
        <p:spPr>
          <a:xfrm>
            <a:off x="5241849" y="1876959"/>
            <a:ext cx="1" cy="43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1D2B38D6-EA78-9AB9-B666-7E8DFD93C07F}"/>
              </a:ext>
            </a:extLst>
          </p:cNvPr>
          <p:cNvCxnSpPr>
            <a:stCxn id="7" idx="3"/>
            <a:endCxn id="24" idx="3"/>
          </p:cNvCxnSpPr>
          <p:nvPr/>
        </p:nvCxnSpPr>
        <p:spPr>
          <a:xfrm flipV="1">
            <a:off x="6616994" y="1494187"/>
            <a:ext cx="425006" cy="2697772"/>
          </a:xfrm>
          <a:prstGeom prst="bentConnector3">
            <a:avLst>
              <a:gd name="adj1" fmla="val 153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7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913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LUIZ PARQUET DE CAMPOS</dc:creator>
  <cp:lastModifiedBy>RAFAEL ANSELMO SANTOS</cp:lastModifiedBy>
  <cp:revision>2</cp:revision>
  <dcterms:created xsi:type="dcterms:W3CDTF">2023-04-27T13:48:04Z</dcterms:created>
  <dcterms:modified xsi:type="dcterms:W3CDTF">2023-04-27T14:52:13Z</dcterms:modified>
</cp:coreProperties>
</file>