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5BFEF-9457-0F0C-69A3-202571F22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1EA71-8B40-6B1B-F320-25741C520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E08601-F3F6-4B36-2371-CF2BC96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2484B-42C7-C789-3032-0944F9DC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BF375-FE66-0E92-3800-A3AC5E1C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93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CD5C5-C715-1AFC-4547-D8165ECB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6964CE-039C-C359-C93C-292925064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AA2C1-CDAF-1EA3-92FD-49BD1BC3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581C6-7E08-62EE-260C-92992321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D76C5-0B27-3BF9-0783-49CC5382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21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816121-B22D-1ED5-1276-5C975C261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093112-F2D9-9B6C-EDD2-F27D44231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9FC803-1095-E29D-1E84-3AD03CD1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062E2-70DE-6876-43CB-C842AA63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1E6A79-79FC-D9C7-AFD6-482F3447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37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FDD32-7260-3445-28BB-5E68C407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F47FA-93D1-2D2A-7E0D-51912D46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471587-DBE7-D56D-80A8-68C68426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B8F57D-6103-6D53-3E6A-0ED0F1D8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733B7-A109-D77A-A1D7-9A4FCCA2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1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51DD-D79D-9597-076E-39E134BF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89B6A-2C8C-C4DA-92E5-749C25B2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90C9B8-8133-391E-3220-6341D95A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C244C-AC4F-01A1-F3EF-3CFEDAD2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73FD5-E5B3-5BAF-C388-ADE85339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4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39283-C43E-A0EC-4740-60D3D642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3D7B56-C589-E3A1-7D75-23873F10B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74D9C3-3027-0C83-8631-CE159BD5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1E0CBE-0C21-AE5F-10D6-7180454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ECF841-F847-CC48-B41B-7B497598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088B67-3F3B-9A56-71F6-177D8E4A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8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50798-9FB7-3ECC-056B-23B04C3D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668618-FA3D-1D4D-0462-9C383D3D2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9EE4DD-93D6-D551-83E9-307247712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3EA226-5F93-932C-6386-2C14646E2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1FA8F5-F137-ACCB-70D8-16FAE81AE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2611D0-95EB-393A-6D13-0824AC60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557B0A-DF72-AAD4-872C-7575B7B4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33A0D2-F3B0-BE5E-026C-B174FDDD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04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B312C-5704-9DB3-5402-8D1180F6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5BBE55-995E-2EE0-436E-5F4EE2D7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01DECB-19A3-D890-A861-4CA6330D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81CDCE-47DA-07A2-7EEB-2550AF53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54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894C2B-3B9E-033F-1622-290DAB49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592970-592C-437B-4690-BA9D27C6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3611BD-E7A5-1E8E-34F3-83E0F530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9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8A27E-68B8-AE37-82B5-FAC11C62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94700-DE5C-5BC1-1A6C-1D5C6B46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770029-99A5-85EB-90E2-8ABA88C2C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4D3C9E-ADF3-6067-9BF3-E7DFA807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034B9-0FFA-D915-A62A-8D9BDEB4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C6C8CD-FF68-E114-EFD5-5996204E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8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F0A5B-4FAD-BCB5-5877-EE19E4FD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D62E28-624D-E6E7-EA71-1D99EC626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8CED32-8E2F-864E-093A-61FE1DF28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F3F373-A6A3-2E8B-0C32-C990B8F8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D1D4-85D5-4A03-A69C-8735F553E32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4C50B1-9E9A-7E8D-C6F8-E579E774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A74AE7-D2D8-A0DE-8C35-8A9DEEE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2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AA31F8-CC0F-3D18-A9B2-47E4481A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9773D-5A77-AE77-A6D3-99A003AF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4EC4E-7731-E1C5-225D-AEB26C5BE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D1D4-85D5-4A03-A69C-8735F553E32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819F3-D451-3B0B-0957-C58D699A9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972CD-1CCD-E90F-98FD-23B9FBA0D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4C0A-D815-4036-9939-28B55D00AD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70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A42066E0-B192-87B4-5FAA-4BFA011DC437}"/>
              </a:ext>
            </a:extLst>
          </p:cNvPr>
          <p:cNvSpPr/>
          <p:nvPr/>
        </p:nvSpPr>
        <p:spPr>
          <a:xfrm>
            <a:off x="5351317" y="305518"/>
            <a:ext cx="1489365" cy="651412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0D9391B7-EAA4-524F-7781-1F5D697383CA}"/>
              </a:ext>
            </a:extLst>
          </p:cNvPr>
          <p:cNvSpPr/>
          <p:nvPr/>
        </p:nvSpPr>
        <p:spPr>
          <a:xfrm>
            <a:off x="5160334" y="1371599"/>
            <a:ext cx="1871330" cy="925034"/>
          </a:xfrm>
          <a:prstGeom prst="flowChartManualInp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Ler Primeiro Número</a:t>
            </a:r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9A7648C3-0110-D591-D3D0-A1F71F3B2425}"/>
              </a:ext>
            </a:extLst>
          </p:cNvPr>
          <p:cNvSpPr/>
          <p:nvPr/>
        </p:nvSpPr>
        <p:spPr>
          <a:xfrm>
            <a:off x="5164281" y="2503966"/>
            <a:ext cx="1871330" cy="925034"/>
          </a:xfrm>
          <a:prstGeom prst="flowChartManualInp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Ler Segundo Número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6CA60320-6ACB-5FB6-551E-41BD1FAD4A35}"/>
              </a:ext>
            </a:extLst>
          </p:cNvPr>
          <p:cNvSpPr/>
          <p:nvPr/>
        </p:nvSpPr>
        <p:spPr>
          <a:xfrm>
            <a:off x="5160334" y="3641647"/>
            <a:ext cx="1871330" cy="563525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Somar os números</a:t>
            </a:r>
          </a:p>
        </p:txBody>
      </p:sp>
      <p:sp>
        <p:nvSpPr>
          <p:cNvPr id="9" name="Fluxograma: Exibir 8">
            <a:extLst>
              <a:ext uri="{FF2B5EF4-FFF2-40B4-BE49-F238E27FC236}">
                <a16:creationId xmlns:a16="http://schemas.microsoft.com/office/drawing/2014/main" id="{635C14EE-D2C7-DF0D-804D-CCDAF4CA456A}"/>
              </a:ext>
            </a:extLst>
          </p:cNvPr>
          <p:cNvSpPr/>
          <p:nvPr/>
        </p:nvSpPr>
        <p:spPr>
          <a:xfrm>
            <a:off x="5160333" y="4437666"/>
            <a:ext cx="1871330" cy="701739"/>
          </a:xfrm>
          <a:prstGeom prst="flowChartDisplay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Mostrar resultados</a:t>
            </a:r>
          </a:p>
        </p:txBody>
      </p:sp>
      <p:sp>
        <p:nvSpPr>
          <p:cNvPr id="10" name="Fluxograma: Terminação 9">
            <a:extLst>
              <a:ext uri="{FF2B5EF4-FFF2-40B4-BE49-F238E27FC236}">
                <a16:creationId xmlns:a16="http://schemas.microsoft.com/office/drawing/2014/main" id="{A088545B-2745-2680-EF71-AC29A927CE57}"/>
              </a:ext>
            </a:extLst>
          </p:cNvPr>
          <p:cNvSpPr/>
          <p:nvPr/>
        </p:nvSpPr>
        <p:spPr>
          <a:xfrm>
            <a:off x="5351317" y="5496659"/>
            <a:ext cx="1489365" cy="651412"/>
          </a:xfrm>
          <a:prstGeom prst="flowChartTermina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9CC7EA5-2F16-7AE1-F2B3-57E89ED4B24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956930"/>
            <a:ext cx="1" cy="50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D8BDB51-5313-C464-4FEC-673EB7F6433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2296633"/>
            <a:ext cx="3947" cy="29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2193FA7-5A7F-8807-396B-45E73ADA56F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3429000"/>
            <a:ext cx="3947" cy="21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3EE2D3E-FEF6-6738-8681-7A1C7FF06BC7}"/>
              </a:ext>
            </a:extLst>
          </p:cNvPr>
          <p:cNvCxnSpPr>
            <a:stCxn id="7" idx="2"/>
          </p:cNvCxnSpPr>
          <p:nvPr/>
        </p:nvCxnSpPr>
        <p:spPr>
          <a:xfrm flipH="1">
            <a:off x="6095998" y="4205172"/>
            <a:ext cx="1" cy="2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1E15DB1-40B3-BAE5-31B2-13C278C0217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5998" y="5139405"/>
            <a:ext cx="2" cy="35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9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9F5C78D3-636E-8CE6-628C-67854A9154BC}"/>
              </a:ext>
            </a:extLst>
          </p:cNvPr>
          <p:cNvSpPr/>
          <p:nvPr/>
        </p:nvSpPr>
        <p:spPr>
          <a:xfrm>
            <a:off x="643268" y="146198"/>
            <a:ext cx="1775637" cy="52099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F5BA5F74-3772-25ED-8CCB-FB8FC3BEBC12}"/>
              </a:ext>
            </a:extLst>
          </p:cNvPr>
          <p:cNvSpPr/>
          <p:nvPr/>
        </p:nvSpPr>
        <p:spPr>
          <a:xfrm>
            <a:off x="680482" y="861237"/>
            <a:ext cx="1701210" cy="999461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Receber Primeiro Número</a:t>
            </a:r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B694194A-6028-018B-69FE-3958770E3D19}"/>
              </a:ext>
            </a:extLst>
          </p:cNvPr>
          <p:cNvSpPr/>
          <p:nvPr/>
        </p:nvSpPr>
        <p:spPr>
          <a:xfrm>
            <a:off x="680483" y="2041450"/>
            <a:ext cx="1701210" cy="962246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Receber Operador Matemático</a:t>
            </a:r>
          </a:p>
        </p:txBody>
      </p: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FE8591D9-F6B2-C884-0604-391A52418E49}"/>
              </a:ext>
            </a:extLst>
          </p:cNvPr>
          <p:cNvSpPr/>
          <p:nvPr/>
        </p:nvSpPr>
        <p:spPr>
          <a:xfrm>
            <a:off x="680483" y="3184448"/>
            <a:ext cx="1701210" cy="962246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Receber Segundo Número</a:t>
            </a:r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AF8FC98E-3EE1-D293-51A4-795FAF5C793A}"/>
              </a:ext>
            </a:extLst>
          </p:cNvPr>
          <p:cNvSpPr/>
          <p:nvPr/>
        </p:nvSpPr>
        <p:spPr>
          <a:xfrm>
            <a:off x="4625163" y="159489"/>
            <a:ext cx="2190307" cy="1565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operador for “+”</a:t>
            </a:r>
          </a:p>
        </p:txBody>
      </p:sp>
      <p:sp>
        <p:nvSpPr>
          <p:cNvPr id="9" name="Fluxograma: Decisão 8">
            <a:extLst>
              <a:ext uri="{FF2B5EF4-FFF2-40B4-BE49-F238E27FC236}">
                <a16:creationId xmlns:a16="http://schemas.microsoft.com/office/drawing/2014/main" id="{281A00EA-9A9B-914F-86F5-311302FE1467}"/>
              </a:ext>
            </a:extLst>
          </p:cNvPr>
          <p:cNvSpPr/>
          <p:nvPr/>
        </p:nvSpPr>
        <p:spPr>
          <a:xfrm>
            <a:off x="4598581" y="1860698"/>
            <a:ext cx="2190307" cy="1565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operador for “-”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E953D92A-8C39-EAD3-9F7B-43239E217169}"/>
              </a:ext>
            </a:extLst>
          </p:cNvPr>
          <p:cNvSpPr/>
          <p:nvPr/>
        </p:nvSpPr>
        <p:spPr>
          <a:xfrm>
            <a:off x="4598582" y="3665571"/>
            <a:ext cx="2190307" cy="14672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operador for “*”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97B34DE2-26B5-7339-4AB8-4AF8485D5D18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126510" y="3551272"/>
            <a:ext cx="510366" cy="17012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1DA4EEF-D5F5-F8E6-E4EA-0CFE579BECCE}"/>
              </a:ext>
            </a:extLst>
          </p:cNvPr>
          <p:cNvCxnSpPr>
            <a:cxnSpLocks/>
          </p:cNvCxnSpPr>
          <p:nvPr/>
        </p:nvCxnSpPr>
        <p:spPr>
          <a:xfrm flipV="1">
            <a:off x="3232298" y="159489"/>
            <a:ext cx="0" cy="4476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1C39E38-8510-AE9F-F43E-1DC36E422207}"/>
              </a:ext>
            </a:extLst>
          </p:cNvPr>
          <p:cNvCxnSpPr>
            <a:endCxn id="8" idx="0"/>
          </p:cNvCxnSpPr>
          <p:nvPr/>
        </p:nvCxnSpPr>
        <p:spPr>
          <a:xfrm>
            <a:off x="3232298" y="159489"/>
            <a:ext cx="2488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Processo 24">
            <a:extLst>
              <a:ext uri="{FF2B5EF4-FFF2-40B4-BE49-F238E27FC236}">
                <a16:creationId xmlns:a16="http://schemas.microsoft.com/office/drawing/2014/main" id="{45E7309F-25E9-6447-0683-35568978EDD0}"/>
              </a:ext>
            </a:extLst>
          </p:cNvPr>
          <p:cNvSpPr/>
          <p:nvPr/>
        </p:nvSpPr>
        <p:spPr>
          <a:xfrm>
            <a:off x="8091375" y="559159"/>
            <a:ext cx="1935127" cy="7389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N1+N2</a:t>
            </a:r>
          </a:p>
        </p:txBody>
      </p: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0B107CFC-B163-6C29-906F-DCBA8689055D}"/>
              </a:ext>
            </a:extLst>
          </p:cNvPr>
          <p:cNvSpPr/>
          <p:nvPr/>
        </p:nvSpPr>
        <p:spPr>
          <a:xfrm>
            <a:off x="8091375" y="2274041"/>
            <a:ext cx="1935127" cy="7389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N1+N2</a:t>
            </a:r>
          </a:p>
        </p:txBody>
      </p:sp>
      <p:sp>
        <p:nvSpPr>
          <p:cNvPr id="27" name="Fluxograma: Processo 26">
            <a:extLst>
              <a:ext uri="{FF2B5EF4-FFF2-40B4-BE49-F238E27FC236}">
                <a16:creationId xmlns:a16="http://schemas.microsoft.com/office/drawing/2014/main" id="{2C2FB175-3566-B901-EAD3-8619EB6E808A}"/>
              </a:ext>
            </a:extLst>
          </p:cNvPr>
          <p:cNvSpPr/>
          <p:nvPr/>
        </p:nvSpPr>
        <p:spPr>
          <a:xfrm>
            <a:off x="8080743" y="4005820"/>
            <a:ext cx="1935127" cy="7389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N1+N2</a:t>
            </a:r>
          </a:p>
        </p:txBody>
      </p:sp>
      <p:sp>
        <p:nvSpPr>
          <p:cNvPr id="28" name="Fluxograma: Processo 27">
            <a:extLst>
              <a:ext uri="{FF2B5EF4-FFF2-40B4-BE49-F238E27FC236}">
                <a16:creationId xmlns:a16="http://schemas.microsoft.com/office/drawing/2014/main" id="{B67FD00E-08CF-1974-1FDF-90F18231CE4E}"/>
              </a:ext>
            </a:extLst>
          </p:cNvPr>
          <p:cNvSpPr/>
          <p:nvPr/>
        </p:nvSpPr>
        <p:spPr>
          <a:xfrm>
            <a:off x="283454" y="5130940"/>
            <a:ext cx="1935127" cy="7389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N1/N2</a:t>
            </a:r>
          </a:p>
        </p:txBody>
      </p:sp>
      <p:sp>
        <p:nvSpPr>
          <p:cNvPr id="29" name="Fluxograma: Exibir 28">
            <a:extLst>
              <a:ext uri="{FF2B5EF4-FFF2-40B4-BE49-F238E27FC236}">
                <a16:creationId xmlns:a16="http://schemas.microsoft.com/office/drawing/2014/main" id="{C2C959C2-D142-305C-08F3-97C57160F9C9}"/>
              </a:ext>
            </a:extLst>
          </p:cNvPr>
          <p:cNvSpPr/>
          <p:nvPr/>
        </p:nvSpPr>
        <p:spPr>
          <a:xfrm>
            <a:off x="8038212" y="5118249"/>
            <a:ext cx="2020188" cy="850605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Exibir resultado matemático</a:t>
            </a:r>
          </a:p>
        </p:txBody>
      </p:sp>
      <p:sp>
        <p:nvSpPr>
          <p:cNvPr id="30" name="Fluxograma: Terminação 29">
            <a:extLst>
              <a:ext uri="{FF2B5EF4-FFF2-40B4-BE49-F238E27FC236}">
                <a16:creationId xmlns:a16="http://schemas.microsoft.com/office/drawing/2014/main" id="{E80181C3-82E3-BED2-2F8F-7E9CA6D75E53}"/>
              </a:ext>
            </a:extLst>
          </p:cNvPr>
          <p:cNvSpPr/>
          <p:nvPr/>
        </p:nvSpPr>
        <p:spPr>
          <a:xfrm>
            <a:off x="8234915" y="6173086"/>
            <a:ext cx="1626781" cy="57770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678C47D-CE04-10DE-24CF-E67BCB7952F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31087" y="667194"/>
            <a:ext cx="0" cy="29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69D2462-8CC8-83AF-2B29-7B0AC359AEC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531087" y="1860698"/>
            <a:ext cx="1" cy="27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72C434D-E626-29A0-5B1A-5C85ED803DA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531088" y="3003696"/>
            <a:ext cx="0" cy="27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1C9CED75-3E2B-65DC-0313-87C11087AE7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693735" y="1725137"/>
            <a:ext cx="26582" cy="13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85F084CF-B73E-60D5-9523-F24729E3E09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693735" y="3426346"/>
            <a:ext cx="1" cy="23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41802A3-FA6C-3142-0E04-99D1E5FEB793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flipH="1" flipV="1">
            <a:off x="1251018" y="5130940"/>
            <a:ext cx="4442718" cy="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A36E2D0-B9A5-97C8-7A26-8CDF136B59BB}"/>
              </a:ext>
            </a:extLst>
          </p:cNvPr>
          <p:cNvSpPr txBox="1"/>
          <p:nvPr/>
        </p:nvSpPr>
        <p:spPr>
          <a:xfrm>
            <a:off x="6562220" y="3896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7F0E005-6F40-A044-B1EB-D84A7FCEAC48}"/>
              </a:ext>
            </a:extLst>
          </p:cNvPr>
          <p:cNvSpPr txBox="1"/>
          <p:nvPr/>
        </p:nvSpPr>
        <p:spPr>
          <a:xfrm>
            <a:off x="5082363" y="17251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3254F4D-1C23-1697-B5AE-84B31F979A61}"/>
              </a:ext>
            </a:extLst>
          </p:cNvPr>
          <p:cNvSpPr txBox="1"/>
          <p:nvPr/>
        </p:nvSpPr>
        <p:spPr>
          <a:xfrm>
            <a:off x="5082363" y="34450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60CED2B-370C-794B-DA14-B4EAC83EF51E}"/>
              </a:ext>
            </a:extLst>
          </p:cNvPr>
          <p:cNvSpPr txBox="1"/>
          <p:nvPr/>
        </p:nvSpPr>
        <p:spPr>
          <a:xfrm>
            <a:off x="294087" y="58362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924EF27B-C818-4A03-D1CB-696EBAAE11DB}"/>
              </a:ext>
            </a:extLst>
          </p:cNvPr>
          <p:cNvCxnSpPr>
            <a:stCxn id="8" idx="3"/>
            <a:endCxn id="25" idx="1"/>
          </p:cNvCxnSpPr>
          <p:nvPr/>
        </p:nvCxnSpPr>
        <p:spPr>
          <a:xfrm flipV="1">
            <a:off x="6815470" y="928640"/>
            <a:ext cx="1275905" cy="1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F5409EE-44F2-BF25-1838-701DE6D0BA03}"/>
              </a:ext>
            </a:extLst>
          </p:cNvPr>
          <p:cNvCxnSpPr>
            <a:stCxn id="9" idx="3"/>
            <a:endCxn id="26" idx="1"/>
          </p:cNvCxnSpPr>
          <p:nvPr/>
        </p:nvCxnSpPr>
        <p:spPr>
          <a:xfrm>
            <a:off x="6788888" y="2643522"/>
            <a:ext cx="130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C539FEE-93F5-234D-E8DF-9832FB2DE99E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 flipV="1">
            <a:off x="6788889" y="4375301"/>
            <a:ext cx="1291854" cy="2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2303B9D-1E83-7E02-26F2-FE0774E2BB3B}"/>
              </a:ext>
            </a:extLst>
          </p:cNvPr>
          <p:cNvCxnSpPr>
            <a:stCxn id="25" idx="3"/>
          </p:cNvCxnSpPr>
          <p:nvPr/>
        </p:nvCxnSpPr>
        <p:spPr>
          <a:xfrm flipV="1">
            <a:off x="10026502" y="928639"/>
            <a:ext cx="7442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3C2C836-F02D-0D0B-134F-A8BBFD0C6336}"/>
              </a:ext>
            </a:extLst>
          </p:cNvPr>
          <p:cNvCxnSpPr/>
          <p:nvPr/>
        </p:nvCxnSpPr>
        <p:spPr>
          <a:xfrm>
            <a:off x="10781414" y="935476"/>
            <a:ext cx="0" cy="346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96AD860-CE45-F9A4-EEC1-3E7B09E995B0}"/>
              </a:ext>
            </a:extLst>
          </p:cNvPr>
          <p:cNvCxnSpPr>
            <a:endCxn id="26" idx="3"/>
          </p:cNvCxnSpPr>
          <p:nvPr/>
        </p:nvCxnSpPr>
        <p:spPr>
          <a:xfrm flipH="1">
            <a:off x="10026502" y="2643521"/>
            <a:ext cx="7442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E4851CD8-3886-2954-B684-C794685DCC93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10015870" y="4375301"/>
            <a:ext cx="754911" cy="23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E67A73E1-2183-CB50-401D-CF48B7F6DE42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9048306" y="4744781"/>
            <a:ext cx="1" cy="37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8894FEBA-E1EB-7798-9A6F-B50E71740B91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9048306" y="5968854"/>
            <a:ext cx="0" cy="20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xograma: Decisão 88">
            <a:extLst>
              <a:ext uri="{FF2B5EF4-FFF2-40B4-BE49-F238E27FC236}">
                <a16:creationId xmlns:a16="http://schemas.microsoft.com/office/drawing/2014/main" id="{0514C7D5-E62B-6A43-4148-1C9680674459}"/>
              </a:ext>
            </a:extLst>
          </p:cNvPr>
          <p:cNvSpPr/>
          <p:nvPr/>
        </p:nvSpPr>
        <p:spPr>
          <a:xfrm>
            <a:off x="4598580" y="5231219"/>
            <a:ext cx="2190307" cy="1565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N2 = 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DAD760B9-EDBB-3BCD-4570-52C1115C69F6}"/>
              </a:ext>
            </a:extLst>
          </p:cNvPr>
          <p:cNvSpPr txBox="1"/>
          <p:nvPr/>
        </p:nvSpPr>
        <p:spPr>
          <a:xfrm>
            <a:off x="6373706" y="523121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F632711E-5079-3535-1757-4C2E6DD620BA}"/>
              </a:ext>
            </a:extLst>
          </p:cNvPr>
          <p:cNvCxnSpPr>
            <a:stCxn id="89" idx="3"/>
          </p:cNvCxnSpPr>
          <p:nvPr/>
        </p:nvCxnSpPr>
        <p:spPr>
          <a:xfrm flipV="1">
            <a:off x="6788887" y="4744781"/>
            <a:ext cx="1302488" cy="12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8BB6B12-49F4-0101-1276-E60A976D3C11}"/>
              </a:ext>
            </a:extLst>
          </p:cNvPr>
          <p:cNvSpPr txBox="1"/>
          <p:nvPr/>
        </p:nvSpPr>
        <p:spPr>
          <a:xfrm>
            <a:off x="4598580" y="52808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95" name="Fluxograma: Exibir 94">
            <a:extLst>
              <a:ext uri="{FF2B5EF4-FFF2-40B4-BE49-F238E27FC236}">
                <a16:creationId xmlns:a16="http://schemas.microsoft.com/office/drawing/2014/main" id="{116482EE-124B-9C6C-D66E-8F6D3EC2B939}"/>
              </a:ext>
            </a:extLst>
          </p:cNvPr>
          <p:cNvSpPr/>
          <p:nvPr/>
        </p:nvSpPr>
        <p:spPr>
          <a:xfrm>
            <a:off x="2191484" y="5549727"/>
            <a:ext cx="2190306" cy="102870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“Não é possível divisão por Zero</a:t>
            </a:r>
          </a:p>
        </p:txBody>
      </p: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F98FC69D-C084-8E44-D821-B6C9DE3CDACC}"/>
              </a:ext>
            </a:extLst>
          </p:cNvPr>
          <p:cNvCxnSpPr>
            <a:stCxn id="89" idx="1"/>
            <a:endCxn id="95" idx="3"/>
          </p:cNvCxnSpPr>
          <p:nvPr/>
        </p:nvCxnSpPr>
        <p:spPr>
          <a:xfrm flipH="1">
            <a:off x="4381790" y="6014043"/>
            <a:ext cx="216790" cy="5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62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ANSELMO SANTOS</dc:creator>
  <cp:lastModifiedBy>RAFAEL ANSELMO SANTOS</cp:lastModifiedBy>
  <cp:revision>2</cp:revision>
  <dcterms:created xsi:type="dcterms:W3CDTF">2023-04-26T11:18:12Z</dcterms:created>
  <dcterms:modified xsi:type="dcterms:W3CDTF">2023-05-02T14:50:09Z</dcterms:modified>
</cp:coreProperties>
</file>