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gif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2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887" autoAdjust="0"/>
  </p:normalViewPr>
  <p:slideViewPr>
    <p:cSldViewPr snapToGrid="0">
      <p:cViewPr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D472-4B9E-46F4-9928-0168EA146CE6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BB5EE-883F-4C53-8131-388014E0EAB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pt-PT"/>
        </a:p>
      </dgm:t>
    </dgm:pt>
    <dgm:pt modelId="{2EDBE207-5D71-46AA-B59B-0DC0A891512E}" type="parTrans" cxnId="{049CD290-C860-4B09-8334-D623A1E4ADCF}">
      <dgm:prSet/>
      <dgm:spPr/>
      <dgm:t>
        <a:bodyPr/>
        <a:lstStyle/>
        <a:p>
          <a:endParaRPr lang="en-US"/>
        </a:p>
      </dgm:t>
    </dgm:pt>
    <dgm:pt modelId="{DE32AB66-7855-4C7A-A6C4-1E634A008EA3}" type="sibTrans" cxnId="{049CD290-C860-4B09-8334-D623A1E4ADCF}">
      <dgm:prSet/>
      <dgm:spPr/>
      <dgm:t>
        <a:bodyPr/>
        <a:lstStyle/>
        <a:p>
          <a:endParaRPr lang="en-US"/>
        </a:p>
      </dgm:t>
    </dgm:pt>
    <dgm:pt modelId="{678D5C55-5C64-4096-A3A9-345BFFEBABB1}">
      <dgm:prSet/>
      <dgm:spPr/>
      <dgm:t>
        <a:bodyPr/>
        <a:lstStyle/>
        <a:p>
          <a:pPr rtl="0"/>
          <a:r>
            <a:rPr lang="en-US" dirty="0" smtClean="0"/>
            <a:t>Atmospheric Scattering</a:t>
          </a:r>
          <a:endParaRPr lang="pt-PT" dirty="0"/>
        </a:p>
      </dgm:t>
    </dgm:pt>
    <dgm:pt modelId="{89834515-8B91-4CC4-BD09-B9A99BE23A99}" type="parTrans" cxnId="{0AE5CE04-6523-49BF-99D0-D3529695ACBB}">
      <dgm:prSet/>
      <dgm:spPr/>
      <dgm:t>
        <a:bodyPr/>
        <a:lstStyle/>
        <a:p>
          <a:endParaRPr lang="en-US"/>
        </a:p>
      </dgm:t>
    </dgm:pt>
    <dgm:pt modelId="{7C9AD068-A016-4263-AFC5-218AE38A5A07}" type="sibTrans" cxnId="{0AE5CE04-6523-49BF-99D0-D3529695ACBB}">
      <dgm:prSet/>
      <dgm:spPr/>
      <dgm:t>
        <a:bodyPr/>
        <a:lstStyle/>
        <a:p>
          <a:endParaRPr lang="en-US"/>
        </a:p>
      </dgm:t>
    </dgm:pt>
    <dgm:pt modelId="{FD1E63D8-ECDE-48EB-82E6-2D1C4D5564E1}">
      <dgm:prSet/>
      <dgm:spPr/>
      <dgm:t>
        <a:bodyPr/>
        <a:lstStyle/>
        <a:p>
          <a:pPr rtl="0"/>
          <a:r>
            <a:rPr lang="en-US" noProof="0" dirty="0" smtClean="0"/>
            <a:t>Atmospheric</a:t>
          </a:r>
          <a:r>
            <a:rPr lang="pt-PT" dirty="0" smtClean="0"/>
            <a:t> E</a:t>
          </a:r>
          <a:r>
            <a:rPr lang="en-US" noProof="0" dirty="0" err="1" smtClean="0"/>
            <a:t>ffects</a:t>
          </a:r>
          <a:endParaRPr lang="en-US" noProof="0" dirty="0"/>
        </a:p>
      </dgm:t>
    </dgm:pt>
    <dgm:pt modelId="{D2655DB4-DF4D-4E61-9554-4B5EF5E2A5B0}" type="parTrans" cxnId="{E6C0FA56-E7DD-4C63-9114-FEB7E919573D}">
      <dgm:prSet/>
      <dgm:spPr/>
      <dgm:t>
        <a:bodyPr/>
        <a:lstStyle/>
        <a:p>
          <a:endParaRPr lang="en-US"/>
        </a:p>
      </dgm:t>
    </dgm:pt>
    <dgm:pt modelId="{17215846-26C8-43CC-AA17-AA8A81B0973F}" type="sibTrans" cxnId="{E6C0FA56-E7DD-4C63-9114-FEB7E919573D}">
      <dgm:prSet/>
      <dgm:spPr/>
      <dgm:t>
        <a:bodyPr/>
        <a:lstStyle/>
        <a:p>
          <a:endParaRPr lang="en-US"/>
        </a:p>
      </dgm:t>
    </dgm:pt>
    <dgm:pt modelId="{66BCB2D9-9467-432C-ACA4-9D2D341125F6}">
      <dgm:prSet/>
      <dgm:spPr/>
      <dgm:t>
        <a:bodyPr/>
        <a:lstStyle/>
        <a:p>
          <a:pPr rtl="0"/>
          <a:r>
            <a:rPr lang="en-US" noProof="0" dirty="0" smtClean="0"/>
            <a:t>Examples</a:t>
          </a:r>
          <a:endParaRPr lang="pt-PT" dirty="0"/>
        </a:p>
      </dgm:t>
    </dgm:pt>
    <dgm:pt modelId="{5AAF2D27-7088-4A12-AE57-7AD80DBCA0AB}" type="parTrans" cxnId="{6A3062F8-D890-419D-A2B5-0EC7F8B0BDC5}">
      <dgm:prSet/>
      <dgm:spPr/>
      <dgm:t>
        <a:bodyPr/>
        <a:lstStyle/>
        <a:p>
          <a:endParaRPr lang="en-US"/>
        </a:p>
      </dgm:t>
    </dgm:pt>
    <dgm:pt modelId="{5A4E80FE-989A-4F54-BEAE-81BEDE1111DF}" type="sibTrans" cxnId="{6A3062F8-D890-419D-A2B5-0EC7F8B0BDC5}">
      <dgm:prSet/>
      <dgm:spPr/>
      <dgm:t>
        <a:bodyPr/>
        <a:lstStyle/>
        <a:p>
          <a:endParaRPr lang="en-US"/>
        </a:p>
      </dgm:t>
    </dgm:pt>
    <dgm:pt modelId="{DCCCC0CC-524A-4789-8509-0EA3756FBD74}" type="pres">
      <dgm:prSet presAssocID="{205ED472-4B9E-46F4-9928-0168EA146C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7351B-60CD-4E2A-BD9E-096332FAAC6D}" type="pres">
      <dgm:prSet presAssocID="{205ED472-4B9E-46F4-9928-0168EA146CE6}" presName="dummyMaxCanvas" presStyleCnt="0">
        <dgm:presLayoutVars/>
      </dgm:prSet>
      <dgm:spPr/>
    </dgm:pt>
    <dgm:pt modelId="{51FDF2E8-C08E-4D4F-A632-6AEC6E56B86F}" type="pres">
      <dgm:prSet presAssocID="{205ED472-4B9E-46F4-9928-0168EA146CE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9C99-519F-408C-9173-64EABB10E044}" type="pres">
      <dgm:prSet presAssocID="{205ED472-4B9E-46F4-9928-0168EA146CE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29BE6-7414-4A81-802B-C5DE69D238C8}" type="pres">
      <dgm:prSet presAssocID="{205ED472-4B9E-46F4-9928-0168EA146CE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9D182-6656-4BAD-881B-038660954B56}" type="pres">
      <dgm:prSet presAssocID="{205ED472-4B9E-46F4-9928-0168EA146CE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8C142-D4B3-4AF1-8D7A-124BDD4AD9F6}" type="pres">
      <dgm:prSet presAssocID="{205ED472-4B9E-46F4-9928-0168EA146CE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5A34B-4E50-43B0-834E-53062D0B2917}" type="pres">
      <dgm:prSet presAssocID="{205ED472-4B9E-46F4-9928-0168EA146CE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ACBAE-D9EE-48EE-B23B-19C14D81AD95}" type="pres">
      <dgm:prSet presAssocID="{205ED472-4B9E-46F4-9928-0168EA146CE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979F0-DC02-461D-91F2-6AC26D595B21}" type="pres">
      <dgm:prSet presAssocID="{205ED472-4B9E-46F4-9928-0168EA146CE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FDCAB-A1E1-4C89-9B8E-02AD35BF5B59}" type="pres">
      <dgm:prSet presAssocID="{205ED472-4B9E-46F4-9928-0168EA146CE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7EADA-89E9-43D1-86B0-7585C48665FD}" type="pres">
      <dgm:prSet presAssocID="{205ED472-4B9E-46F4-9928-0168EA146CE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7DF99-DE4D-4D6E-989E-07A8FD6D1FE3}" type="pres">
      <dgm:prSet presAssocID="{205ED472-4B9E-46F4-9928-0168EA146CE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82C020-44FF-4599-9AB5-D53B24F6D9E1}" type="presOf" srcId="{205ED472-4B9E-46F4-9928-0168EA146CE6}" destId="{DCCCC0CC-524A-4789-8509-0EA3756FBD74}" srcOrd="0" destOrd="0" presId="urn:microsoft.com/office/officeart/2005/8/layout/vProcess5"/>
    <dgm:cxn modelId="{B183659B-3750-47B1-87AB-8B03805FECAB}" type="presOf" srcId="{66BCB2D9-9467-432C-ACA4-9D2D341125F6}" destId="{0689D182-6656-4BAD-881B-038660954B56}" srcOrd="0" destOrd="0" presId="urn:microsoft.com/office/officeart/2005/8/layout/vProcess5"/>
    <dgm:cxn modelId="{0AE5CE04-6523-49BF-99D0-D3529695ACBB}" srcId="{205ED472-4B9E-46F4-9928-0168EA146CE6}" destId="{678D5C55-5C64-4096-A3A9-345BFFEBABB1}" srcOrd="1" destOrd="0" parTransId="{89834515-8B91-4CC4-BD09-B9A99BE23A99}" sibTransId="{7C9AD068-A016-4263-AFC5-218AE38A5A07}"/>
    <dgm:cxn modelId="{6EC7D394-2267-45E8-AB89-1A5EBE8ECAC5}" type="presOf" srcId="{DE32AB66-7855-4C7A-A6C4-1E634A008EA3}" destId="{3518C142-D4B3-4AF1-8D7A-124BDD4AD9F6}" srcOrd="0" destOrd="0" presId="urn:microsoft.com/office/officeart/2005/8/layout/vProcess5"/>
    <dgm:cxn modelId="{516B4BD2-0494-4D84-80BF-9855F6DAE742}" type="presOf" srcId="{678D5C55-5C64-4096-A3A9-345BFFEBABB1}" destId="{95299C99-519F-408C-9173-64EABB10E044}" srcOrd="0" destOrd="0" presId="urn:microsoft.com/office/officeart/2005/8/layout/vProcess5"/>
    <dgm:cxn modelId="{1D8C47B4-378D-4C4F-B6D5-07C640800987}" type="presOf" srcId="{FD1E63D8-ECDE-48EB-82E6-2D1C4D5564E1}" destId="{8C829BE6-7414-4A81-802B-C5DE69D238C8}" srcOrd="0" destOrd="0" presId="urn:microsoft.com/office/officeart/2005/8/layout/vProcess5"/>
    <dgm:cxn modelId="{584AF8D7-4039-4BB9-8557-79A1766A0703}" type="presOf" srcId="{678D5C55-5C64-4096-A3A9-345BFFEBABB1}" destId="{5A8FDCAB-A1E1-4C89-9B8E-02AD35BF5B59}" srcOrd="1" destOrd="0" presId="urn:microsoft.com/office/officeart/2005/8/layout/vProcess5"/>
    <dgm:cxn modelId="{0FF4EB78-E3EC-4284-B76B-7BD4D9D72C75}" type="presOf" srcId="{7C9AD068-A016-4263-AFC5-218AE38A5A07}" destId="{11E5A34B-4E50-43B0-834E-53062D0B2917}" srcOrd="0" destOrd="0" presId="urn:microsoft.com/office/officeart/2005/8/layout/vProcess5"/>
    <dgm:cxn modelId="{6AF1C527-BA8D-4BE0-9FFD-F7DC7CE23233}" type="presOf" srcId="{66BCB2D9-9467-432C-ACA4-9D2D341125F6}" destId="{0507DF99-DE4D-4D6E-989E-07A8FD6D1FE3}" srcOrd="1" destOrd="0" presId="urn:microsoft.com/office/officeart/2005/8/layout/vProcess5"/>
    <dgm:cxn modelId="{FE8AC211-7BCD-4C55-8C05-D93D4612DDC1}" type="presOf" srcId="{FD1E63D8-ECDE-48EB-82E6-2D1C4D5564E1}" destId="{A907EADA-89E9-43D1-86B0-7585C48665FD}" srcOrd="1" destOrd="0" presId="urn:microsoft.com/office/officeart/2005/8/layout/vProcess5"/>
    <dgm:cxn modelId="{0959D35E-491E-4251-9920-B33D049CCB6E}" type="presOf" srcId="{17215846-26C8-43CC-AA17-AA8A81B0973F}" destId="{184ACBAE-D9EE-48EE-B23B-19C14D81AD95}" srcOrd="0" destOrd="0" presId="urn:microsoft.com/office/officeart/2005/8/layout/vProcess5"/>
    <dgm:cxn modelId="{049CD290-C860-4B09-8334-D623A1E4ADCF}" srcId="{205ED472-4B9E-46F4-9928-0168EA146CE6}" destId="{600BB5EE-883F-4C53-8131-388014E0EAB0}" srcOrd="0" destOrd="0" parTransId="{2EDBE207-5D71-46AA-B59B-0DC0A891512E}" sibTransId="{DE32AB66-7855-4C7A-A6C4-1E634A008EA3}"/>
    <dgm:cxn modelId="{E6C0FA56-E7DD-4C63-9114-FEB7E919573D}" srcId="{205ED472-4B9E-46F4-9928-0168EA146CE6}" destId="{FD1E63D8-ECDE-48EB-82E6-2D1C4D5564E1}" srcOrd="2" destOrd="0" parTransId="{D2655DB4-DF4D-4E61-9554-4B5EF5E2A5B0}" sibTransId="{17215846-26C8-43CC-AA17-AA8A81B0973F}"/>
    <dgm:cxn modelId="{42FB880A-E6B1-4FFC-A32C-6B177F031B31}" type="presOf" srcId="{600BB5EE-883F-4C53-8131-388014E0EAB0}" destId="{2F0979F0-DC02-461D-91F2-6AC26D595B21}" srcOrd="1" destOrd="0" presId="urn:microsoft.com/office/officeart/2005/8/layout/vProcess5"/>
    <dgm:cxn modelId="{6C74897F-401D-473A-8F82-101C8F511A44}" type="presOf" srcId="{600BB5EE-883F-4C53-8131-388014E0EAB0}" destId="{51FDF2E8-C08E-4D4F-A632-6AEC6E56B86F}" srcOrd="0" destOrd="0" presId="urn:microsoft.com/office/officeart/2005/8/layout/vProcess5"/>
    <dgm:cxn modelId="{6A3062F8-D890-419D-A2B5-0EC7F8B0BDC5}" srcId="{205ED472-4B9E-46F4-9928-0168EA146CE6}" destId="{66BCB2D9-9467-432C-ACA4-9D2D341125F6}" srcOrd="3" destOrd="0" parTransId="{5AAF2D27-7088-4A12-AE57-7AD80DBCA0AB}" sibTransId="{5A4E80FE-989A-4F54-BEAE-81BEDE1111DF}"/>
    <dgm:cxn modelId="{514B43AB-A232-442C-8599-673FD3109AE0}" type="presParOf" srcId="{DCCCC0CC-524A-4789-8509-0EA3756FBD74}" destId="{5687351B-60CD-4E2A-BD9E-096332FAAC6D}" srcOrd="0" destOrd="0" presId="urn:microsoft.com/office/officeart/2005/8/layout/vProcess5"/>
    <dgm:cxn modelId="{DADB36CC-251A-45C3-923C-FB44FA577C06}" type="presParOf" srcId="{DCCCC0CC-524A-4789-8509-0EA3756FBD74}" destId="{51FDF2E8-C08E-4D4F-A632-6AEC6E56B86F}" srcOrd="1" destOrd="0" presId="urn:microsoft.com/office/officeart/2005/8/layout/vProcess5"/>
    <dgm:cxn modelId="{82A33F0C-FDCD-41CD-8FE4-1D09E496084C}" type="presParOf" srcId="{DCCCC0CC-524A-4789-8509-0EA3756FBD74}" destId="{95299C99-519F-408C-9173-64EABB10E044}" srcOrd="2" destOrd="0" presId="urn:microsoft.com/office/officeart/2005/8/layout/vProcess5"/>
    <dgm:cxn modelId="{325C0FF0-25A5-4CA3-920C-5C1CEECEDA1C}" type="presParOf" srcId="{DCCCC0CC-524A-4789-8509-0EA3756FBD74}" destId="{8C829BE6-7414-4A81-802B-C5DE69D238C8}" srcOrd="3" destOrd="0" presId="urn:microsoft.com/office/officeart/2005/8/layout/vProcess5"/>
    <dgm:cxn modelId="{97D02AA1-687A-4A58-A567-C56D4E75B9D9}" type="presParOf" srcId="{DCCCC0CC-524A-4789-8509-0EA3756FBD74}" destId="{0689D182-6656-4BAD-881B-038660954B56}" srcOrd="4" destOrd="0" presId="urn:microsoft.com/office/officeart/2005/8/layout/vProcess5"/>
    <dgm:cxn modelId="{D75D6480-AC1E-4A1F-8272-5CAE9019C054}" type="presParOf" srcId="{DCCCC0CC-524A-4789-8509-0EA3756FBD74}" destId="{3518C142-D4B3-4AF1-8D7A-124BDD4AD9F6}" srcOrd="5" destOrd="0" presId="urn:microsoft.com/office/officeart/2005/8/layout/vProcess5"/>
    <dgm:cxn modelId="{FA7FE1A2-22C1-4A3E-A785-CB12B26DB517}" type="presParOf" srcId="{DCCCC0CC-524A-4789-8509-0EA3756FBD74}" destId="{11E5A34B-4E50-43B0-834E-53062D0B2917}" srcOrd="6" destOrd="0" presId="urn:microsoft.com/office/officeart/2005/8/layout/vProcess5"/>
    <dgm:cxn modelId="{77BEE6A5-EBCD-4B81-86D0-71CCBA32496C}" type="presParOf" srcId="{DCCCC0CC-524A-4789-8509-0EA3756FBD74}" destId="{184ACBAE-D9EE-48EE-B23B-19C14D81AD95}" srcOrd="7" destOrd="0" presId="urn:microsoft.com/office/officeart/2005/8/layout/vProcess5"/>
    <dgm:cxn modelId="{8CCDE50A-067A-49B6-913F-082823423862}" type="presParOf" srcId="{DCCCC0CC-524A-4789-8509-0EA3756FBD74}" destId="{2F0979F0-DC02-461D-91F2-6AC26D595B21}" srcOrd="8" destOrd="0" presId="urn:microsoft.com/office/officeart/2005/8/layout/vProcess5"/>
    <dgm:cxn modelId="{910273DD-5883-4B17-B7B0-30F844046029}" type="presParOf" srcId="{DCCCC0CC-524A-4789-8509-0EA3756FBD74}" destId="{5A8FDCAB-A1E1-4C89-9B8E-02AD35BF5B59}" srcOrd="9" destOrd="0" presId="urn:microsoft.com/office/officeart/2005/8/layout/vProcess5"/>
    <dgm:cxn modelId="{96ACF39E-4EB9-4747-9FA3-80D02CCC4365}" type="presParOf" srcId="{DCCCC0CC-524A-4789-8509-0EA3756FBD74}" destId="{A907EADA-89E9-43D1-86B0-7585C48665FD}" srcOrd="10" destOrd="0" presId="urn:microsoft.com/office/officeart/2005/8/layout/vProcess5"/>
    <dgm:cxn modelId="{D5E880D1-39DE-46D2-8283-14EF4A1425A7}" type="presParOf" srcId="{DCCCC0CC-524A-4789-8509-0EA3756FBD74}" destId="{0507DF99-DE4D-4D6E-989E-07A8FD6D1FE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DF2E8-C08E-4D4F-A632-6AEC6E56B86F}">
      <dsp:nvSpPr>
        <dsp:cNvPr id="0" name=""/>
        <dsp:cNvSpPr/>
      </dsp:nvSpPr>
      <dsp:spPr>
        <a:xfrm>
          <a:off x="0" y="0"/>
          <a:ext cx="8092162" cy="87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Introduction</a:t>
          </a:r>
          <a:endParaRPr lang="pt-PT" sz="3700" kern="1200"/>
        </a:p>
      </dsp:txBody>
      <dsp:txXfrm>
        <a:off x="25503" y="25503"/>
        <a:ext cx="7079003" cy="819721"/>
      </dsp:txXfrm>
    </dsp:sp>
    <dsp:sp modelId="{95299C99-519F-408C-9173-64EABB10E044}">
      <dsp:nvSpPr>
        <dsp:cNvPr id="0" name=""/>
        <dsp:cNvSpPr/>
      </dsp:nvSpPr>
      <dsp:spPr>
        <a:xfrm>
          <a:off x="677718" y="1029041"/>
          <a:ext cx="8092162" cy="87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Atmospheric Scattering</a:t>
          </a:r>
          <a:endParaRPr lang="pt-PT" sz="3700" kern="1200" dirty="0"/>
        </a:p>
      </dsp:txBody>
      <dsp:txXfrm>
        <a:off x="703221" y="1054544"/>
        <a:ext cx="6797465" cy="819721"/>
      </dsp:txXfrm>
    </dsp:sp>
    <dsp:sp modelId="{8C829BE6-7414-4A81-802B-C5DE69D238C8}">
      <dsp:nvSpPr>
        <dsp:cNvPr id="0" name=""/>
        <dsp:cNvSpPr/>
      </dsp:nvSpPr>
      <dsp:spPr>
        <a:xfrm>
          <a:off x="1345321" y="2058082"/>
          <a:ext cx="8092162" cy="87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noProof="0" dirty="0" smtClean="0"/>
            <a:t>Atmospheric</a:t>
          </a:r>
          <a:r>
            <a:rPr lang="pt-PT" sz="3700" kern="1200" dirty="0" smtClean="0"/>
            <a:t> E</a:t>
          </a:r>
          <a:r>
            <a:rPr lang="en-US" sz="3700" kern="1200" noProof="0" dirty="0" err="1" smtClean="0"/>
            <a:t>ffects</a:t>
          </a:r>
          <a:endParaRPr lang="en-US" sz="3700" kern="1200" noProof="0" dirty="0"/>
        </a:p>
      </dsp:txBody>
      <dsp:txXfrm>
        <a:off x="1370824" y="2083585"/>
        <a:ext cx="6807580" cy="819721"/>
      </dsp:txXfrm>
    </dsp:sp>
    <dsp:sp modelId="{0689D182-6656-4BAD-881B-038660954B56}">
      <dsp:nvSpPr>
        <dsp:cNvPr id="0" name=""/>
        <dsp:cNvSpPr/>
      </dsp:nvSpPr>
      <dsp:spPr>
        <a:xfrm>
          <a:off x="2023040" y="3087123"/>
          <a:ext cx="8092162" cy="87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noProof="0" dirty="0" smtClean="0"/>
            <a:t>Examples</a:t>
          </a:r>
          <a:endParaRPr lang="pt-PT" sz="3700" kern="1200" dirty="0"/>
        </a:p>
      </dsp:txBody>
      <dsp:txXfrm>
        <a:off x="2048543" y="3112626"/>
        <a:ext cx="6797465" cy="819721"/>
      </dsp:txXfrm>
    </dsp:sp>
    <dsp:sp modelId="{3518C142-D4B3-4AF1-8D7A-124BDD4AD9F6}">
      <dsp:nvSpPr>
        <dsp:cNvPr id="0" name=""/>
        <dsp:cNvSpPr/>
      </dsp:nvSpPr>
      <dsp:spPr>
        <a:xfrm>
          <a:off x="7526189" y="666897"/>
          <a:ext cx="565972" cy="5659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653533" y="666897"/>
        <a:ext cx="311284" cy="425894"/>
      </dsp:txXfrm>
    </dsp:sp>
    <dsp:sp modelId="{11E5A34B-4E50-43B0-834E-53062D0B2917}">
      <dsp:nvSpPr>
        <dsp:cNvPr id="0" name=""/>
        <dsp:cNvSpPr/>
      </dsp:nvSpPr>
      <dsp:spPr>
        <a:xfrm>
          <a:off x="8203908" y="1695938"/>
          <a:ext cx="565972" cy="5659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331252" y="1695938"/>
        <a:ext cx="311284" cy="425894"/>
      </dsp:txXfrm>
    </dsp:sp>
    <dsp:sp modelId="{184ACBAE-D9EE-48EE-B23B-19C14D81AD95}">
      <dsp:nvSpPr>
        <dsp:cNvPr id="0" name=""/>
        <dsp:cNvSpPr/>
      </dsp:nvSpPr>
      <dsp:spPr>
        <a:xfrm>
          <a:off x="8871511" y="2724979"/>
          <a:ext cx="565972" cy="5659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998855" y="2724979"/>
        <a:ext cx="311284" cy="42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0CEC-3176-400A-AD1C-468E64F431D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B498-9C9B-4451-9063-5BD8B7308D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1266-EF7A-4B71-B12B-8816C794A0AF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84C8-D180-4F60-BDD5-B6940E4CE30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0DB2-C7FF-4A84-9CFA-BBF7707A8D70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9F3-50F8-4725-982D-96CE04B4A896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BB63-2963-440D-B4A2-2F1514293869}" type="datetime1">
              <a:rPr lang="pt-PT" smtClean="0"/>
              <a:t>04/02/2016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5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195-157A-43F9-9AC5-00487DD34325}" type="datetime1">
              <a:rPr lang="pt-PT" smtClean="0"/>
              <a:t>04/02/2016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484B-BA09-4475-96AC-478EE5C1480F}" type="datetime1">
              <a:rPr lang="pt-PT" smtClean="0"/>
              <a:t>04/02/2016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6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A0B-A884-4E04-8F58-3914278A9C9D}" type="datetime1">
              <a:rPr lang="pt-PT" smtClean="0"/>
              <a:t>04/02/2016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DCF26-DC81-46ED-92DD-CE1601B9A017}" type="datetime1">
              <a:rPr lang="pt-PT" smtClean="0"/>
              <a:t>04/02/2016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5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FE5-E85C-4AAE-82C8-B6C8AF8AD41F}" type="datetime1">
              <a:rPr lang="pt-PT" smtClean="0"/>
              <a:t>04/02/2016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1942A-52F9-44E8-A6D4-5B808551DA2F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F73BB-203F-40A7-B871-4E883C551EF9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Atmospheric Scattering</a:t>
            </a:r>
            <a:br>
              <a:rPr lang="en-US" dirty="0" smtClean="0"/>
            </a:br>
            <a:r>
              <a:rPr lang="en-US" sz="3600" dirty="0" smtClean="0"/>
              <a:t>Visualization and Illumination 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10</a:t>
            </a:fld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78"/>
            <a:ext cx="12192000" cy="59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Atmospheric Scattering</a:t>
            </a:r>
            <a:br>
              <a:rPr lang="en-US" dirty="0" smtClean="0"/>
            </a:br>
            <a:r>
              <a:rPr lang="en-US" sz="3600" dirty="0" smtClean="0"/>
              <a:t>Visualization and Illumination 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3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presentation</a:t>
            </a:r>
            <a:endParaRPr lang="en-US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612008"/>
              </p:ext>
            </p:extLst>
          </p:nvPr>
        </p:nvGraphicFramePr>
        <p:xfrm>
          <a:off x="1097280" y="2019869"/>
          <a:ext cx="10115203" cy="39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456-420F-4DCA-B03D-CA26FA45DA54}" type="datetime1">
              <a:rPr lang="pt-PT" smtClean="0"/>
              <a:t>04/02/2016</a:t>
            </a:fld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4803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/>
              <a:t>The atmospheric scattering is a essential to render realistic outdoors environments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atmospheric scattering is responsible for blue color of the sky as well as reddish sunset color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We tried to adapt an Unity </a:t>
            </a:r>
            <a:r>
              <a:rPr lang="en-US" sz="2400" i="1" dirty="0" err="1" smtClean="0"/>
              <a:t>shader</a:t>
            </a:r>
            <a:r>
              <a:rPr lang="en-US" sz="2400" dirty="0" smtClean="0"/>
              <a:t> already existent to the Nau3D Engine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In the following slides we will explain how the atmospheric scattering works and how the </a:t>
            </a:r>
            <a:r>
              <a:rPr lang="en-US" sz="2400" i="1" dirty="0" err="1" smtClean="0"/>
              <a:t>shaders</a:t>
            </a:r>
            <a:r>
              <a:rPr lang="en-US" sz="2400" dirty="0" smtClean="0"/>
              <a:t> simulate the atmospheric effects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04/02/2016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Scattering</a:t>
            </a:r>
            <a:endParaRPr lang="en-US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04402"/>
            <a:ext cx="10058400" cy="2603876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95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Scattering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 atmospheric scattering is based on these atmospheric effects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Rayleigh scattering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Mie scattering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Out-Scattering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In-Scattering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5</a:t>
            </a:fld>
            <a:endParaRPr lang="pt-PT"/>
          </a:p>
        </p:txBody>
      </p:sp>
      <p:pic>
        <p:nvPicPr>
          <p:cNvPr id="1026" name="Picture 2" descr="http://www.cescg.org/CESCG-2004/web/Zdrojewska-Dorota/images/parti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7" y="2561774"/>
            <a:ext cx="39243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tack.imgur.com/uoXQ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" b="59789"/>
          <a:stretch/>
        </p:blipFill>
        <p:spPr bwMode="auto">
          <a:xfrm>
            <a:off x="7836539" y="2497539"/>
            <a:ext cx="3730057" cy="131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i.stack.imgur.com/uoXQ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68"/>
          <a:stretch/>
        </p:blipFill>
        <p:spPr bwMode="auto">
          <a:xfrm>
            <a:off x="7687570" y="4763069"/>
            <a:ext cx="3861934" cy="9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6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7" t="10150" r="18799" b="9254"/>
          <a:stretch/>
        </p:blipFill>
        <p:spPr>
          <a:xfrm>
            <a:off x="335281" y="477674"/>
            <a:ext cx="5399054" cy="51815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9" t="5575" r="27613" b="8398"/>
          <a:stretch/>
        </p:blipFill>
        <p:spPr>
          <a:xfrm>
            <a:off x="6380480" y="477673"/>
            <a:ext cx="5240740" cy="517250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36163" y="5870315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Nau</a:t>
            </a:r>
            <a:r>
              <a:rPr lang="en-US" dirty="0" smtClean="0"/>
              <a:t> 3D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902205" y="5795718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Unity 3D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7</a:t>
            </a:fld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7" y="477673"/>
            <a:ext cx="5876472" cy="51725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9" t="5934" r="26791" b="6278"/>
          <a:stretch/>
        </p:blipFill>
        <p:spPr>
          <a:xfrm>
            <a:off x="6387152" y="423085"/>
            <a:ext cx="5486400" cy="522709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32058" y="5842083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Nau</a:t>
            </a:r>
            <a:r>
              <a:rPr lang="en-US" dirty="0" smtClean="0"/>
              <a:t> 3D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031707" y="5802080"/>
            <a:ext cx="21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Unity 3D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8</a:t>
            </a:fld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31"/>
            <a:ext cx="12192000" cy="59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04/02/2016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19"/>
            <a:ext cx="12192000" cy="60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226</Words>
  <Application>Microsoft Office PowerPoint</Application>
  <PresentationFormat>Ecrã Panorâmico</PresentationFormat>
  <Paragraphs>59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Retrospetiva</vt:lpstr>
      <vt:lpstr>Atmospheric Scattering Visualization and Illumination 1 University of Minho</vt:lpstr>
      <vt:lpstr>Structure of the presentation</vt:lpstr>
      <vt:lpstr>Introduction</vt:lpstr>
      <vt:lpstr>Atmospheric Scattering</vt:lpstr>
      <vt:lpstr>Atmospheric Scattering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Atmospheric Scattering Visualization and Illumination 1 University of Minho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Computer Vision University of Minho</dc:title>
  <dc:creator>Bruno Barbosa</dc:creator>
  <cp:lastModifiedBy>Bruno Barbosa</cp:lastModifiedBy>
  <cp:revision>38</cp:revision>
  <dcterms:created xsi:type="dcterms:W3CDTF">2016-01-27T18:35:55Z</dcterms:created>
  <dcterms:modified xsi:type="dcterms:W3CDTF">2016-02-04T15:39:23Z</dcterms:modified>
</cp:coreProperties>
</file>