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gif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59" r:id="rId6"/>
    <p:sldId id="260" r:id="rId7"/>
    <p:sldId id="263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799" autoAdjust="0"/>
  </p:normalViewPr>
  <p:slideViewPr>
    <p:cSldViewPr snapToGrid="0">
      <p:cViewPr varScale="1">
        <p:scale>
          <a:sx n="87" d="100"/>
          <a:sy n="87" d="100"/>
        </p:scale>
        <p:origin x="147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ED472-4B9E-46F4-9928-0168EA146CE6}" type="doc">
      <dgm:prSet loTypeId="urn:microsoft.com/office/officeart/2005/8/layout/hProcess11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0BB5EE-883F-4C53-8131-388014E0EAB0}">
      <dgm:prSet/>
      <dgm:spPr/>
      <dgm:t>
        <a:bodyPr/>
        <a:lstStyle/>
        <a:p>
          <a:pPr rtl="0"/>
          <a:r>
            <a:rPr lang="en-US" smtClean="0"/>
            <a:t>Introduction</a:t>
          </a:r>
          <a:endParaRPr lang="pt-PT"/>
        </a:p>
      </dgm:t>
    </dgm:pt>
    <dgm:pt modelId="{2EDBE207-5D71-46AA-B59B-0DC0A891512E}" type="parTrans" cxnId="{049CD290-C860-4B09-8334-D623A1E4ADCF}">
      <dgm:prSet/>
      <dgm:spPr/>
      <dgm:t>
        <a:bodyPr/>
        <a:lstStyle/>
        <a:p>
          <a:endParaRPr lang="en-US"/>
        </a:p>
      </dgm:t>
    </dgm:pt>
    <dgm:pt modelId="{DE32AB66-7855-4C7A-A6C4-1E634A008EA3}" type="sibTrans" cxnId="{049CD290-C860-4B09-8334-D623A1E4ADCF}">
      <dgm:prSet/>
      <dgm:spPr/>
      <dgm:t>
        <a:bodyPr/>
        <a:lstStyle/>
        <a:p>
          <a:endParaRPr lang="en-US"/>
        </a:p>
      </dgm:t>
    </dgm:pt>
    <dgm:pt modelId="{678D5C55-5C64-4096-A3A9-345BFFEBABB1}">
      <dgm:prSet/>
      <dgm:spPr/>
      <dgm:t>
        <a:bodyPr/>
        <a:lstStyle/>
        <a:p>
          <a:pPr rtl="0"/>
          <a:r>
            <a:rPr lang="en-US" smtClean="0"/>
            <a:t>Goals to achieve</a:t>
          </a:r>
          <a:endParaRPr lang="pt-PT"/>
        </a:p>
      </dgm:t>
    </dgm:pt>
    <dgm:pt modelId="{89834515-8B91-4CC4-BD09-B9A99BE23A99}" type="parTrans" cxnId="{0AE5CE04-6523-49BF-99D0-D3529695ACBB}">
      <dgm:prSet/>
      <dgm:spPr/>
      <dgm:t>
        <a:bodyPr/>
        <a:lstStyle/>
        <a:p>
          <a:endParaRPr lang="en-US"/>
        </a:p>
      </dgm:t>
    </dgm:pt>
    <dgm:pt modelId="{7C9AD068-A016-4263-AFC5-218AE38A5A07}" type="sibTrans" cxnId="{0AE5CE04-6523-49BF-99D0-D3529695ACBB}">
      <dgm:prSet/>
      <dgm:spPr/>
      <dgm:t>
        <a:bodyPr/>
        <a:lstStyle/>
        <a:p>
          <a:endParaRPr lang="en-US"/>
        </a:p>
      </dgm:t>
    </dgm:pt>
    <dgm:pt modelId="{FD1E63D8-ECDE-48EB-82E6-2D1C4D5564E1}">
      <dgm:prSet/>
      <dgm:spPr/>
      <dgm:t>
        <a:bodyPr/>
        <a:lstStyle/>
        <a:p>
          <a:pPr rtl="0"/>
          <a:r>
            <a:rPr lang="en-US" smtClean="0"/>
            <a:t>Approach to the problem</a:t>
          </a:r>
          <a:endParaRPr lang="pt-PT"/>
        </a:p>
      </dgm:t>
    </dgm:pt>
    <dgm:pt modelId="{D2655DB4-DF4D-4E61-9554-4B5EF5E2A5B0}" type="parTrans" cxnId="{E6C0FA56-E7DD-4C63-9114-FEB7E919573D}">
      <dgm:prSet/>
      <dgm:spPr/>
      <dgm:t>
        <a:bodyPr/>
        <a:lstStyle/>
        <a:p>
          <a:endParaRPr lang="en-US"/>
        </a:p>
      </dgm:t>
    </dgm:pt>
    <dgm:pt modelId="{17215846-26C8-43CC-AA17-AA8A81B0973F}" type="sibTrans" cxnId="{E6C0FA56-E7DD-4C63-9114-FEB7E919573D}">
      <dgm:prSet/>
      <dgm:spPr/>
      <dgm:t>
        <a:bodyPr/>
        <a:lstStyle/>
        <a:p>
          <a:endParaRPr lang="en-US"/>
        </a:p>
      </dgm:t>
    </dgm:pt>
    <dgm:pt modelId="{0E4C52EE-BC78-49F6-87B5-2634629AD09B}">
      <dgm:prSet/>
      <dgm:spPr/>
      <dgm:t>
        <a:bodyPr/>
        <a:lstStyle/>
        <a:p>
          <a:pPr rtl="0"/>
          <a:r>
            <a:rPr lang="en-US" smtClean="0"/>
            <a:t>Validation</a:t>
          </a:r>
          <a:endParaRPr lang="pt-PT"/>
        </a:p>
      </dgm:t>
    </dgm:pt>
    <dgm:pt modelId="{1F516811-1A03-4065-88D0-C7383404DBFF}" type="parTrans" cxnId="{9ECED857-4619-49FE-B6DC-9B6A76B1578E}">
      <dgm:prSet/>
      <dgm:spPr/>
      <dgm:t>
        <a:bodyPr/>
        <a:lstStyle/>
        <a:p>
          <a:endParaRPr lang="en-US"/>
        </a:p>
      </dgm:t>
    </dgm:pt>
    <dgm:pt modelId="{EB42C384-63B1-41E7-A8FB-DA2AF0D822C6}" type="sibTrans" cxnId="{9ECED857-4619-49FE-B6DC-9B6A76B1578E}">
      <dgm:prSet/>
      <dgm:spPr/>
      <dgm:t>
        <a:bodyPr/>
        <a:lstStyle/>
        <a:p>
          <a:endParaRPr lang="en-US"/>
        </a:p>
      </dgm:t>
    </dgm:pt>
    <dgm:pt modelId="{9277689F-998B-443E-B6E2-1AC87C3586C0}">
      <dgm:prSet/>
      <dgm:spPr/>
      <dgm:t>
        <a:bodyPr/>
        <a:lstStyle/>
        <a:p>
          <a:pPr rtl="0"/>
          <a:r>
            <a:rPr lang="en-US" smtClean="0"/>
            <a:t>Future work</a:t>
          </a:r>
          <a:endParaRPr lang="pt-PT"/>
        </a:p>
      </dgm:t>
    </dgm:pt>
    <dgm:pt modelId="{292C2292-3F39-4324-A3E6-C41F314BF3A3}" type="parTrans" cxnId="{459BC65E-33F0-4445-ABF4-4E4F818FE432}">
      <dgm:prSet/>
      <dgm:spPr/>
      <dgm:t>
        <a:bodyPr/>
        <a:lstStyle/>
        <a:p>
          <a:endParaRPr lang="en-US"/>
        </a:p>
      </dgm:t>
    </dgm:pt>
    <dgm:pt modelId="{17472591-5B4C-4158-84A2-8C7C4369677D}" type="sibTrans" cxnId="{459BC65E-33F0-4445-ABF4-4E4F818FE432}">
      <dgm:prSet/>
      <dgm:spPr/>
      <dgm:t>
        <a:bodyPr/>
        <a:lstStyle/>
        <a:p>
          <a:endParaRPr lang="en-US"/>
        </a:p>
      </dgm:t>
    </dgm:pt>
    <dgm:pt modelId="{FD99C300-FD48-4806-8C37-A44B53EAEF77}">
      <dgm:prSet/>
      <dgm:spPr/>
      <dgm:t>
        <a:bodyPr/>
        <a:lstStyle/>
        <a:p>
          <a:pPr rtl="0"/>
          <a:r>
            <a:rPr lang="en-US" smtClean="0"/>
            <a:t>Demo</a:t>
          </a:r>
          <a:endParaRPr lang="pt-PT"/>
        </a:p>
      </dgm:t>
    </dgm:pt>
    <dgm:pt modelId="{4C126FE3-7E01-4534-85C9-6A492A535542}" type="parTrans" cxnId="{EEF951C0-D15E-4112-ACFB-0CC39C8A3A30}">
      <dgm:prSet/>
      <dgm:spPr/>
      <dgm:t>
        <a:bodyPr/>
        <a:lstStyle/>
        <a:p>
          <a:endParaRPr lang="en-US"/>
        </a:p>
      </dgm:t>
    </dgm:pt>
    <dgm:pt modelId="{6F27E9B6-ED32-45A1-86DF-B969A10DC37E}" type="sibTrans" cxnId="{EEF951C0-D15E-4112-ACFB-0CC39C8A3A30}">
      <dgm:prSet/>
      <dgm:spPr/>
      <dgm:t>
        <a:bodyPr/>
        <a:lstStyle/>
        <a:p>
          <a:endParaRPr lang="en-US"/>
        </a:p>
      </dgm:t>
    </dgm:pt>
    <dgm:pt modelId="{A671F881-E918-4CAA-A0FF-A8648D58A624}" type="pres">
      <dgm:prSet presAssocID="{205ED472-4B9E-46F4-9928-0168EA146CE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315298FE-B74A-47F3-AEA6-910132CF7A54}" type="pres">
      <dgm:prSet presAssocID="{205ED472-4B9E-46F4-9928-0168EA146CE6}" presName="arrow" presStyleLbl="bgShp" presStyleIdx="0" presStyleCnt="1"/>
      <dgm:spPr/>
    </dgm:pt>
    <dgm:pt modelId="{D2113E89-6361-4451-96F1-E679C11E11A3}" type="pres">
      <dgm:prSet presAssocID="{205ED472-4B9E-46F4-9928-0168EA146CE6}" presName="points" presStyleCnt="0"/>
      <dgm:spPr/>
    </dgm:pt>
    <dgm:pt modelId="{60C2376A-0296-428B-A851-7C215B7E246C}" type="pres">
      <dgm:prSet presAssocID="{600BB5EE-883F-4C53-8131-388014E0EAB0}" presName="compositeA" presStyleCnt="0"/>
      <dgm:spPr/>
    </dgm:pt>
    <dgm:pt modelId="{83F47920-5A54-4922-A03D-50CD86510BF7}" type="pres">
      <dgm:prSet presAssocID="{600BB5EE-883F-4C53-8131-388014E0EAB0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C66ABAF-F858-45EE-8E27-100C5AF98003}" type="pres">
      <dgm:prSet presAssocID="{600BB5EE-883F-4C53-8131-388014E0EAB0}" presName="circleA" presStyleLbl="node1" presStyleIdx="0" presStyleCnt="6"/>
      <dgm:spPr/>
    </dgm:pt>
    <dgm:pt modelId="{632C3C0F-C06D-40C7-8FD3-C5D22D64241E}" type="pres">
      <dgm:prSet presAssocID="{600BB5EE-883F-4C53-8131-388014E0EAB0}" presName="spaceA" presStyleCnt="0"/>
      <dgm:spPr/>
    </dgm:pt>
    <dgm:pt modelId="{2D021D50-AFFE-4AF8-8F53-E62A912B3DC8}" type="pres">
      <dgm:prSet presAssocID="{DE32AB66-7855-4C7A-A6C4-1E634A008EA3}" presName="space" presStyleCnt="0"/>
      <dgm:spPr/>
    </dgm:pt>
    <dgm:pt modelId="{86370DB7-E7F9-43CE-ABFD-2C919E14A894}" type="pres">
      <dgm:prSet presAssocID="{678D5C55-5C64-4096-A3A9-345BFFEBABB1}" presName="compositeB" presStyleCnt="0"/>
      <dgm:spPr/>
    </dgm:pt>
    <dgm:pt modelId="{FABD5C09-3D12-476A-845D-505E6F756FDC}" type="pres">
      <dgm:prSet presAssocID="{678D5C55-5C64-4096-A3A9-345BFFEBABB1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E43E975-316B-4084-840D-949174118412}" type="pres">
      <dgm:prSet presAssocID="{678D5C55-5C64-4096-A3A9-345BFFEBABB1}" presName="circleB" presStyleLbl="node1" presStyleIdx="1" presStyleCnt="6"/>
      <dgm:spPr/>
    </dgm:pt>
    <dgm:pt modelId="{E3EFCD4A-5696-4DF6-826F-A4A9B26BF9F7}" type="pres">
      <dgm:prSet presAssocID="{678D5C55-5C64-4096-A3A9-345BFFEBABB1}" presName="spaceB" presStyleCnt="0"/>
      <dgm:spPr/>
    </dgm:pt>
    <dgm:pt modelId="{24C45C76-9E20-4958-A62D-900BAACE74A1}" type="pres">
      <dgm:prSet presAssocID="{7C9AD068-A016-4263-AFC5-218AE38A5A07}" presName="space" presStyleCnt="0"/>
      <dgm:spPr/>
    </dgm:pt>
    <dgm:pt modelId="{3BB232AD-756D-412C-A41A-A921D27BF66A}" type="pres">
      <dgm:prSet presAssocID="{FD1E63D8-ECDE-48EB-82E6-2D1C4D5564E1}" presName="compositeA" presStyleCnt="0"/>
      <dgm:spPr/>
    </dgm:pt>
    <dgm:pt modelId="{1B7AA1BD-D48F-443B-BEA3-DCFC4D098774}" type="pres">
      <dgm:prSet presAssocID="{FD1E63D8-ECDE-48EB-82E6-2D1C4D5564E1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C673A7A-40E7-4A60-8859-BDEBADF6834B}" type="pres">
      <dgm:prSet presAssocID="{FD1E63D8-ECDE-48EB-82E6-2D1C4D5564E1}" presName="circleA" presStyleLbl="node1" presStyleIdx="2" presStyleCnt="6"/>
      <dgm:spPr/>
    </dgm:pt>
    <dgm:pt modelId="{E084650E-31A8-400D-A5E9-072470BE2587}" type="pres">
      <dgm:prSet presAssocID="{FD1E63D8-ECDE-48EB-82E6-2D1C4D5564E1}" presName="spaceA" presStyleCnt="0"/>
      <dgm:spPr/>
    </dgm:pt>
    <dgm:pt modelId="{2519BD73-5725-49DC-B38F-171F78380DAB}" type="pres">
      <dgm:prSet presAssocID="{17215846-26C8-43CC-AA17-AA8A81B0973F}" presName="space" presStyleCnt="0"/>
      <dgm:spPr/>
    </dgm:pt>
    <dgm:pt modelId="{43FDD24B-4A85-4EC6-8530-05551295569C}" type="pres">
      <dgm:prSet presAssocID="{0E4C52EE-BC78-49F6-87B5-2634629AD09B}" presName="compositeB" presStyleCnt="0"/>
      <dgm:spPr/>
    </dgm:pt>
    <dgm:pt modelId="{E9F1D913-8779-4D6F-9709-9F78F5E4A7C3}" type="pres">
      <dgm:prSet presAssocID="{0E4C52EE-BC78-49F6-87B5-2634629AD09B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FA6561B-5AA2-43D3-B692-DF6E0D3A217A}" type="pres">
      <dgm:prSet presAssocID="{0E4C52EE-BC78-49F6-87B5-2634629AD09B}" presName="circleB" presStyleLbl="node1" presStyleIdx="3" presStyleCnt="6"/>
      <dgm:spPr/>
    </dgm:pt>
    <dgm:pt modelId="{0D54237F-87AA-4630-B891-2ADB39C27AF5}" type="pres">
      <dgm:prSet presAssocID="{0E4C52EE-BC78-49F6-87B5-2634629AD09B}" presName="spaceB" presStyleCnt="0"/>
      <dgm:spPr/>
    </dgm:pt>
    <dgm:pt modelId="{A54F2305-A26A-41A2-A55F-8C5433D1CDAB}" type="pres">
      <dgm:prSet presAssocID="{EB42C384-63B1-41E7-A8FB-DA2AF0D822C6}" presName="space" presStyleCnt="0"/>
      <dgm:spPr/>
    </dgm:pt>
    <dgm:pt modelId="{E9B28AF1-6F54-436B-ADD5-7F2746048BED}" type="pres">
      <dgm:prSet presAssocID="{9277689F-998B-443E-B6E2-1AC87C3586C0}" presName="compositeA" presStyleCnt="0"/>
      <dgm:spPr/>
    </dgm:pt>
    <dgm:pt modelId="{DDCEA94C-59AB-4BD2-BB88-308F19A9B2FC}" type="pres">
      <dgm:prSet presAssocID="{9277689F-998B-443E-B6E2-1AC87C3586C0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FB57AD7-680F-4B07-90BA-41549F6C528B}" type="pres">
      <dgm:prSet presAssocID="{9277689F-998B-443E-B6E2-1AC87C3586C0}" presName="circleA" presStyleLbl="node1" presStyleIdx="4" presStyleCnt="6"/>
      <dgm:spPr/>
    </dgm:pt>
    <dgm:pt modelId="{EC902E21-268B-4777-A236-213EA9BB5188}" type="pres">
      <dgm:prSet presAssocID="{9277689F-998B-443E-B6E2-1AC87C3586C0}" presName="spaceA" presStyleCnt="0"/>
      <dgm:spPr/>
    </dgm:pt>
    <dgm:pt modelId="{25EC83EE-C47A-4D36-9100-E6E69BBE8DE9}" type="pres">
      <dgm:prSet presAssocID="{17472591-5B4C-4158-84A2-8C7C4369677D}" presName="space" presStyleCnt="0"/>
      <dgm:spPr/>
    </dgm:pt>
    <dgm:pt modelId="{9E5A95F0-DAAA-4D7B-9FED-3E6E80128DB0}" type="pres">
      <dgm:prSet presAssocID="{FD99C300-FD48-4806-8C37-A44B53EAEF77}" presName="compositeB" presStyleCnt="0"/>
      <dgm:spPr/>
    </dgm:pt>
    <dgm:pt modelId="{E09B0CBF-356A-4A15-889C-60A702475BE9}" type="pres">
      <dgm:prSet presAssocID="{FD99C300-FD48-4806-8C37-A44B53EAEF77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111E7A9-9D83-45F4-9D7D-50B677D07623}" type="pres">
      <dgm:prSet presAssocID="{FD99C300-FD48-4806-8C37-A44B53EAEF77}" presName="circleB" presStyleLbl="node1" presStyleIdx="5" presStyleCnt="6"/>
      <dgm:spPr/>
    </dgm:pt>
    <dgm:pt modelId="{B61AB197-7CCF-4E45-AF43-302396EC787B}" type="pres">
      <dgm:prSet presAssocID="{FD99C300-FD48-4806-8C37-A44B53EAEF77}" presName="spaceB" presStyleCnt="0"/>
      <dgm:spPr/>
    </dgm:pt>
  </dgm:ptLst>
  <dgm:cxnLst>
    <dgm:cxn modelId="{049CD290-C860-4B09-8334-D623A1E4ADCF}" srcId="{205ED472-4B9E-46F4-9928-0168EA146CE6}" destId="{600BB5EE-883F-4C53-8131-388014E0EAB0}" srcOrd="0" destOrd="0" parTransId="{2EDBE207-5D71-46AA-B59B-0DC0A891512E}" sibTransId="{DE32AB66-7855-4C7A-A6C4-1E634A008EA3}"/>
    <dgm:cxn modelId="{1740A107-D0CB-47B3-9BC8-8F81ACB481C9}" type="presOf" srcId="{FD1E63D8-ECDE-48EB-82E6-2D1C4D5564E1}" destId="{1B7AA1BD-D48F-443B-BEA3-DCFC4D098774}" srcOrd="0" destOrd="0" presId="urn:microsoft.com/office/officeart/2005/8/layout/hProcess11"/>
    <dgm:cxn modelId="{459BC65E-33F0-4445-ABF4-4E4F818FE432}" srcId="{205ED472-4B9E-46F4-9928-0168EA146CE6}" destId="{9277689F-998B-443E-B6E2-1AC87C3586C0}" srcOrd="4" destOrd="0" parTransId="{292C2292-3F39-4324-A3E6-C41F314BF3A3}" sibTransId="{17472591-5B4C-4158-84A2-8C7C4369677D}"/>
    <dgm:cxn modelId="{9D5CD475-4041-4378-A92D-5E60B206B41F}" type="presOf" srcId="{678D5C55-5C64-4096-A3A9-345BFFEBABB1}" destId="{FABD5C09-3D12-476A-845D-505E6F756FDC}" srcOrd="0" destOrd="0" presId="urn:microsoft.com/office/officeart/2005/8/layout/hProcess11"/>
    <dgm:cxn modelId="{91D221D1-65E6-404A-86EE-20EF1DEE9025}" type="presOf" srcId="{9277689F-998B-443E-B6E2-1AC87C3586C0}" destId="{DDCEA94C-59AB-4BD2-BB88-308F19A9B2FC}" srcOrd="0" destOrd="0" presId="urn:microsoft.com/office/officeart/2005/8/layout/hProcess11"/>
    <dgm:cxn modelId="{C1686856-80DE-42AE-AF0B-10F82C8F221E}" type="presOf" srcId="{0E4C52EE-BC78-49F6-87B5-2634629AD09B}" destId="{E9F1D913-8779-4D6F-9709-9F78F5E4A7C3}" srcOrd="0" destOrd="0" presId="urn:microsoft.com/office/officeart/2005/8/layout/hProcess11"/>
    <dgm:cxn modelId="{614EB751-59D7-4A17-84B7-059B41596986}" type="presOf" srcId="{FD99C300-FD48-4806-8C37-A44B53EAEF77}" destId="{E09B0CBF-356A-4A15-889C-60A702475BE9}" srcOrd="0" destOrd="0" presId="urn:microsoft.com/office/officeart/2005/8/layout/hProcess11"/>
    <dgm:cxn modelId="{E6C0FA56-E7DD-4C63-9114-FEB7E919573D}" srcId="{205ED472-4B9E-46F4-9928-0168EA146CE6}" destId="{FD1E63D8-ECDE-48EB-82E6-2D1C4D5564E1}" srcOrd="2" destOrd="0" parTransId="{D2655DB4-DF4D-4E61-9554-4B5EF5E2A5B0}" sibTransId="{17215846-26C8-43CC-AA17-AA8A81B0973F}"/>
    <dgm:cxn modelId="{0AE5CE04-6523-49BF-99D0-D3529695ACBB}" srcId="{205ED472-4B9E-46F4-9928-0168EA146CE6}" destId="{678D5C55-5C64-4096-A3A9-345BFFEBABB1}" srcOrd="1" destOrd="0" parTransId="{89834515-8B91-4CC4-BD09-B9A99BE23A99}" sibTransId="{7C9AD068-A016-4263-AFC5-218AE38A5A07}"/>
    <dgm:cxn modelId="{EEF951C0-D15E-4112-ACFB-0CC39C8A3A30}" srcId="{205ED472-4B9E-46F4-9928-0168EA146CE6}" destId="{FD99C300-FD48-4806-8C37-A44B53EAEF77}" srcOrd="5" destOrd="0" parTransId="{4C126FE3-7E01-4534-85C9-6A492A535542}" sibTransId="{6F27E9B6-ED32-45A1-86DF-B969A10DC37E}"/>
    <dgm:cxn modelId="{9ECED857-4619-49FE-B6DC-9B6A76B1578E}" srcId="{205ED472-4B9E-46F4-9928-0168EA146CE6}" destId="{0E4C52EE-BC78-49F6-87B5-2634629AD09B}" srcOrd="3" destOrd="0" parTransId="{1F516811-1A03-4065-88D0-C7383404DBFF}" sibTransId="{EB42C384-63B1-41E7-A8FB-DA2AF0D822C6}"/>
    <dgm:cxn modelId="{370EA4D6-15C9-4517-B1EF-A5473C979A3B}" type="presOf" srcId="{600BB5EE-883F-4C53-8131-388014E0EAB0}" destId="{83F47920-5A54-4922-A03D-50CD86510BF7}" srcOrd="0" destOrd="0" presId="urn:microsoft.com/office/officeart/2005/8/layout/hProcess11"/>
    <dgm:cxn modelId="{F80E9EDB-C81A-4286-B84D-F06CD25FC19E}" type="presOf" srcId="{205ED472-4B9E-46F4-9928-0168EA146CE6}" destId="{A671F881-E918-4CAA-A0FF-A8648D58A624}" srcOrd="0" destOrd="0" presId="urn:microsoft.com/office/officeart/2005/8/layout/hProcess11"/>
    <dgm:cxn modelId="{BBD5F5B5-416B-42AB-AA78-7DB07CCEFF89}" type="presParOf" srcId="{A671F881-E918-4CAA-A0FF-A8648D58A624}" destId="{315298FE-B74A-47F3-AEA6-910132CF7A54}" srcOrd="0" destOrd="0" presId="urn:microsoft.com/office/officeart/2005/8/layout/hProcess11"/>
    <dgm:cxn modelId="{C7C705D5-7BA7-4E22-805C-FB232BBA3E1D}" type="presParOf" srcId="{A671F881-E918-4CAA-A0FF-A8648D58A624}" destId="{D2113E89-6361-4451-96F1-E679C11E11A3}" srcOrd="1" destOrd="0" presId="urn:microsoft.com/office/officeart/2005/8/layout/hProcess11"/>
    <dgm:cxn modelId="{6ACDF441-C647-44C8-8DD1-60CE53846BDE}" type="presParOf" srcId="{D2113E89-6361-4451-96F1-E679C11E11A3}" destId="{60C2376A-0296-428B-A851-7C215B7E246C}" srcOrd="0" destOrd="0" presId="urn:microsoft.com/office/officeart/2005/8/layout/hProcess11"/>
    <dgm:cxn modelId="{38581CD7-06AC-4C3F-B8C6-2BDFBB1B9A30}" type="presParOf" srcId="{60C2376A-0296-428B-A851-7C215B7E246C}" destId="{83F47920-5A54-4922-A03D-50CD86510BF7}" srcOrd="0" destOrd="0" presId="urn:microsoft.com/office/officeart/2005/8/layout/hProcess11"/>
    <dgm:cxn modelId="{EB959E21-6C3D-47E0-B600-96894E659109}" type="presParOf" srcId="{60C2376A-0296-428B-A851-7C215B7E246C}" destId="{4C66ABAF-F858-45EE-8E27-100C5AF98003}" srcOrd="1" destOrd="0" presId="urn:microsoft.com/office/officeart/2005/8/layout/hProcess11"/>
    <dgm:cxn modelId="{AB96B14F-5EE5-4999-AECB-2CBE05855A46}" type="presParOf" srcId="{60C2376A-0296-428B-A851-7C215B7E246C}" destId="{632C3C0F-C06D-40C7-8FD3-C5D22D64241E}" srcOrd="2" destOrd="0" presId="urn:microsoft.com/office/officeart/2005/8/layout/hProcess11"/>
    <dgm:cxn modelId="{B6FD4CDB-94BC-4AB3-8C0A-2DD68682B882}" type="presParOf" srcId="{D2113E89-6361-4451-96F1-E679C11E11A3}" destId="{2D021D50-AFFE-4AF8-8F53-E62A912B3DC8}" srcOrd="1" destOrd="0" presId="urn:microsoft.com/office/officeart/2005/8/layout/hProcess11"/>
    <dgm:cxn modelId="{45E7F05F-17DB-4E76-A07B-771EDDED1B12}" type="presParOf" srcId="{D2113E89-6361-4451-96F1-E679C11E11A3}" destId="{86370DB7-E7F9-43CE-ABFD-2C919E14A894}" srcOrd="2" destOrd="0" presId="urn:microsoft.com/office/officeart/2005/8/layout/hProcess11"/>
    <dgm:cxn modelId="{BC7FBAEB-245B-4793-9A06-2B7E27314C46}" type="presParOf" srcId="{86370DB7-E7F9-43CE-ABFD-2C919E14A894}" destId="{FABD5C09-3D12-476A-845D-505E6F756FDC}" srcOrd="0" destOrd="0" presId="urn:microsoft.com/office/officeart/2005/8/layout/hProcess11"/>
    <dgm:cxn modelId="{23D002F7-86A0-406A-901A-F5532B805342}" type="presParOf" srcId="{86370DB7-E7F9-43CE-ABFD-2C919E14A894}" destId="{FE43E975-316B-4084-840D-949174118412}" srcOrd="1" destOrd="0" presId="urn:microsoft.com/office/officeart/2005/8/layout/hProcess11"/>
    <dgm:cxn modelId="{A411BABC-FD7F-4350-A86A-68DE10F9E5E5}" type="presParOf" srcId="{86370DB7-E7F9-43CE-ABFD-2C919E14A894}" destId="{E3EFCD4A-5696-4DF6-826F-A4A9B26BF9F7}" srcOrd="2" destOrd="0" presId="urn:microsoft.com/office/officeart/2005/8/layout/hProcess11"/>
    <dgm:cxn modelId="{EB708408-A070-46DB-8CF7-891C63747FE5}" type="presParOf" srcId="{D2113E89-6361-4451-96F1-E679C11E11A3}" destId="{24C45C76-9E20-4958-A62D-900BAACE74A1}" srcOrd="3" destOrd="0" presId="urn:microsoft.com/office/officeart/2005/8/layout/hProcess11"/>
    <dgm:cxn modelId="{87689ED8-73EE-404B-A6DF-D3C6648FEC2F}" type="presParOf" srcId="{D2113E89-6361-4451-96F1-E679C11E11A3}" destId="{3BB232AD-756D-412C-A41A-A921D27BF66A}" srcOrd="4" destOrd="0" presId="urn:microsoft.com/office/officeart/2005/8/layout/hProcess11"/>
    <dgm:cxn modelId="{C509771F-8FBD-4A60-8CA6-9544E0D5D115}" type="presParOf" srcId="{3BB232AD-756D-412C-A41A-A921D27BF66A}" destId="{1B7AA1BD-D48F-443B-BEA3-DCFC4D098774}" srcOrd="0" destOrd="0" presId="urn:microsoft.com/office/officeart/2005/8/layout/hProcess11"/>
    <dgm:cxn modelId="{58556565-DB3D-41E4-85E8-DD391D74EBF6}" type="presParOf" srcId="{3BB232AD-756D-412C-A41A-A921D27BF66A}" destId="{8C673A7A-40E7-4A60-8859-BDEBADF6834B}" srcOrd="1" destOrd="0" presId="urn:microsoft.com/office/officeart/2005/8/layout/hProcess11"/>
    <dgm:cxn modelId="{168EB6BF-96B6-4125-9265-3916452F1A49}" type="presParOf" srcId="{3BB232AD-756D-412C-A41A-A921D27BF66A}" destId="{E084650E-31A8-400D-A5E9-072470BE2587}" srcOrd="2" destOrd="0" presId="urn:microsoft.com/office/officeart/2005/8/layout/hProcess11"/>
    <dgm:cxn modelId="{B9DFA583-6F8B-4223-8916-E58A9BBF0799}" type="presParOf" srcId="{D2113E89-6361-4451-96F1-E679C11E11A3}" destId="{2519BD73-5725-49DC-B38F-171F78380DAB}" srcOrd="5" destOrd="0" presId="urn:microsoft.com/office/officeart/2005/8/layout/hProcess11"/>
    <dgm:cxn modelId="{6D494A1C-22ED-4E7E-95C8-90B9469579F7}" type="presParOf" srcId="{D2113E89-6361-4451-96F1-E679C11E11A3}" destId="{43FDD24B-4A85-4EC6-8530-05551295569C}" srcOrd="6" destOrd="0" presId="urn:microsoft.com/office/officeart/2005/8/layout/hProcess11"/>
    <dgm:cxn modelId="{312CD6C1-4980-427C-A78C-06B314A91491}" type="presParOf" srcId="{43FDD24B-4A85-4EC6-8530-05551295569C}" destId="{E9F1D913-8779-4D6F-9709-9F78F5E4A7C3}" srcOrd="0" destOrd="0" presId="urn:microsoft.com/office/officeart/2005/8/layout/hProcess11"/>
    <dgm:cxn modelId="{07BA61D3-14DF-41C3-A203-EAE57149D72D}" type="presParOf" srcId="{43FDD24B-4A85-4EC6-8530-05551295569C}" destId="{9FA6561B-5AA2-43D3-B692-DF6E0D3A217A}" srcOrd="1" destOrd="0" presId="urn:microsoft.com/office/officeart/2005/8/layout/hProcess11"/>
    <dgm:cxn modelId="{CDAE7D59-90E5-4A55-82C9-02DED353679C}" type="presParOf" srcId="{43FDD24B-4A85-4EC6-8530-05551295569C}" destId="{0D54237F-87AA-4630-B891-2ADB39C27AF5}" srcOrd="2" destOrd="0" presId="urn:microsoft.com/office/officeart/2005/8/layout/hProcess11"/>
    <dgm:cxn modelId="{4A9ED908-5F69-43CD-AA72-CCC67AF15BC7}" type="presParOf" srcId="{D2113E89-6361-4451-96F1-E679C11E11A3}" destId="{A54F2305-A26A-41A2-A55F-8C5433D1CDAB}" srcOrd="7" destOrd="0" presId="urn:microsoft.com/office/officeart/2005/8/layout/hProcess11"/>
    <dgm:cxn modelId="{E09D2B1B-7477-47F7-A65E-C4A456D40662}" type="presParOf" srcId="{D2113E89-6361-4451-96F1-E679C11E11A3}" destId="{E9B28AF1-6F54-436B-ADD5-7F2746048BED}" srcOrd="8" destOrd="0" presId="urn:microsoft.com/office/officeart/2005/8/layout/hProcess11"/>
    <dgm:cxn modelId="{0B94E25F-8ED1-4E83-908C-6587D223DB27}" type="presParOf" srcId="{E9B28AF1-6F54-436B-ADD5-7F2746048BED}" destId="{DDCEA94C-59AB-4BD2-BB88-308F19A9B2FC}" srcOrd="0" destOrd="0" presId="urn:microsoft.com/office/officeart/2005/8/layout/hProcess11"/>
    <dgm:cxn modelId="{E2703236-4197-480E-BC47-9C59D79B75BC}" type="presParOf" srcId="{E9B28AF1-6F54-436B-ADD5-7F2746048BED}" destId="{9FB57AD7-680F-4B07-90BA-41549F6C528B}" srcOrd="1" destOrd="0" presId="urn:microsoft.com/office/officeart/2005/8/layout/hProcess11"/>
    <dgm:cxn modelId="{A9C47A3E-F901-43AE-91C3-378A173FC35E}" type="presParOf" srcId="{E9B28AF1-6F54-436B-ADD5-7F2746048BED}" destId="{EC902E21-268B-4777-A236-213EA9BB5188}" srcOrd="2" destOrd="0" presId="urn:microsoft.com/office/officeart/2005/8/layout/hProcess11"/>
    <dgm:cxn modelId="{22EB038E-5B3B-4C93-AE14-7B8521AA26F2}" type="presParOf" srcId="{D2113E89-6361-4451-96F1-E679C11E11A3}" destId="{25EC83EE-C47A-4D36-9100-E6E69BBE8DE9}" srcOrd="9" destOrd="0" presId="urn:microsoft.com/office/officeart/2005/8/layout/hProcess11"/>
    <dgm:cxn modelId="{E028B70F-319D-4C91-8675-EA90384B5FC6}" type="presParOf" srcId="{D2113E89-6361-4451-96F1-E679C11E11A3}" destId="{9E5A95F0-DAAA-4D7B-9FED-3E6E80128DB0}" srcOrd="10" destOrd="0" presId="urn:microsoft.com/office/officeart/2005/8/layout/hProcess11"/>
    <dgm:cxn modelId="{1872E214-462D-4F28-BD7D-408BCC7DA824}" type="presParOf" srcId="{9E5A95F0-DAAA-4D7B-9FED-3E6E80128DB0}" destId="{E09B0CBF-356A-4A15-889C-60A702475BE9}" srcOrd="0" destOrd="0" presId="urn:microsoft.com/office/officeart/2005/8/layout/hProcess11"/>
    <dgm:cxn modelId="{982ED0A6-FC4C-40D8-B174-4858F80DBC3E}" type="presParOf" srcId="{9E5A95F0-DAAA-4D7B-9FED-3E6E80128DB0}" destId="{2111E7A9-9D83-45F4-9D7D-50B677D07623}" srcOrd="1" destOrd="0" presId="urn:microsoft.com/office/officeart/2005/8/layout/hProcess11"/>
    <dgm:cxn modelId="{92AA4CB4-5831-42B0-B457-9A44DECD3BB5}" type="presParOf" srcId="{9E5A95F0-DAAA-4D7B-9FED-3E6E80128DB0}" destId="{B61AB197-7CCF-4E45-AF43-302396EC787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BB622F-CC9A-4F5C-94F8-AE0D371151D7}" type="doc">
      <dgm:prSet loTypeId="urn:microsoft.com/office/officeart/2005/8/layout/hierarchy4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925AD2-D06C-46FB-925A-2B8716007833}">
      <dgm:prSet phldrT="[Texto]"/>
      <dgm:spPr/>
      <dgm:t>
        <a:bodyPr/>
        <a:lstStyle/>
        <a:p>
          <a:r>
            <a:rPr lang="en-US" dirty="0" smtClean="0"/>
            <a:t>Identify</a:t>
          </a:r>
          <a:endParaRPr lang="en-US" dirty="0"/>
        </a:p>
      </dgm:t>
    </dgm:pt>
    <dgm:pt modelId="{67FEA1D4-1DB0-4B3E-8912-8164271CC1A3}" type="parTrans" cxnId="{E701585D-EFB9-4188-BECC-528032208C04}">
      <dgm:prSet/>
      <dgm:spPr/>
      <dgm:t>
        <a:bodyPr/>
        <a:lstStyle/>
        <a:p>
          <a:endParaRPr lang="en-US"/>
        </a:p>
      </dgm:t>
    </dgm:pt>
    <dgm:pt modelId="{8EE04643-8DCE-4A91-9C23-E338F1328F0F}" type="sibTrans" cxnId="{E701585D-EFB9-4188-BECC-528032208C04}">
      <dgm:prSet/>
      <dgm:spPr/>
      <dgm:t>
        <a:bodyPr/>
        <a:lstStyle/>
        <a:p>
          <a:endParaRPr lang="en-US"/>
        </a:p>
      </dgm:t>
    </dgm:pt>
    <dgm:pt modelId="{E7A288EB-54D6-4C19-A189-BE5447D324BD}">
      <dgm:prSet phldrT="[Texto]"/>
      <dgm:spPr/>
      <dgm:t>
        <a:bodyPr/>
        <a:lstStyle/>
        <a:p>
          <a:r>
            <a:rPr lang="en-US" dirty="0" smtClean="0"/>
            <a:t>Translations (left and right)</a:t>
          </a:r>
          <a:endParaRPr lang="en-US" dirty="0"/>
        </a:p>
      </dgm:t>
    </dgm:pt>
    <dgm:pt modelId="{ABD0D8E9-1AB5-4DE7-8149-CE79986C1605}" type="parTrans" cxnId="{D3C3D3D4-43F8-4D0B-8004-978088BC83B2}">
      <dgm:prSet/>
      <dgm:spPr/>
      <dgm:t>
        <a:bodyPr/>
        <a:lstStyle/>
        <a:p>
          <a:endParaRPr lang="en-US"/>
        </a:p>
      </dgm:t>
    </dgm:pt>
    <dgm:pt modelId="{7A1BEEEE-9879-4355-80A9-A0D89EEF088E}" type="sibTrans" cxnId="{D3C3D3D4-43F8-4D0B-8004-978088BC83B2}">
      <dgm:prSet/>
      <dgm:spPr/>
      <dgm:t>
        <a:bodyPr/>
        <a:lstStyle/>
        <a:p>
          <a:endParaRPr lang="en-US"/>
        </a:p>
      </dgm:t>
    </dgm:pt>
    <dgm:pt modelId="{C8A49A4D-CB34-41A5-87E3-E649F82894EB}">
      <dgm:prSet phldrT="[Texto]"/>
      <dgm:spPr/>
      <dgm:t>
        <a:bodyPr/>
        <a:lstStyle/>
        <a:p>
          <a:r>
            <a:rPr lang="en-US" dirty="0" smtClean="0"/>
            <a:t>Approaching</a:t>
          </a:r>
          <a:endParaRPr lang="en-US" dirty="0"/>
        </a:p>
      </dgm:t>
    </dgm:pt>
    <dgm:pt modelId="{4755AD62-F04A-4CC4-B877-4D207FB75858}" type="parTrans" cxnId="{E6DCAEC1-126A-4DFB-BEAC-33763F37D582}">
      <dgm:prSet/>
      <dgm:spPr/>
      <dgm:t>
        <a:bodyPr/>
        <a:lstStyle/>
        <a:p>
          <a:endParaRPr lang="en-US"/>
        </a:p>
      </dgm:t>
    </dgm:pt>
    <dgm:pt modelId="{9597DA34-2F1D-4C25-B09C-C4921CAB2939}" type="sibTrans" cxnId="{E6DCAEC1-126A-4DFB-BEAC-33763F37D582}">
      <dgm:prSet/>
      <dgm:spPr/>
      <dgm:t>
        <a:bodyPr/>
        <a:lstStyle/>
        <a:p>
          <a:endParaRPr lang="en-US"/>
        </a:p>
      </dgm:t>
    </dgm:pt>
    <dgm:pt modelId="{EC5715FF-4DFF-4497-BE06-CC7D77668626}">
      <dgm:prSet phldrT="[Texto]"/>
      <dgm:spPr/>
      <dgm:t>
        <a:bodyPr/>
        <a:lstStyle/>
        <a:p>
          <a:r>
            <a:rPr lang="en-US" dirty="0" smtClean="0"/>
            <a:t>Receding</a:t>
          </a:r>
          <a:endParaRPr lang="en-US" dirty="0"/>
        </a:p>
      </dgm:t>
    </dgm:pt>
    <dgm:pt modelId="{162C1946-879B-4700-8737-71547539F9F8}" type="parTrans" cxnId="{B80021ED-271C-4D6F-B2A2-883CB166F968}">
      <dgm:prSet/>
      <dgm:spPr/>
      <dgm:t>
        <a:bodyPr/>
        <a:lstStyle/>
        <a:p>
          <a:endParaRPr lang="en-US"/>
        </a:p>
      </dgm:t>
    </dgm:pt>
    <dgm:pt modelId="{B7273230-0F3C-4EBA-ABEA-BE4B7AD53507}" type="sibTrans" cxnId="{B80021ED-271C-4D6F-B2A2-883CB166F968}">
      <dgm:prSet/>
      <dgm:spPr/>
      <dgm:t>
        <a:bodyPr/>
        <a:lstStyle/>
        <a:p>
          <a:endParaRPr lang="en-US"/>
        </a:p>
      </dgm:t>
    </dgm:pt>
    <dgm:pt modelId="{DB9880F8-26F1-41D5-90A4-18E741CF6BB3}">
      <dgm:prSet phldrT="[Texto]"/>
      <dgm:spPr/>
      <dgm:t>
        <a:bodyPr/>
        <a:lstStyle/>
        <a:p>
          <a:r>
            <a:rPr lang="en-US" dirty="0" smtClean="0"/>
            <a:t>Combined Movements</a:t>
          </a:r>
          <a:endParaRPr lang="en-US" dirty="0"/>
        </a:p>
      </dgm:t>
    </dgm:pt>
    <dgm:pt modelId="{D55C0204-2932-4572-B8AF-A261A9F29735}" type="parTrans" cxnId="{8BADE8C8-D3A2-4C24-8F7D-61DF83AAAD8C}">
      <dgm:prSet/>
      <dgm:spPr/>
      <dgm:t>
        <a:bodyPr/>
        <a:lstStyle/>
        <a:p>
          <a:endParaRPr lang="en-US"/>
        </a:p>
      </dgm:t>
    </dgm:pt>
    <dgm:pt modelId="{EDA4F623-0C53-4541-8D32-B84A1D0B4286}" type="sibTrans" cxnId="{8BADE8C8-D3A2-4C24-8F7D-61DF83AAAD8C}">
      <dgm:prSet/>
      <dgm:spPr/>
      <dgm:t>
        <a:bodyPr/>
        <a:lstStyle/>
        <a:p>
          <a:endParaRPr lang="en-US"/>
        </a:p>
      </dgm:t>
    </dgm:pt>
    <dgm:pt modelId="{5D085172-B69F-42E3-A7FD-3222F332B2FB}">
      <dgm:prSet phldrT="[Texto]"/>
      <dgm:spPr/>
      <dgm:t>
        <a:bodyPr/>
        <a:lstStyle/>
        <a:p>
          <a:r>
            <a:rPr lang="en-US" dirty="0" smtClean="0"/>
            <a:t>Collisions</a:t>
          </a:r>
          <a:endParaRPr lang="en-US" dirty="0"/>
        </a:p>
      </dgm:t>
    </dgm:pt>
    <dgm:pt modelId="{E12569EE-FED0-40F7-AA58-7E8A71BB882E}" type="parTrans" cxnId="{C9C52E90-591B-4072-8728-0BAE1121AFF8}">
      <dgm:prSet/>
      <dgm:spPr/>
      <dgm:t>
        <a:bodyPr/>
        <a:lstStyle/>
        <a:p>
          <a:endParaRPr lang="en-US"/>
        </a:p>
      </dgm:t>
    </dgm:pt>
    <dgm:pt modelId="{3A4A46F9-7604-4259-AE56-425B62E51FCF}" type="sibTrans" cxnId="{C9C52E90-591B-4072-8728-0BAE1121AFF8}">
      <dgm:prSet/>
      <dgm:spPr/>
      <dgm:t>
        <a:bodyPr/>
        <a:lstStyle/>
        <a:p>
          <a:endParaRPr lang="en-US"/>
        </a:p>
      </dgm:t>
    </dgm:pt>
    <dgm:pt modelId="{446AF573-31F5-4ACB-B3C2-548911674503}" type="pres">
      <dgm:prSet presAssocID="{D9BB622F-CC9A-4F5C-94F8-AE0D371151D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FA1A4678-BC35-41FB-B60A-17E0CF3D90C1}" type="pres">
      <dgm:prSet presAssocID="{3F925AD2-D06C-46FB-925A-2B8716007833}" presName="vertOne" presStyleCnt="0"/>
      <dgm:spPr/>
    </dgm:pt>
    <dgm:pt modelId="{5A3AFD58-2539-4031-B60B-B96BEEB831DD}" type="pres">
      <dgm:prSet presAssocID="{3F925AD2-D06C-46FB-925A-2B8716007833}" presName="txOne" presStyleLbl="node0" presStyleIdx="0" presStyleCnt="1" custScaleY="85575" custLinFactNeighborX="3358" custLinFactNeighborY="64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6F738F-8B96-4903-84AC-EDA5418B87ED}" type="pres">
      <dgm:prSet presAssocID="{3F925AD2-D06C-46FB-925A-2B8716007833}" presName="parTransOne" presStyleCnt="0"/>
      <dgm:spPr/>
    </dgm:pt>
    <dgm:pt modelId="{675418F3-5B38-4BBF-9E6D-78DD6724A7CB}" type="pres">
      <dgm:prSet presAssocID="{3F925AD2-D06C-46FB-925A-2B8716007833}" presName="horzOne" presStyleCnt="0"/>
      <dgm:spPr/>
    </dgm:pt>
    <dgm:pt modelId="{3691C471-2BBD-4FD7-962D-F78AFEAE64D2}" type="pres">
      <dgm:prSet presAssocID="{E7A288EB-54D6-4C19-A189-BE5447D324BD}" presName="vertTwo" presStyleCnt="0"/>
      <dgm:spPr/>
    </dgm:pt>
    <dgm:pt modelId="{2EF93761-50DF-490F-B18A-5200165E7A86}" type="pres">
      <dgm:prSet presAssocID="{E7A288EB-54D6-4C19-A189-BE5447D324BD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49CF1837-781A-4E83-8033-19CC1FBC38F6}" type="pres">
      <dgm:prSet presAssocID="{E7A288EB-54D6-4C19-A189-BE5447D324BD}" presName="horzTwo" presStyleCnt="0"/>
      <dgm:spPr/>
    </dgm:pt>
    <dgm:pt modelId="{9E748059-F2A6-4AE9-B90C-1836ED93D895}" type="pres">
      <dgm:prSet presAssocID="{7A1BEEEE-9879-4355-80A9-A0D89EEF088E}" presName="sibSpaceTwo" presStyleCnt="0"/>
      <dgm:spPr/>
    </dgm:pt>
    <dgm:pt modelId="{7D50D50F-6970-4CE0-9B59-B9788F5B4965}" type="pres">
      <dgm:prSet presAssocID="{C8A49A4D-CB34-41A5-87E3-E649F82894EB}" presName="vertTwo" presStyleCnt="0"/>
      <dgm:spPr/>
    </dgm:pt>
    <dgm:pt modelId="{1868729B-6CFD-4ECA-8373-DB22F6E6D7FF}" type="pres">
      <dgm:prSet presAssocID="{C8A49A4D-CB34-41A5-87E3-E649F82894EB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D0D0BD17-9D1A-4D71-9ADD-142853DEBEBE}" type="pres">
      <dgm:prSet presAssocID="{C8A49A4D-CB34-41A5-87E3-E649F82894EB}" presName="horzTwo" presStyleCnt="0"/>
      <dgm:spPr/>
    </dgm:pt>
    <dgm:pt modelId="{5416999D-617F-4627-9C83-2025C9E19EDA}" type="pres">
      <dgm:prSet presAssocID="{9597DA34-2F1D-4C25-B09C-C4921CAB2939}" presName="sibSpaceTwo" presStyleCnt="0"/>
      <dgm:spPr/>
    </dgm:pt>
    <dgm:pt modelId="{02B2F778-81AA-46DE-8903-0EDDD2C7F08D}" type="pres">
      <dgm:prSet presAssocID="{EC5715FF-4DFF-4497-BE06-CC7D77668626}" presName="vertTwo" presStyleCnt="0"/>
      <dgm:spPr/>
    </dgm:pt>
    <dgm:pt modelId="{4DBFE2A2-901B-4E18-90D7-6E4B8AF5F085}" type="pres">
      <dgm:prSet presAssocID="{EC5715FF-4DFF-4497-BE06-CC7D77668626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22130143-EB49-4FD5-BCAC-EEB3C19A3A45}" type="pres">
      <dgm:prSet presAssocID="{EC5715FF-4DFF-4497-BE06-CC7D77668626}" presName="horzTwo" presStyleCnt="0"/>
      <dgm:spPr/>
    </dgm:pt>
    <dgm:pt modelId="{9398728D-531C-4F19-99D5-6CC4770D1CFF}" type="pres">
      <dgm:prSet presAssocID="{B7273230-0F3C-4EBA-ABEA-BE4B7AD53507}" presName="sibSpaceTwo" presStyleCnt="0"/>
      <dgm:spPr/>
    </dgm:pt>
    <dgm:pt modelId="{F26794E5-6507-48BE-A741-05FED2ACCCA6}" type="pres">
      <dgm:prSet presAssocID="{DB9880F8-26F1-41D5-90A4-18E741CF6BB3}" presName="vertTwo" presStyleCnt="0"/>
      <dgm:spPr/>
    </dgm:pt>
    <dgm:pt modelId="{88334B2C-10D6-4A33-80E8-E0E3EB2C8933}" type="pres">
      <dgm:prSet presAssocID="{DB9880F8-26F1-41D5-90A4-18E741CF6BB3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65DA79-78F9-417C-8B4D-FC50D64ED49A}" type="pres">
      <dgm:prSet presAssocID="{DB9880F8-26F1-41D5-90A4-18E741CF6BB3}" presName="horzTwo" presStyleCnt="0"/>
      <dgm:spPr/>
    </dgm:pt>
    <dgm:pt modelId="{989D913F-5558-40E6-AB2A-3A367751BC36}" type="pres">
      <dgm:prSet presAssocID="{EDA4F623-0C53-4541-8D32-B84A1D0B4286}" presName="sibSpaceTwo" presStyleCnt="0"/>
      <dgm:spPr/>
    </dgm:pt>
    <dgm:pt modelId="{83E79E84-603C-4BBA-B39F-97F52CEDF31D}" type="pres">
      <dgm:prSet presAssocID="{5D085172-B69F-42E3-A7FD-3222F332B2FB}" presName="vertTwo" presStyleCnt="0"/>
      <dgm:spPr/>
    </dgm:pt>
    <dgm:pt modelId="{F24B9A76-D5A5-44B7-9F4B-014713B4A264}" type="pres">
      <dgm:prSet presAssocID="{5D085172-B69F-42E3-A7FD-3222F332B2FB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87B5DD-F301-4C7E-8AF0-9EF965F1D851}" type="pres">
      <dgm:prSet presAssocID="{5D085172-B69F-42E3-A7FD-3222F332B2FB}" presName="horzTwo" presStyleCnt="0"/>
      <dgm:spPr/>
    </dgm:pt>
  </dgm:ptLst>
  <dgm:cxnLst>
    <dgm:cxn modelId="{D3C3D3D4-43F8-4D0B-8004-978088BC83B2}" srcId="{3F925AD2-D06C-46FB-925A-2B8716007833}" destId="{E7A288EB-54D6-4C19-A189-BE5447D324BD}" srcOrd="0" destOrd="0" parTransId="{ABD0D8E9-1AB5-4DE7-8149-CE79986C1605}" sibTransId="{7A1BEEEE-9879-4355-80A9-A0D89EEF088E}"/>
    <dgm:cxn modelId="{E6DCAEC1-126A-4DFB-BEAC-33763F37D582}" srcId="{3F925AD2-D06C-46FB-925A-2B8716007833}" destId="{C8A49A4D-CB34-41A5-87E3-E649F82894EB}" srcOrd="1" destOrd="0" parTransId="{4755AD62-F04A-4CC4-B877-4D207FB75858}" sibTransId="{9597DA34-2F1D-4C25-B09C-C4921CAB2939}"/>
    <dgm:cxn modelId="{8BADE8C8-D3A2-4C24-8F7D-61DF83AAAD8C}" srcId="{3F925AD2-D06C-46FB-925A-2B8716007833}" destId="{DB9880F8-26F1-41D5-90A4-18E741CF6BB3}" srcOrd="3" destOrd="0" parTransId="{D55C0204-2932-4572-B8AF-A261A9F29735}" sibTransId="{EDA4F623-0C53-4541-8D32-B84A1D0B4286}"/>
    <dgm:cxn modelId="{C9C52E90-591B-4072-8728-0BAE1121AFF8}" srcId="{3F925AD2-D06C-46FB-925A-2B8716007833}" destId="{5D085172-B69F-42E3-A7FD-3222F332B2FB}" srcOrd="4" destOrd="0" parTransId="{E12569EE-FED0-40F7-AA58-7E8A71BB882E}" sibTransId="{3A4A46F9-7604-4259-AE56-425B62E51FCF}"/>
    <dgm:cxn modelId="{39BF37EE-BAA2-4177-B7BF-D54B707BCBFC}" type="presOf" srcId="{5D085172-B69F-42E3-A7FD-3222F332B2FB}" destId="{F24B9A76-D5A5-44B7-9F4B-014713B4A264}" srcOrd="0" destOrd="0" presId="urn:microsoft.com/office/officeart/2005/8/layout/hierarchy4"/>
    <dgm:cxn modelId="{49156B21-846E-4216-A2E2-0359F8F719A6}" type="presOf" srcId="{D9BB622F-CC9A-4F5C-94F8-AE0D371151D7}" destId="{446AF573-31F5-4ACB-B3C2-548911674503}" srcOrd="0" destOrd="0" presId="urn:microsoft.com/office/officeart/2005/8/layout/hierarchy4"/>
    <dgm:cxn modelId="{3DBA9BE9-530E-485E-B1AD-C969FE4CB4F4}" type="presOf" srcId="{C8A49A4D-CB34-41A5-87E3-E649F82894EB}" destId="{1868729B-6CFD-4ECA-8373-DB22F6E6D7FF}" srcOrd="0" destOrd="0" presId="urn:microsoft.com/office/officeart/2005/8/layout/hierarchy4"/>
    <dgm:cxn modelId="{E701585D-EFB9-4188-BECC-528032208C04}" srcId="{D9BB622F-CC9A-4F5C-94F8-AE0D371151D7}" destId="{3F925AD2-D06C-46FB-925A-2B8716007833}" srcOrd="0" destOrd="0" parTransId="{67FEA1D4-1DB0-4B3E-8912-8164271CC1A3}" sibTransId="{8EE04643-8DCE-4A91-9C23-E338F1328F0F}"/>
    <dgm:cxn modelId="{D72E3006-116D-454F-9BB9-8F41EB7E9298}" type="presOf" srcId="{DB9880F8-26F1-41D5-90A4-18E741CF6BB3}" destId="{88334B2C-10D6-4A33-80E8-E0E3EB2C8933}" srcOrd="0" destOrd="0" presId="urn:microsoft.com/office/officeart/2005/8/layout/hierarchy4"/>
    <dgm:cxn modelId="{B845593C-5B8E-430B-AC73-721BA9998265}" type="presOf" srcId="{EC5715FF-4DFF-4497-BE06-CC7D77668626}" destId="{4DBFE2A2-901B-4E18-90D7-6E4B8AF5F085}" srcOrd="0" destOrd="0" presId="urn:microsoft.com/office/officeart/2005/8/layout/hierarchy4"/>
    <dgm:cxn modelId="{249D43A9-B9C9-4526-92C8-414F73E9E56D}" type="presOf" srcId="{3F925AD2-D06C-46FB-925A-2B8716007833}" destId="{5A3AFD58-2539-4031-B60B-B96BEEB831DD}" srcOrd="0" destOrd="0" presId="urn:microsoft.com/office/officeart/2005/8/layout/hierarchy4"/>
    <dgm:cxn modelId="{B80021ED-271C-4D6F-B2A2-883CB166F968}" srcId="{3F925AD2-D06C-46FB-925A-2B8716007833}" destId="{EC5715FF-4DFF-4497-BE06-CC7D77668626}" srcOrd="2" destOrd="0" parTransId="{162C1946-879B-4700-8737-71547539F9F8}" sibTransId="{B7273230-0F3C-4EBA-ABEA-BE4B7AD53507}"/>
    <dgm:cxn modelId="{DF8700F4-FA6C-4993-8414-46CC0AFA86C9}" type="presOf" srcId="{E7A288EB-54D6-4C19-A189-BE5447D324BD}" destId="{2EF93761-50DF-490F-B18A-5200165E7A86}" srcOrd="0" destOrd="0" presId="urn:microsoft.com/office/officeart/2005/8/layout/hierarchy4"/>
    <dgm:cxn modelId="{FBDF08C0-3C9F-4850-98A2-312614EB8C3B}" type="presParOf" srcId="{446AF573-31F5-4ACB-B3C2-548911674503}" destId="{FA1A4678-BC35-41FB-B60A-17E0CF3D90C1}" srcOrd="0" destOrd="0" presId="urn:microsoft.com/office/officeart/2005/8/layout/hierarchy4"/>
    <dgm:cxn modelId="{5C07F845-C1E5-43A4-8902-A187543E6716}" type="presParOf" srcId="{FA1A4678-BC35-41FB-B60A-17E0CF3D90C1}" destId="{5A3AFD58-2539-4031-B60B-B96BEEB831DD}" srcOrd="0" destOrd="0" presId="urn:microsoft.com/office/officeart/2005/8/layout/hierarchy4"/>
    <dgm:cxn modelId="{A990AC62-E76C-46B9-8913-1D381C2801F1}" type="presParOf" srcId="{FA1A4678-BC35-41FB-B60A-17E0CF3D90C1}" destId="{616F738F-8B96-4903-84AC-EDA5418B87ED}" srcOrd="1" destOrd="0" presId="urn:microsoft.com/office/officeart/2005/8/layout/hierarchy4"/>
    <dgm:cxn modelId="{E33E7992-6E7A-4454-BF14-ACDC8C3209AC}" type="presParOf" srcId="{FA1A4678-BC35-41FB-B60A-17E0CF3D90C1}" destId="{675418F3-5B38-4BBF-9E6D-78DD6724A7CB}" srcOrd="2" destOrd="0" presId="urn:microsoft.com/office/officeart/2005/8/layout/hierarchy4"/>
    <dgm:cxn modelId="{32D92231-9EDB-4108-86DE-DACEFF2EE252}" type="presParOf" srcId="{675418F3-5B38-4BBF-9E6D-78DD6724A7CB}" destId="{3691C471-2BBD-4FD7-962D-F78AFEAE64D2}" srcOrd="0" destOrd="0" presId="urn:microsoft.com/office/officeart/2005/8/layout/hierarchy4"/>
    <dgm:cxn modelId="{88AF6200-FED0-4427-8C30-28A00F99939E}" type="presParOf" srcId="{3691C471-2BBD-4FD7-962D-F78AFEAE64D2}" destId="{2EF93761-50DF-490F-B18A-5200165E7A86}" srcOrd="0" destOrd="0" presId="urn:microsoft.com/office/officeart/2005/8/layout/hierarchy4"/>
    <dgm:cxn modelId="{DFCC81C6-6416-4FF7-844E-49708B267FCB}" type="presParOf" srcId="{3691C471-2BBD-4FD7-962D-F78AFEAE64D2}" destId="{49CF1837-781A-4E83-8033-19CC1FBC38F6}" srcOrd="1" destOrd="0" presId="urn:microsoft.com/office/officeart/2005/8/layout/hierarchy4"/>
    <dgm:cxn modelId="{7C96E085-8D1D-4DCE-AF18-BFF00B372C98}" type="presParOf" srcId="{675418F3-5B38-4BBF-9E6D-78DD6724A7CB}" destId="{9E748059-F2A6-4AE9-B90C-1836ED93D895}" srcOrd="1" destOrd="0" presId="urn:microsoft.com/office/officeart/2005/8/layout/hierarchy4"/>
    <dgm:cxn modelId="{44AC4C8C-1DEE-4911-8E4D-2E1505078B8D}" type="presParOf" srcId="{675418F3-5B38-4BBF-9E6D-78DD6724A7CB}" destId="{7D50D50F-6970-4CE0-9B59-B9788F5B4965}" srcOrd="2" destOrd="0" presId="urn:microsoft.com/office/officeart/2005/8/layout/hierarchy4"/>
    <dgm:cxn modelId="{B77C12C5-2927-4116-8119-15D08B815133}" type="presParOf" srcId="{7D50D50F-6970-4CE0-9B59-B9788F5B4965}" destId="{1868729B-6CFD-4ECA-8373-DB22F6E6D7FF}" srcOrd="0" destOrd="0" presId="urn:microsoft.com/office/officeart/2005/8/layout/hierarchy4"/>
    <dgm:cxn modelId="{96FBF17E-5D98-40FB-B922-213B66F15F88}" type="presParOf" srcId="{7D50D50F-6970-4CE0-9B59-B9788F5B4965}" destId="{D0D0BD17-9D1A-4D71-9ADD-142853DEBEBE}" srcOrd="1" destOrd="0" presId="urn:microsoft.com/office/officeart/2005/8/layout/hierarchy4"/>
    <dgm:cxn modelId="{AC27EBC7-6410-4ADC-97FE-84F845B734B5}" type="presParOf" srcId="{675418F3-5B38-4BBF-9E6D-78DD6724A7CB}" destId="{5416999D-617F-4627-9C83-2025C9E19EDA}" srcOrd="3" destOrd="0" presId="urn:microsoft.com/office/officeart/2005/8/layout/hierarchy4"/>
    <dgm:cxn modelId="{575FC929-0B6C-46B8-9737-1326588F867C}" type="presParOf" srcId="{675418F3-5B38-4BBF-9E6D-78DD6724A7CB}" destId="{02B2F778-81AA-46DE-8903-0EDDD2C7F08D}" srcOrd="4" destOrd="0" presId="urn:microsoft.com/office/officeart/2005/8/layout/hierarchy4"/>
    <dgm:cxn modelId="{CF178BA3-EAD0-4A59-A85A-0079D841A6DD}" type="presParOf" srcId="{02B2F778-81AA-46DE-8903-0EDDD2C7F08D}" destId="{4DBFE2A2-901B-4E18-90D7-6E4B8AF5F085}" srcOrd="0" destOrd="0" presId="urn:microsoft.com/office/officeart/2005/8/layout/hierarchy4"/>
    <dgm:cxn modelId="{55BD2D8C-A884-44B2-B69D-F7A46D20104F}" type="presParOf" srcId="{02B2F778-81AA-46DE-8903-0EDDD2C7F08D}" destId="{22130143-EB49-4FD5-BCAC-EEB3C19A3A45}" srcOrd="1" destOrd="0" presId="urn:microsoft.com/office/officeart/2005/8/layout/hierarchy4"/>
    <dgm:cxn modelId="{8C92BDE2-F66B-462B-833A-06288153B3FF}" type="presParOf" srcId="{675418F3-5B38-4BBF-9E6D-78DD6724A7CB}" destId="{9398728D-531C-4F19-99D5-6CC4770D1CFF}" srcOrd="5" destOrd="0" presId="urn:microsoft.com/office/officeart/2005/8/layout/hierarchy4"/>
    <dgm:cxn modelId="{91953D0C-432C-41AA-9F44-6DD79F662F77}" type="presParOf" srcId="{675418F3-5B38-4BBF-9E6D-78DD6724A7CB}" destId="{F26794E5-6507-48BE-A741-05FED2ACCCA6}" srcOrd="6" destOrd="0" presId="urn:microsoft.com/office/officeart/2005/8/layout/hierarchy4"/>
    <dgm:cxn modelId="{0C3D67B0-D428-42CC-B539-1742DD433517}" type="presParOf" srcId="{F26794E5-6507-48BE-A741-05FED2ACCCA6}" destId="{88334B2C-10D6-4A33-80E8-E0E3EB2C8933}" srcOrd="0" destOrd="0" presId="urn:microsoft.com/office/officeart/2005/8/layout/hierarchy4"/>
    <dgm:cxn modelId="{769DB3F5-F158-4DCF-9E45-4DE0C23D6253}" type="presParOf" srcId="{F26794E5-6507-48BE-A741-05FED2ACCCA6}" destId="{B765DA79-78F9-417C-8B4D-FC50D64ED49A}" srcOrd="1" destOrd="0" presId="urn:microsoft.com/office/officeart/2005/8/layout/hierarchy4"/>
    <dgm:cxn modelId="{D521FCFA-0789-4B34-89D0-40AB3B39BFE6}" type="presParOf" srcId="{675418F3-5B38-4BBF-9E6D-78DD6724A7CB}" destId="{989D913F-5558-40E6-AB2A-3A367751BC36}" srcOrd="7" destOrd="0" presId="urn:microsoft.com/office/officeart/2005/8/layout/hierarchy4"/>
    <dgm:cxn modelId="{A924C380-AE5D-4E7B-A9D2-D7ED7BE7FECE}" type="presParOf" srcId="{675418F3-5B38-4BBF-9E6D-78DD6724A7CB}" destId="{83E79E84-603C-4BBA-B39F-97F52CEDF31D}" srcOrd="8" destOrd="0" presId="urn:microsoft.com/office/officeart/2005/8/layout/hierarchy4"/>
    <dgm:cxn modelId="{6FD95ED7-A92B-48DF-9768-F938740F8772}" type="presParOf" srcId="{83E79E84-603C-4BBA-B39F-97F52CEDF31D}" destId="{F24B9A76-D5A5-44B7-9F4B-014713B4A264}" srcOrd="0" destOrd="0" presId="urn:microsoft.com/office/officeart/2005/8/layout/hierarchy4"/>
    <dgm:cxn modelId="{C582B230-70FA-4A53-A99B-D2632EE13A57}" type="presParOf" srcId="{83E79E84-603C-4BBA-B39F-97F52CEDF31D}" destId="{1E87B5DD-F301-4C7E-8AF0-9EF965F1D85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630943-E447-4EE1-9465-A6F86DF0FF87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9DB417-B40D-4F90-B275-A838C798508D}">
      <dgm:prSet phldrT="[Texto]"/>
      <dgm:spPr/>
      <dgm:t>
        <a:bodyPr/>
        <a:lstStyle/>
        <a:p>
          <a:r>
            <a:rPr lang="en-US" dirty="0" smtClean="0"/>
            <a:t>Object Identification</a:t>
          </a:r>
          <a:endParaRPr lang="en-US" dirty="0"/>
        </a:p>
      </dgm:t>
    </dgm:pt>
    <dgm:pt modelId="{A5D2D90A-6342-442E-BFCC-C800B5FC8F2D}" type="parTrans" cxnId="{B55AFA52-98FF-4A7B-8472-764670B748B4}">
      <dgm:prSet/>
      <dgm:spPr/>
      <dgm:t>
        <a:bodyPr/>
        <a:lstStyle/>
        <a:p>
          <a:endParaRPr lang="en-US"/>
        </a:p>
      </dgm:t>
    </dgm:pt>
    <dgm:pt modelId="{55BB6C30-D59E-4FF8-A235-F6FED2E2A310}" type="sibTrans" cxnId="{B55AFA52-98FF-4A7B-8472-764670B748B4}">
      <dgm:prSet/>
      <dgm:spPr/>
      <dgm:t>
        <a:bodyPr/>
        <a:lstStyle/>
        <a:p>
          <a:endParaRPr lang="en-US"/>
        </a:p>
      </dgm:t>
    </dgm:pt>
    <dgm:pt modelId="{F25ADDF8-1B0C-49C3-9549-15930628DFC7}">
      <dgm:prSet phldrT="[Texto]"/>
      <dgm:spPr/>
      <dgm:t>
        <a:bodyPr/>
        <a:lstStyle/>
        <a:p>
          <a:r>
            <a:rPr lang="en-US" dirty="0" smtClean="0"/>
            <a:t>Remove background</a:t>
          </a:r>
          <a:endParaRPr lang="en-US" dirty="0"/>
        </a:p>
      </dgm:t>
    </dgm:pt>
    <dgm:pt modelId="{F0E633F6-5025-4B82-860D-905BBF1C7DF0}" type="parTrans" cxnId="{2AE28442-40E1-466A-A376-D26876E50D3D}">
      <dgm:prSet/>
      <dgm:spPr/>
      <dgm:t>
        <a:bodyPr/>
        <a:lstStyle/>
        <a:p>
          <a:endParaRPr lang="en-US"/>
        </a:p>
      </dgm:t>
    </dgm:pt>
    <dgm:pt modelId="{E00E23A4-4816-429C-85CB-D04ED30D079D}" type="sibTrans" cxnId="{2AE28442-40E1-466A-A376-D26876E50D3D}">
      <dgm:prSet/>
      <dgm:spPr/>
      <dgm:t>
        <a:bodyPr/>
        <a:lstStyle/>
        <a:p>
          <a:endParaRPr lang="en-US"/>
        </a:p>
      </dgm:t>
    </dgm:pt>
    <dgm:pt modelId="{C2211C5A-DFE7-453C-981B-7FF3DAB1259A}">
      <dgm:prSet phldrT="[Texto]"/>
      <dgm:spPr/>
      <dgm:t>
        <a:bodyPr/>
        <a:lstStyle/>
        <a:p>
          <a:r>
            <a:rPr lang="en-US" dirty="0" smtClean="0"/>
            <a:t>Object</a:t>
          </a:r>
        </a:p>
        <a:p>
          <a:r>
            <a:rPr lang="en-US" dirty="0" smtClean="0"/>
            <a:t>Movement</a:t>
          </a:r>
          <a:endParaRPr lang="en-US" dirty="0"/>
        </a:p>
      </dgm:t>
    </dgm:pt>
    <dgm:pt modelId="{A66FEEA6-2112-4F03-8BC7-34BF21145099}" type="parTrans" cxnId="{3E9F789D-EDCD-4651-B018-6D9DEFBA7802}">
      <dgm:prSet/>
      <dgm:spPr/>
      <dgm:t>
        <a:bodyPr/>
        <a:lstStyle/>
        <a:p>
          <a:endParaRPr lang="en-US"/>
        </a:p>
      </dgm:t>
    </dgm:pt>
    <dgm:pt modelId="{6C9228FE-EEF8-4BB8-A613-CAE3B955822A}" type="sibTrans" cxnId="{3E9F789D-EDCD-4651-B018-6D9DEFBA7802}">
      <dgm:prSet/>
      <dgm:spPr/>
      <dgm:t>
        <a:bodyPr/>
        <a:lstStyle/>
        <a:p>
          <a:endParaRPr lang="en-US"/>
        </a:p>
      </dgm:t>
    </dgm:pt>
    <dgm:pt modelId="{EB16144D-AE2C-4833-8B82-539A9E59CE07}">
      <dgm:prSet phldrT="[Texto]"/>
      <dgm:spPr/>
      <dgm:t>
        <a:bodyPr/>
        <a:lstStyle/>
        <a:p>
          <a:r>
            <a:rPr lang="en-US" dirty="0" smtClean="0"/>
            <a:t>Approaching</a:t>
          </a:r>
          <a:endParaRPr lang="en-US" dirty="0"/>
        </a:p>
      </dgm:t>
    </dgm:pt>
    <dgm:pt modelId="{AAE52505-BD6F-4B45-AF00-01EF5D01C50E}" type="parTrans" cxnId="{67D6A476-8BB6-4F3B-8BE4-A968E3628863}">
      <dgm:prSet/>
      <dgm:spPr/>
      <dgm:t>
        <a:bodyPr/>
        <a:lstStyle/>
        <a:p>
          <a:endParaRPr lang="en-US"/>
        </a:p>
      </dgm:t>
    </dgm:pt>
    <dgm:pt modelId="{CAFBF387-0E49-4F7B-84F4-112F88E22F37}" type="sibTrans" cxnId="{67D6A476-8BB6-4F3B-8BE4-A968E3628863}">
      <dgm:prSet/>
      <dgm:spPr/>
      <dgm:t>
        <a:bodyPr/>
        <a:lstStyle/>
        <a:p>
          <a:endParaRPr lang="en-US"/>
        </a:p>
      </dgm:t>
    </dgm:pt>
    <dgm:pt modelId="{377F1FC9-9B57-4D28-9B1A-9B156AEE9F46}">
      <dgm:prSet phldrT="[Texto]"/>
      <dgm:spPr/>
      <dgm:t>
        <a:bodyPr/>
        <a:lstStyle/>
        <a:p>
          <a:r>
            <a:rPr lang="en-US" dirty="0" smtClean="0"/>
            <a:t>Collision Detection</a:t>
          </a:r>
          <a:endParaRPr lang="en-US" dirty="0"/>
        </a:p>
      </dgm:t>
    </dgm:pt>
    <dgm:pt modelId="{444C27C1-B30E-4038-95BA-6C83914A73D9}" type="parTrans" cxnId="{4D68808D-8F61-48FE-9422-86FE896C54A6}">
      <dgm:prSet/>
      <dgm:spPr/>
      <dgm:t>
        <a:bodyPr/>
        <a:lstStyle/>
        <a:p>
          <a:endParaRPr lang="en-US"/>
        </a:p>
      </dgm:t>
    </dgm:pt>
    <dgm:pt modelId="{F9855687-937A-484C-9A25-17C0B2AA7237}" type="sibTrans" cxnId="{4D68808D-8F61-48FE-9422-86FE896C54A6}">
      <dgm:prSet/>
      <dgm:spPr/>
      <dgm:t>
        <a:bodyPr/>
        <a:lstStyle/>
        <a:p>
          <a:endParaRPr lang="en-US"/>
        </a:p>
      </dgm:t>
    </dgm:pt>
    <dgm:pt modelId="{BF199EE9-A761-48AD-9419-E8EDE348FAE2}">
      <dgm:prSet phldrT="[Texto]"/>
      <dgm:spPr/>
      <dgm:t>
        <a:bodyPr/>
        <a:lstStyle/>
        <a:p>
          <a:r>
            <a:rPr lang="en-US" dirty="0" smtClean="0"/>
            <a:t>Based on</a:t>
          </a:r>
          <a:endParaRPr lang="en-US" dirty="0"/>
        </a:p>
      </dgm:t>
    </dgm:pt>
    <dgm:pt modelId="{6D71E92E-F7A5-4D67-8FDF-378D18E92C9F}" type="parTrans" cxnId="{53E83373-7AD8-4D9E-82A5-C42F2AD5E9BD}">
      <dgm:prSet/>
      <dgm:spPr/>
      <dgm:t>
        <a:bodyPr/>
        <a:lstStyle/>
        <a:p>
          <a:endParaRPr lang="en-US"/>
        </a:p>
      </dgm:t>
    </dgm:pt>
    <dgm:pt modelId="{C5A773C7-C717-4D3E-8DBC-934936A88740}" type="sibTrans" cxnId="{53E83373-7AD8-4D9E-82A5-C42F2AD5E9BD}">
      <dgm:prSet/>
      <dgm:spPr/>
      <dgm:t>
        <a:bodyPr/>
        <a:lstStyle/>
        <a:p>
          <a:endParaRPr lang="en-US"/>
        </a:p>
      </dgm:t>
    </dgm:pt>
    <dgm:pt modelId="{86E16261-0F04-4737-B6EE-1956DB1A599C}">
      <dgm:prSet phldrT="[Texto]"/>
      <dgm:spPr/>
      <dgm:t>
        <a:bodyPr/>
        <a:lstStyle/>
        <a:p>
          <a:r>
            <a:rPr lang="en-US" dirty="0" smtClean="0"/>
            <a:t>Threshold image</a:t>
          </a:r>
          <a:endParaRPr lang="en-US" dirty="0"/>
        </a:p>
      </dgm:t>
    </dgm:pt>
    <dgm:pt modelId="{20868712-E825-40D2-8FBB-98A00425785A}" type="parTrans" cxnId="{0D152643-63C6-40F9-A2FB-2D19852C64D6}">
      <dgm:prSet/>
      <dgm:spPr/>
      <dgm:t>
        <a:bodyPr/>
        <a:lstStyle/>
        <a:p>
          <a:endParaRPr lang="en-US"/>
        </a:p>
      </dgm:t>
    </dgm:pt>
    <dgm:pt modelId="{EE6ED1A7-3EC4-4D4E-8892-DB34BACD25B9}" type="sibTrans" cxnId="{0D152643-63C6-40F9-A2FB-2D19852C64D6}">
      <dgm:prSet/>
      <dgm:spPr/>
      <dgm:t>
        <a:bodyPr/>
        <a:lstStyle/>
        <a:p>
          <a:endParaRPr lang="en-US"/>
        </a:p>
      </dgm:t>
    </dgm:pt>
    <dgm:pt modelId="{E2433F02-7DDF-4E91-BA46-5511C7AB8D54}">
      <dgm:prSet phldrT="[Texto]"/>
      <dgm:spPr/>
      <dgm:t>
        <a:bodyPr/>
        <a:lstStyle/>
        <a:p>
          <a:r>
            <a:rPr lang="en-US" dirty="0" smtClean="0"/>
            <a:t>Surround object with </a:t>
          </a:r>
          <a:r>
            <a:rPr lang="en-US" dirty="0" smtClean="0"/>
            <a:t>bounding </a:t>
          </a:r>
          <a:r>
            <a:rPr lang="en-US" dirty="0" smtClean="0"/>
            <a:t>box</a:t>
          </a:r>
          <a:endParaRPr lang="en-US" dirty="0"/>
        </a:p>
      </dgm:t>
    </dgm:pt>
    <dgm:pt modelId="{20EB686D-DA7C-4C09-B54E-0AA9A260CE8A}" type="parTrans" cxnId="{A3379E92-EAC3-419B-A277-476737999E73}">
      <dgm:prSet/>
      <dgm:spPr/>
      <dgm:t>
        <a:bodyPr/>
        <a:lstStyle/>
        <a:p>
          <a:endParaRPr lang="en-US"/>
        </a:p>
      </dgm:t>
    </dgm:pt>
    <dgm:pt modelId="{344AD4C5-A3E7-4E35-9843-4B339D82DC5E}" type="sibTrans" cxnId="{A3379E92-EAC3-419B-A277-476737999E73}">
      <dgm:prSet/>
      <dgm:spPr/>
      <dgm:t>
        <a:bodyPr/>
        <a:lstStyle/>
        <a:p>
          <a:endParaRPr lang="en-US"/>
        </a:p>
      </dgm:t>
    </dgm:pt>
    <dgm:pt modelId="{C9E6DC6A-04C2-47F9-BE77-9BE5D66E8A02}">
      <dgm:prSet phldrT="[Texto]"/>
      <dgm:spPr/>
      <dgm:t>
        <a:bodyPr/>
        <a:lstStyle/>
        <a:p>
          <a:r>
            <a:rPr lang="en-US" dirty="0" smtClean="0"/>
            <a:t>Calculate centroid</a:t>
          </a:r>
          <a:endParaRPr lang="en-US" dirty="0"/>
        </a:p>
      </dgm:t>
    </dgm:pt>
    <dgm:pt modelId="{DD521FF2-6A69-4A61-9374-C341D8919207}" type="parTrans" cxnId="{E42454EE-682D-4C4F-B143-91115ED62B96}">
      <dgm:prSet/>
      <dgm:spPr/>
      <dgm:t>
        <a:bodyPr/>
        <a:lstStyle/>
        <a:p>
          <a:endParaRPr lang="en-US"/>
        </a:p>
      </dgm:t>
    </dgm:pt>
    <dgm:pt modelId="{81444FB1-5C04-4145-B9E4-6D9F2EC6756B}" type="sibTrans" cxnId="{E42454EE-682D-4C4F-B143-91115ED62B96}">
      <dgm:prSet/>
      <dgm:spPr/>
      <dgm:t>
        <a:bodyPr/>
        <a:lstStyle/>
        <a:p>
          <a:endParaRPr lang="en-US"/>
        </a:p>
      </dgm:t>
    </dgm:pt>
    <dgm:pt modelId="{02AFD568-0603-47E7-9CC1-146E62A9B3B6}">
      <dgm:prSet phldrT="[Texto]"/>
      <dgm:spPr/>
      <dgm:t>
        <a:bodyPr/>
        <a:lstStyle/>
        <a:p>
          <a:r>
            <a:rPr lang="en-US" dirty="0" smtClean="0"/>
            <a:t>Receding</a:t>
          </a:r>
          <a:endParaRPr lang="en-US" dirty="0"/>
        </a:p>
      </dgm:t>
    </dgm:pt>
    <dgm:pt modelId="{7296B33A-F1A6-49F7-9CF4-9C4FF241DD2B}" type="parTrans" cxnId="{C9CFBC40-3178-40B6-87E6-AA6CF4F315FC}">
      <dgm:prSet/>
      <dgm:spPr/>
      <dgm:t>
        <a:bodyPr/>
        <a:lstStyle/>
        <a:p>
          <a:endParaRPr lang="en-US"/>
        </a:p>
      </dgm:t>
    </dgm:pt>
    <dgm:pt modelId="{60E3AA78-B134-4ABA-9964-3DE02FC58B83}" type="sibTrans" cxnId="{C9CFBC40-3178-40B6-87E6-AA6CF4F315FC}">
      <dgm:prSet/>
      <dgm:spPr/>
      <dgm:t>
        <a:bodyPr/>
        <a:lstStyle/>
        <a:p>
          <a:endParaRPr lang="en-US"/>
        </a:p>
      </dgm:t>
    </dgm:pt>
    <dgm:pt modelId="{EF7C18B0-6B9D-4159-87F7-F8E597C1F53F}">
      <dgm:prSet phldrT="[Texto]"/>
      <dgm:spPr/>
      <dgm:t>
        <a:bodyPr/>
        <a:lstStyle/>
        <a:p>
          <a:r>
            <a:rPr lang="en-US" dirty="0" smtClean="0"/>
            <a:t>Translation</a:t>
          </a:r>
          <a:endParaRPr lang="en-US" dirty="0"/>
        </a:p>
      </dgm:t>
    </dgm:pt>
    <dgm:pt modelId="{6B8B83E0-9130-4E0A-91EC-997C8FDD5F4A}" type="parTrans" cxnId="{F7AFE92C-12AF-4FED-9F83-DBA20702E288}">
      <dgm:prSet/>
      <dgm:spPr/>
      <dgm:t>
        <a:bodyPr/>
        <a:lstStyle/>
        <a:p>
          <a:endParaRPr lang="en-US"/>
        </a:p>
      </dgm:t>
    </dgm:pt>
    <dgm:pt modelId="{B3BA5914-D735-47FE-9BE4-E9D1F4E694B4}" type="sibTrans" cxnId="{F7AFE92C-12AF-4FED-9F83-DBA20702E288}">
      <dgm:prSet/>
      <dgm:spPr/>
      <dgm:t>
        <a:bodyPr/>
        <a:lstStyle/>
        <a:p>
          <a:endParaRPr lang="en-US"/>
        </a:p>
      </dgm:t>
    </dgm:pt>
    <dgm:pt modelId="{57E3EFF3-DD6B-4065-A413-33A852871777}">
      <dgm:prSet/>
      <dgm:spPr/>
      <dgm:t>
        <a:bodyPr/>
        <a:lstStyle/>
        <a:p>
          <a:r>
            <a:rPr lang="en-US" dirty="0" smtClean="0"/>
            <a:t>Bounding </a:t>
          </a:r>
          <a:r>
            <a:rPr lang="en-US" dirty="0" smtClean="0"/>
            <a:t>box size</a:t>
          </a:r>
          <a:endParaRPr lang="en-US" dirty="0"/>
        </a:p>
      </dgm:t>
    </dgm:pt>
    <dgm:pt modelId="{C1158863-E185-4F9D-9224-CFCFDBFFBF14}" type="parTrans" cxnId="{36304474-0ECC-44D3-A0C3-6CDD3801B6BA}">
      <dgm:prSet/>
      <dgm:spPr/>
      <dgm:t>
        <a:bodyPr/>
        <a:lstStyle/>
        <a:p>
          <a:endParaRPr lang="en-US"/>
        </a:p>
      </dgm:t>
    </dgm:pt>
    <dgm:pt modelId="{B8912349-1096-4084-8AE2-A635CDC27E6C}" type="sibTrans" cxnId="{36304474-0ECC-44D3-A0C3-6CDD3801B6BA}">
      <dgm:prSet/>
      <dgm:spPr/>
      <dgm:t>
        <a:bodyPr/>
        <a:lstStyle/>
        <a:p>
          <a:endParaRPr lang="en-US"/>
        </a:p>
      </dgm:t>
    </dgm:pt>
    <dgm:pt modelId="{CC5920CB-C71D-4AA2-BC6D-CFFD2C7CEE46}">
      <dgm:prSet/>
      <dgm:spPr/>
      <dgm:t>
        <a:bodyPr/>
        <a:lstStyle/>
        <a:p>
          <a:r>
            <a:rPr lang="en-US" dirty="0" smtClean="0"/>
            <a:t>Centroid position</a:t>
          </a:r>
          <a:endParaRPr lang="en-US" dirty="0"/>
        </a:p>
      </dgm:t>
    </dgm:pt>
    <dgm:pt modelId="{5578A162-4585-449A-8B4C-2681E9FCDA39}" type="parTrans" cxnId="{C8CF8BAE-534D-4441-871B-489887E1CDE1}">
      <dgm:prSet/>
      <dgm:spPr/>
      <dgm:t>
        <a:bodyPr/>
        <a:lstStyle/>
        <a:p>
          <a:endParaRPr lang="en-US"/>
        </a:p>
      </dgm:t>
    </dgm:pt>
    <dgm:pt modelId="{C747616D-ADDE-427E-A752-9636E9DFE1AA}" type="sibTrans" cxnId="{C8CF8BAE-534D-4441-871B-489887E1CDE1}">
      <dgm:prSet/>
      <dgm:spPr/>
      <dgm:t>
        <a:bodyPr/>
        <a:lstStyle/>
        <a:p>
          <a:endParaRPr lang="en-US"/>
        </a:p>
      </dgm:t>
    </dgm:pt>
    <dgm:pt modelId="{CF046E1E-E455-4CE3-9858-2C87232CA9D0}">
      <dgm:prSet/>
      <dgm:spPr/>
      <dgm:t>
        <a:bodyPr/>
        <a:lstStyle/>
        <a:p>
          <a:r>
            <a:rPr lang="en-US" dirty="0" smtClean="0"/>
            <a:t>Bounding </a:t>
          </a:r>
          <a:r>
            <a:rPr lang="en-US" dirty="0" smtClean="0"/>
            <a:t>box + Centroid </a:t>
          </a:r>
          <a:endParaRPr lang="en-US" dirty="0"/>
        </a:p>
      </dgm:t>
    </dgm:pt>
    <dgm:pt modelId="{9D8B2105-16CD-49F3-B99A-1F06730CF2B3}" type="parTrans" cxnId="{EC55E6EC-F030-40EE-BF9B-CC883AF033B6}">
      <dgm:prSet/>
      <dgm:spPr/>
      <dgm:t>
        <a:bodyPr/>
        <a:lstStyle/>
        <a:p>
          <a:endParaRPr lang="en-US"/>
        </a:p>
      </dgm:t>
    </dgm:pt>
    <dgm:pt modelId="{7F97AC8F-8648-45BB-8EC2-DF4565596005}" type="sibTrans" cxnId="{EC55E6EC-F030-40EE-BF9B-CC883AF033B6}">
      <dgm:prSet/>
      <dgm:spPr/>
      <dgm:t>
        <a:bodyPr/>
        <a:lstStyle/>
        <a:p>
          <a:endParaRPr lang="en-US"/>
        </a:p>
      </dgm:t>
    </dgm:pt>
    <dgm:pt modelId="{126F9EDE-5562-4CD5-A2B7-5EC93C4C43EF}">
      <dgm:prSet/>
      <dgm:spPr/>
      <dgm:t>
        <a:bodyPr/>
        <a:lstStyle/>
        <a:p>
          <a:r>
            <a:rPr lang="en-US" dirty="0" smtClean="0"/>
            <a:t>Type of movement</a:t>
          </a:r>
          <a:endParaRPr lang="en-US" dirty="0"/>
        </a:p>
      </dgm:t>
    </dgm:pt>
    <dgm:pt modelId="{2CBE6DE2-7A05-4B81-92F2-3A5B090019C9}" type="parTrans" cxnId="{59909FC3-4E20-472B-BB2A-6676C41BFF36}">
      <dgm:prSet/>
      <dgm:spPr/>
      <dgm:t>
        <a:bodyPr/>
        <a:lstStyle/>
        <a:p>
          <a:endParaRPr lang="en-US"/>
        </a:p>
      </dgm:t>
    </dgm:pt>
    <dgm:pt modelId="{5D2CAC80-61A9-4E0C-81CB-0B08C065329E}" type="sibTrans" cxnId="{59909FC3-4E20-472B-BB2A-6676C41BFF36}">
      <dgm:prSet/>
      <dgm:spPr/>
      <dgm:t>
        <a:bodyPr/>
        <a:lstStyle/>
        <a:p>
          <a:endParaRPr lang="en-US"/>
        </a:p>
      </dgm:t>
    </dgm:pt>
    <dgm:pt modelId="{9C95A5F1-052C-434F-AB59-CABEB66F2A8C}" type="pres">
      <dgm:prSet presAssocID="{9A630943-E447-4EE1-9465-A6F86DF0FF87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pt-PT"/>
        </a:p>
      </dgm:t>
    </dgm:pt>
    <dgm:pt modelId="{C13BE302-36CF-4713-8AD1-278ECD58417C}" type="pres">
      <dgm:prSet presAssocID="{9A630943-E447-4EE1-9465-A6F86DF0FF87}" presName="arc1" presStyleLbl="node1" presStyleIdx="0" presStyleCnt="4"/>
      <dgm:spPr/>
    </dgm:pt>
    <dgm:pt modelId="{16196BC5-64A0-4A08-BE75-95DAD8136072}" type="pres">
      <dgm:prSet presAssocID="{9A630943-E447-4EE1-9465-A6F86DF0FF87}" presName="arc3" presStyleLbl="node1" presStyleIdx="1" presStyleCnt="4"/>
      <dgm:spPr/>
    </dgm:pt>
    <dgm:pt modelId="{2C01EC55-4304-450B-8E30-F710C0690228}" type="pres">
      <dgm:prSet presAssocID="{9A630943-E447-4EE1-9465-A6F86DF0FF87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50A16F-EAAA-4D6C-9A44-9927C1BA6208}" type="pres">
      <dgm:prSet presAssocID="{9A630943-E447-4EE1-9465-A6F86DF0FF87}" presName="arc2" presStyleLbl="node1" presStyleIdx="2" presStyleCnt="4"/>
      <dgm:spPr/>
    </dgm:pt>
    <dgm:pt modelId="{12E46D00-9701-4AAF-A3F8-3D2761A1C84B}" type="pres">
      <dgm:prSet presAssocID="{9A630943-E447-4EE1-9465-A6F86DF0FF87}" presName="arc4" presStyleLbl="node1" presStyleIdx="3" presStyleCnt="4"/>
      <dgm:spPr/>
    </dgm:pt>
    <dgm:pt modelId="{73B75FC2-7ADD-40E1-89CD-79257D2CD296}" type="pres">
      <dgm:prSet presAssocID="{9A630943-E447-4EE1-9465-A6F86DF0FF87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70AFF8-D4A1-414A-9E41-3AC5BA02682C}" type="pres">
      <dgm:prSet presAssocID="{9A630943-E447-4EE1-9465-A6F86DF0FF87}" presName="middleComposite" presStyleCnt="0"/>
      <dgm:spPr/>
    </dgm:pt>
    <dgm:pt modelId="{27AA64AE-C9B3-4734-BFF3-70526F8E5E9D}" type="pres">
      <dgm:prSet presAssocID="{EB16144D-AE2C-4833-8B82-539A9E59CE07}" presName="circ1" presStyleLbl="vennNode1" presStyleIdx="0" presStyleCnt="12"/>
      <dgm:spPr/>
      <dgm:t>
        <a:bodyPr/>
        <a:lstStyle/>
        <a:p>
          <a:endParaRPr lang="pt-PT"/>
        </a:p>
      </dgm:t>
    </dgm:pt>
    <dgm:pt modelId="{3B4FDB10-9EE3-4810-B65D-74395470B532}" type="pres">
      <dgm:prSet presAssocID="{EB16144D-AE2C-4833-8B82-539A9E59CE07}" presName="circ1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pt-PT"/>
        </a:p>
      </dgm:t>
    </dgm:pt>
    <dgm:pt modelId="{14D67D8C-FF9F-4F15-9029-F0D40526E090}" type="pres">
      <dgm:prSet presAssocID="{02AFD568-0603-47E7-9CC1-146E62A9B3B6}" presName="circ2" presStyleLbl="vennNode1" presStyleIdx="1" presStyleCnt="12"/>
      <dgm:spPr/>
      <dgm:t>
        <a:bodyPr/>
        <a:lstStyle/>
        <a:p>
          <a:endParaRPr lang="en-US"/>
        </a:p>
      </dgm:t>
    </dgm:pt>
    <dgm:pt modelId="{79BF506B-1FB4-4C2C-816C-82A65D3F529A}" type="pres">
      <dgm:prSet presAssocID="{02AFD568-0603-47E7-9CC1-146E62A9B3B6}" presName="circ2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B0382BE-1C81-4988-AD62-79ECE17A9B43}" type="pres">
      <dgm:prSet presAssocID="{EF7C18B0-6B9D-4159-87F7-F8E597C1F53F}" presName="circ3" presStyleLbl="vennNode1" presStyleIdx="2" presStyleCnt="12"/>
      <dgm:spPr/>
      <dgm:t>
        <a:bodyPr/>
        <a:lstStyle/>
        <a:p>
          <a:endParaRPr lang="en-US"/>
        </a:p>
      </dgm:t>
    </dgm:pt>
    <dgm:pt modelId="{7C2CF0DE-080A-4305-AD45-70D4293C2E36}" type="pres">
      <dgm:prSet presAssocID="{EF7C18B0-6B9D-4159-87F7-F8E597C1F53F}" presName="circ3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230A353-CA15-4D16-A7AD-13D827B90450}" type="pres">
      <dgm:prSet presAssocID="{9A630943-E447-4EE1-9465-A6F86DF0FF87}" presName="leftComposite" presStyleCnt="0"/>
      <dgm:spPr/>
    </dgm:pt>
    <dgm:pt modelId="{45BFEF11-570E-446E-A8D7-5D07F27D08B7}" type="pres">
      <dgm:prSet presAssocID="{F25ADDF8-1B0C-49C3-9549-15930628DFC7}" presName="childText1_1" presStyleLbl="vennNode1" presStyleIdx="3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pt-PT"/>
        </a:p>
      </dgm:t>
    </dgm:pt>
    <dgm:pt modelId="{1F87DBE4-4C11-4C14-AD84-9DD8C29B527D}" type="pres">
      <dgm:prSet presAssocID="{F25ADDF8-1B0C-49C3-9549-15930628DFC7}" presName="ellipse1" presStyleLbl="vennNode1" presStyleIdx="4" presStyleCnt="12"/>
      <dgm:spPr/>
    </dgm:pt>
    <dgm:pt modelId="{6754379A-353B-4DED-96F6-D20BFE0BE116}" type="pres">
      <dgm:prSet presAssocID="{F25ADDF8-1B0C-49C3-9549-15930628DFC7}" presName="ellipse2" presStyleLbl="vennNode1" presStyleIdx="5" presStyleCnt="12"/>
      <dgm:spPr/>
    </dgm:pt>
    <dgm:pt modelId="{91C87F30-47A6-4AFF-A3CC-3D031A58E372}" type="pres">
      <dgm:prSet presAssocID="{86E16261-0F04-4737-B6EE-1956DB1A599C}" presName="childText1_2" presStyleLbl="vennNode1" presStyleIdx="6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pt-PT"/>
        </a:p>
      </dgm:t>
    </dgm:pt>
    <dgm:pt modelId="{9ACA0A56-B40C-4347-9D3A-68796C6997F6}" type="pres">
      <dgm:prSet presAssocID="{86E16261-0F04-4737-B6EE-1956DB1A599C}" presName="ellipse3" presStyleLbl="vennNode1" presStyleIdx="7" presStyleCnt="12"/>
      <dgm:spPr/>
    </dgm:pt>
    <dgm:pt modelId="{75FCB88B-79EC-4689-B6D8-8EECE1B9E93C}" type="pres">
      <dgm:prSet presAssocID="{E2433F02-7DDF-4E91-BA46-5511C7AB8D54}" presName="childText1_3" presStyleLbl="vennNode1" presStyleIdx="8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pt-PT"/>
        </a:p>
      </dgm:t>
    </dgm:pt>
    <dgm:pt modelId="{6D1E759F-CCE8-414F-A971-9C3D1DB27397}" type="pres">
      <dgm:prSet presAssocID="{C9E6DC6A-04C2-47F9-BE77-9BE5D66E8A02}" presName="childText1_4" presStyleLbl="vennNode1" presStyleIdx="9" presStyleCnt="12">
        <dgm:presLayoutVars>
          <dgm:chMax val="0"/>
          <dgm:chPref val="0"/>
        </dgm:presLayoutVars>
      </dgm:prSet>
      <dgm:spPr/>
      <dgm:t>
        <a:bodyPr/>
        <a:lstStyle/>
        <a:p>
          <a:endParaRPr lang="pt-PT"/>
        </a:p>
      </dgm:t>
    </dgm:pt>
    <dgm:pt modelId="{F535B863-175A-4ED8-87F1-B60B9AC9D2A4}" type="pres">
      <dgm:prSet presAssocID="{C9E6DC6A-04C2-47F9-BE77-9BE5D66E8A02}" presName="ellipse4" presStyleLbl="vennNode1" presStyleIdx="10" presStyleCnt="12"/>
      <dgm:spPr/>
    </dgm:pt>
    <dgm:pt modelId="{BCA7C4C5-4C36-49D7-8BCA-BCD0133A6EBF}" type="pres">
      <dgm:prSet presAssocID="{C9E6DC6A-04C2-47F9-BE77-9BE5D66E8A02}" presName="ellipse5" presStyleLbl="vennNode1" presStyleIdx="11" presStyleCnt="12"/>
      <dgm:spPr/>
    </dgm:pt>
    <dgm:pt modelId="{B4185ECA-3C2D-4268-B871-67C0081ACB7E}" type="pres">
      <dgm:prSet presAssocID="{9A630943-E447-4EE1-9465-A6F86DF0FF87}" presName="rightChild" presStyleLbl="node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68F9FD3-3F3B-485C-8F34-633671DDD733}" type="pres">
      <dgm:prSet presAssocID="{9A630943-E447-4EE1-9465-A6F86DF0FF87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E42454EE-682D-4C4F-B143-91115ED62B96}" srcId="{399DB417-B40D-4F90-B275-A838C798508D}" destId="{C9E6DC6A-04C2-47F9-BE77-9BE5D66E8A02}" srcOrd="3" destOrd="0" parTransId="{DD521FF2-6A69-4A61-9374-C341D8919207}" sibTransId="{81444FB1-5C04-4145-B9E4-6D9F2EC6756B}"/>
    <dgm:cxn modelId="{EC55E6EC-F030-40EE-BF9B-CC883AF033B6}" srcId="{BF199EE9-A761-48AD-9419-E8EDE348FAE2}" destId="{CF046E1E-E455-4CE3-9858-2C87232CA9D0}" srcOrd="2" destOrd="0" parTransId="{9D8B2105-16CD-49F3-B99A-1F06730CF2B3}" sibTransId="{7F97AC8F-8648-45BB-8EC2-DF4565596005}"/>
    <dgm:cxn modelId="{4AF42EA9-21C8-4F99-BEA8-F05E2F0F5B37}" type="presOf" srcId="{EF7C18B0-6B9D-4159-87F7-F8E597C1F53F}" destId="{4B0382BE-1C81-4988-AD62-79ECE17A9B43}" srcOrd="0" destOrd="0" presId="urn:microsoft.com/office/officeart/2009/3/layout/PhasedProcess"/>
    <dgm:cxn modelId="{226FF365-F6F3-47A3-A023-6C93DACC8DA8}" type="presOf" srcId="{86E16261-0F04-4737-B6EE-1956DB1A599C}" destId="{91C87F30-47A6-4AFF-A3CC-3D031A58E372}" srcOrd="0" destOrd="0" presId="urn:microsoft.com/office/officeart/2009/3/layout/PhasedProcess"/>
    <dgm:cxn modelId="{AA0A3958-FEEE-4273-89CB-97C9D933A98D}" type="presOf" srcId="{399DB417-B40D-4F90-B275-A838C798508D}" destId="{968F9FD3-3F3B-485C-8F34-633671DDD733}" srcOrd="0" destOrd="0" presId="urn:microsoft.com/office/officeart/2009/3/layout/PhasedProcess"/>
    <dgm:cxn modelId="{EF789DBE-E574-4253-901B-774A8247E293}" type="presOf" srcId="{E2433F02-7DDF-4E91-BA46-5511C7AB8D54}" destId="{75FCB88B-79EC-4689-B6D8-8EECE1B9E93C}" srcOrd="0" destOrd="0" presId="urn:microsoft.com/office/officeart/2009/3/layout/PhasedProcess"/>
    <dgm:cxn modelId="{305C73A7-7737-460C-95F1-04C3014515C4}" type="presOf" srcId="{BF199EE9-A761-48AD-9419-E8EDE348FAE2}" destId="{B4185ECA-3C2D-4268-B871-67C0081ACB7E}" srcOrd="0" destOrd="0" presId="urn:microsoft.com/office/officeart/2009/3/layout/PhasedProcess"/>
    <dgm:cxn modelId="{53E83373-7AD8-4D9E-82A5-C42F2AD5E9BD}" srcId="{377F1FC9-9B57-4D28-9B1A-9B156AEE9F46}" destId="{BF199EE9-A761-48AD-9419-E8EDE348FAE2}" srcOrd="0" destOrd="0" parTransId="{6D71E92E-F7A5-4D67-8FDF-378D18E92C9F}" sibTransId="{C5A773C7-C717-4D3E-8DBC-934936A88740}"/>
    <dgm:cxn modelId="{6C11DCD3-389D-454F-83A0-628B150514CC}" type="presOf" srcId="{EB16144D-AE2C-4833-8B82-539A9E59CE07}" destId="{27AA64AE-C9B3-4734-BFF3-70526F8E5E9D}" srcOrd="0" destOrd="0" presId="urn:microsoft.com/office/officeart/2009/3/layout/PhasedProcess"/>
    <dgm:cxn modelId="{90EABEFE-D490-4E14-B361-082E37F3563D}" type="presOf" srcId="{CC5920CB-C71D-4AA2-BC6D-CFFD2C7CEE46}" destId="{B4185ECA-3C2D-4268-B871-67C0081ACB7E}" srcOrd="0" destOrd="2" presId="urn:microsoft.com/office/officeart/2009/3/layout/PhasedProcess"/>
    <dgm:cxn modelId="{67D6A476-8BB6-4F3B-8BE4-A968E3628863}" srcId="{C2211C5A-DFE7-453C-981B-7FF3DAB1259A}" destId="{EB16144D-AE2C-4833-8B82-539A9E59CE07}" srcOrd="0" destOrd="0" parTransId="{AAE52505-BD6F-4B45-AF00-01EF5D01C50E}" sibTransId="{CAFBF387-0E49-4F7B-84F4-112F88E22F37}"/>
    <dgm:cxn modelId="{7C7F1DD5-FD99-41A9-BB80-F218B7375063}" type="presOf" srcId="{CF046E1E-E455-4CE3-9858-2C87232CA9D0}" destId="{B4185ECA-3C2D-4268-B871-67C0081ACB7E}" srcOrd="0" destOrd="3" presId="urn:microsoft.com/office/officeart/2009/3/layout/PhasedProcess"/>
    <dgm:cxn modelId="{B55AFA52-98FF-4A7B-8472-764670B748B4}" srcId="{9A630943-E447-4EE1-9465-A6F86DF0FF87}" destId="{399DB417-B40D-4F90-B275-A838C798508D}" srcOrd="0" destOrd="0" parTransId="{A5D2D90A-6342-442E-BFCC-C800B5FC8F2D}" sibTransId="{55BB6C30-D59E-4FF8-A235-F6FED2E2A310}"/>
    <dgm:cxn modelId="{A3379E92-EAC3-419B-A277-476737999E73}" srcId="{399DB417-B40D-4F90-B275-A838C798508D}" destId="{E2433F02-7DDF-4E91-BA46-5511C7AB8D54}" srcOrd="2" destOrd="0" parTransId="{20EB686D-DA7C-4C09-B54E-0AA9A260CE8A}" sibTransId="{344AD4C5-A3E7-4E35-9843-4B339D82DC5E}"/>
    <dgm:cxn modelId="{3E9F789D-EDCD-4651-B018-6D9DEFBA7802}" srcId="{9A630943-E447-4EE1-9465-A6F86DF0FF87}" destId="{C2211C5A-DFE7-453C-981B-7FF3DAB1259A}" srcOrd="1" destOrd="0" parTransId="{A66FEEA6-2112-4F03-8BC7-34BF21145099}" sibTransId="{6C9228FE-EEF8-4BB8-A613-CAE3B955822A}"/>
    <dgm:cxn modelId="{7300017F-A856-4334-9DCB-DC510BD435BB}" type="presOf" srcId="{C2211C5A-DFE7-453C-981B-7FF3DAB1259A}" destId="{2C01EC55-4304-450B-8E30-F710C0690228}" srcOrd="0" destOrd="0" presId="urn:microsoft.com/office/officeart/2009/3/layout/PhasedProcess"/>
    <dgm:cxn modelId="{09078369-0C69-402F-B158-5C7732B44108}" type="presOf" srcId="{377F1FC9-9B57-4D28-9B1A-9B156AEE9F46}" destId="{73B75FC2-7ADD-40E1-89CD-79257D2CD296}" srcOrd="0" destOrd="0" presId="urn:microsoft.com/office/officeart/2009/3/layout/PhasedProcess"/>
    <dgm:cxn modelId="{0D152643-63C6-40F9-A2FB-2D19852C64D6}" srcId="{399DB417-B40D-4F90-B275-A838C798508D}" destId="{86E16261-0F04-4737-B6EE-1956DB1A599C}" srcOrd="1" destOrd="0" parTransId="{20868712-E825-40D2-8FBB-98A00425785A}" sibTransId="{EE6ED1A7-3EC4-4D4E-8892-DB34BACD25B9}"/>
    <dgm:cxn modelId="{E239CF09-A32D-47ED-ACDB-E8B48B3C9EC8}" type="presOf" srcId="{EB16144D-AE2C-4833-8B82-539A9E59CE07}" destId="{3B4FDB10-9EE3-4810-B65D-74395470B532}" srcOrd="1" destOrd="0" presId="urn:microsoft.com/office/officeart/2009/3/layout/PhasedProcess"/>
    <dgm:cxn modelId="{FA6CBB25-0F8D-4161-998C-FDACFE788A41}" type="presOf" srcId="{C9E6DC6A-04C2-47F9-BE77-9BE5D66E8A02}" destId="{6D1E759F-CCE8-414F-A971-9C3D1DB27397}" srcOrd="0" destOrd="0" presId="urn:microsoft.com/office/officeart/2009/3/layout/PhasedProcess"/>
    <dgm:cxn modelId="{D28EB1CB-DDDF-441C-835A-816762411FF5}" type="presOf" srcId="{02AFD568-0603-47E7-9CC1-146E62A9B3B6}" destId="{79BF506B-1FB4-4C2C-816C-82A65D3F529A}" srcOrd="1" destOrd="0" presId="urn:microsoft.com/office/officeart/2009/3/layout/PhasedProcess"/>
    <dgm:cxn modelId="{A0895EE4-FCFB-4902-966A-B8B6A0C43D51}" type="presOf" srcId="{57E3EFF3-DD6B-4065-A413-33A852871777}" destId="{B4185ECA-3C2D-4268-B871-67C0081ACB7E}" srcOrd="0" destOrd="1" presId="urn:microsoft.com/office/officeart/2009/3/layout/PhasedProcess"/>
    <dgm:cxn modelId="{C9CFBC40-3178-40B6-87E6-AA6CF4F315FC}" srcId="{C2211C5A-DFE7-453C-981B-7FF3DAB1259A}" destId="{02AFD568-0603-47E7-9CC1-146E62A9B3B6}" srcOrd="1" destOrd="0" parTransId="{7296B33A-F1A6-49F7-9CF4-9C4FF241DD2B}" sibTransId="{60E3AA78-B134-4ABA-9964-3DE02FC58B83}"/>
    <dgm:cxn modelId="{2AE28442-40E1-466A-A376-D26876E50D3D}" srcId="{399DB417-B40D-4F90-B275-A838C798508D}" destId="{F25ADDF8-1B0C-49C3-9549-15930628DFC7}" srcOrd="0" destOrd="0" parTransId="{F0E633F6-5025-4B82-860D-905BBF1C7DF0}" sibTransId="{E00E23A4-4816-429C-85CB-D04ED30D079D}"/>
    <dgm:cxn modelId="{0F1BDECE-2141-4583-8652-AE151BF3CF36}" type="presOf" srcId="{9A630943-E447-4EE1-9465-A6F86DF0FF87}" destId="{9C95A5F1-052C-434F-AB59-CABEB66F2A8C}" srcOrd="0" destOrd="0" presId="urn:microsoft.com/office/officeart/2009/3/layout/PhasedProcess"/>
    <dgm:cxn modelId="{D36A46B3-2117-472B-98BC-B2651092B063}" type="presOf" srcId="{126F9EDE-5562-4CD5-A2B7-5EC93C4C43EF}" destId="{B4185ECA-3C2D-4268-B871-67C0081ACB7E}" srcOrd="0" destOrd="4" presId="urn:microsoft.com/office/officeart/2009/3/layout/PhasedProcess"/>
    <dgm:cxn modelId="{C8CF8BAE-534D-4441-871B-489887E1CDE1}" srcId="{BF199EE9-A761-48AD-9419-E8EDE348FAE2}" destId="{CC5920CB-C71D-4AA2-BC6D-CFFD2C7CEE46}" srcOrd="1" destOrd="0" parTransId="{5578A162-4585-449A-8B4C-2681E9FCDA39}" sibTransId="{C747616D-ADDE-427E-A752-9636E9DFE1AA}"/>
    <dgm:cxn modelId="{4D68808D-8F61-48FE-9422-86FE896C54A6}" srcId="{9A630943-E447-4EE1-9465-A6F86DF0FF87}" destId="{377F1FC9-9B57-4D28-9B1A-9B156AEE9F46}" srcOrd="2" destOrd="0" parTransId="{444C27C1-B30E-4038-95BA-6C83914A73D9}" sibTransId="{F9855687-937A-484C-9A25-17C0B2AA7237}"/>
    <dgm:cxn modelId="{59909FC3-4E20-472B-BB2A-6676C41BFF36}" srcId="{BF199EE9-A761-48AD-9419-E8EDE348FAE2}" destId="{126F9EDE-5562-4CD5-A2B7-5EC93C4C43EF}" srcOrd="3" destOrd="0" parTransId="{2CBE6DE2-7A05-4B81-92F2-3A5B090019C9}" sibTransId="{5D2CAC80-61A9-4E0C-81CB-0B08C065329E}"/>
    <dgm:cxn modelId="{1755C31A-1D73-42AD-AD98-08EE7248F4B1}" type="presOf" srcId="{02AFD568-0603-47E7-9CC1-146E62A9B3B6}" destId="{14D67D8C-FF9F-4F15-9029-F0D40526E090}" srcOrd="0" destOrd="0" presId="urn:microsoft.com/office/officeart/2009/3/layout/PhasedProcess"/>
    <dgm:cxn modelId="{AB9012E1-5939-4C44-8EBF-7CC99BDFA64D}" type="presOf" srcId="{F25ADDF8-1B0C-49C3-9549-15930628DFC7}" destId="{45BFEF11-570E-446E-A8D7-5D07F27D08B7}" srcOrd="0" destOrd="0" presId="urn:microsoft.com/office/officeart/2009/3/layout/PhasedProcess"/>
    <dgm:cxn modelId="{F7AFE92C-12AF-4FED-9F83-DBA20702E288}" srcId="{C2211C5A-DFE7-453C-981B-7FF3DAB1259A}" destId="{EF7C18B0-6B9D-4159-87F7-F8E597C1F53F}" srcOrd="2" destOrd="0" parTransId="{6B8B83E0-9130-4E0A-91EC-997C8FDD5F4A}" sibTransId="{B3BA5914-D735-47FE-9BE4-E9D1F4E694B4}"/>
    <dgm:cxn modelId="{1F8380B6-2608-40B4-B667-87E6D1D442F4}" type="presOf" srcId="{EF7C18B0-6B9D-4159-87F7-F8E597C1F53F}" destId="{7C2CF0DE-080A-4305-AD45-70D4293C2E36}" srcOrd="1" destOrd="0" presId="urn:microsoft.com/office/officeart/2009/3/layout/PhasedProcess"/>
    <dgm:cxn modelId="{36304474-0ECC-44D3-A0C3-6CDD3801B6BA}" srcId="{BF199EE9-A761-48AD-9419-E8EDE348FAE2}" destId="{57E3EFF3-DD6B-4065-A413-33A852871777}" srcOrd="0" destOrd="0" parTransId="{C1158863-E185-4F9D-9224-CFCFDBFFBF14}" sibTransId="{B8912349-1096-4084-8AE2-A635CDC27E6C}"/>
    <dgm:cxn modelId="{22C54429-F329-421F-9BFD-39EC88EB87E3}" type="presParOf" srcId="{9C95A5F1-052C-434F-AB59-CABEB66F2A8C}" destId="{C13BE302-36CF-4713-8AD1-278ECD58417C}" srcOrd="0" destOrd="0" presId="urn:microsoft.com/office/officeart/2009/3/layout/PhasedProcess"/>
    <dgm:cxn modelId="{42D60227-EF77-4930-A125-077D83A35C2D}" type="presParOf" srcId="{9C95A5F1-052C-434F-AB59-CABEB66F2A8C}" destId="{16196BC5-64A0-4A08-BE75-95DAD8136072}" srcOrd="1" destOrd="0" presId="urn:microsoft.com/office/officeart/2009/3/layout/PhasedProcess"/>
    <dgm:cxn modelId="{1056EFA0-F74E-4457-A4A8-16A5998BF454}" type="presParOf" srcId="{9C95A5F1-052C-434F-AB59-CABEB66F2A8C}" destId="{2C01EC55-4304-450B-8E30-F710C0690228}" srcOrd="2" destOrd="0" presId="urn:microsoft.com/office/officeart/2009/3/layout/PhasedProcess"/>
    <dgm:cxn modelId="{53A6E3C4-0FBD-400C-8BB5-8A5A9BB136C2}" type="presParOf" srcId="{9C95A5F1-052C-434F-AB59-CABEB66F2A8C}" destId="{9150A16F-EAAA-4D6C-9A44-9927C1BA6208}" srcOrd="3" destOrd="0" presId="urn:microsoft.com/office/officeart/2009/3/layout/PhasedProcess"/>
    <dgm:cxn modelId="{AEB7AEB7-E320-4F0E-A29B-341B6728D0AC}" type="presParOf" srcId="{9C95A5F1-052C-434F-AB59-CABEB66F2A8C}" destId="{12E46D00-9701-4AAF-A3F8-3D2761A1C84B}" srcOrd="4" destOrd="0" presId="urn:microsoft.com/office/officeart/2009/3/layout/PhasedProcess"/>
    <dgm:cxn modelId="{54CD2D36-9FAA-4DEB-8DAC-FB18F87137FE}" type="presParOf" srcId="{9C95A5F1-052C-434F-AB59-CABEB66F2A8C}" destId="{73B75FC2-7ADD-40E1-89CD-79257D2CD296}" srcOrd="5" destOrd="0" presId="urn:microsoft.com/office/officeart/2009/3/layout/PhasedProcess"/>
    <dgm:cxn modelId="{46A721EF-F07F-419E-B359-27A091F3A753}" type="presParOf" srcId="{9C95A5F1-052C-434F-AB59-CABEB66F2A8C}" destId="{3670AFF8-D4A1-414A-9E41-3AC5BA02682C}" srcOrd="6" destOrd="0" presId="urn:microsoft.com/office/officeart/2009/3/layout/PhasedProcess"/>
    <dgm:cxn modelId="{1C44134F-3C89-4771-8126-E662E021455B}" type="presParOf" srcId="{3670AFF8-D4A1-414A-9E41-3AC5BA02682C}" destId="{27AA64AE-C9B3-4734-BFF3-70526F8E5E9D}" srcOrd="0" destOrd="0" presId="urn:microsoft.com/office/officeart/2009/3/layout/PhasedProcess"/>
    <dgm:cxn modelId="{E965F7CF-269B-4C3B-8755-74E41A94F9FC}" type="presParOf" srcId="{3670AFF8-D4A1-414A-9E41-3AC5BA02682C}" destId="{3B4FDB10-9EE3-4810-B65D-74395470B532}" srcOrd="1" destOrd="0" presId="urn:microsoft.com/office/officeart/2009/3/layout/PhasedProcess"/>
    <dgm:cxn modelId="{ECC224B8-086B-491B-A879-282B9CB195BC}" type="presParOf" srcId="{3670AFF8-D4A1-414A-9E41-3AC5BA02682C}" destId="{14D67D8C-FF9F-4F15-9029-F0D40526E090}" srcOrd="2" destOrd="0" presId="urn:microsoft.com/office/officeart/2009/3/layout/PhasedProcess"/>
    <dgm:cxn modelId="{8FEB04EE-59F6-4A10-8FC7-714CF75B139F}" type="presParOf" srcId="{3670AFF8-D4A1-414A-9E41-3AC5BA02682C}" destId="{79BF506B-1FB4-4C2C-816C-82A65D3F529A}" srcOrd="3" destOrd="0" presId="urn:microsoft.com/office/officeart/2009/3/layout/PhasedProcess"/>
    <dgm:cxn modelId="{469BECFA-0414-48AF-99FF-91C7099DF001}" type="presParOf" srcId="{3670AFF8-D4A1-414A-9E41-3AC5BA02682C}" destId="{4B0382BE-1C81-4988-AD62-79ECE17A9B43}" srcOrd="4" destOrd="0" presId="urn:microsoft.com/office/officeart/2009/3/layout/PhasedProcess"/>
    <dgm:cxn modelId="{BBD8CB58-AE5D-4AE0-91A8-6244551E3D50}" type="presParOf" srcId="{3670AFF8-D4A1-414A-9E41-3AC5BA02682C}" destId="{7C2CF0DE-080A-4305-AD45-70D4293C2E36}" srcOrd="5" destOrd="0" presId="urn:microsoft.com/office/officeart/2009/3/layout/PhasedProcess"/>
    <dgm:cxn modelId="{5719484A-918C-4045-A230-FBF3D4D4F220}" type="presParOf" srcId="{9C95A5F1-052C-434F-AB59-CABEB66F2A8C}" destId="{2230A353-CA15-4D16-A7AD-13D827B90450}" srcOrd="7" destOrd="0" presId="urn:microsoft.com/office/officeart/2009/3/layout/PhasedProcess"/>
    <dgm:cxn modelId="{F8E753B7-8EBA-4060-B4FD-4186A64BF9C9}" type="presParOf" srcId="{2230A353-CA15-4D16-A7AD-13D827B90450}" destId="{45BFEF11-570E-446E-A8D7-5D07F27D08B7}" srcOrd="0" destOrd="0" presId="urn:microsoft.com/office/officeart/2009/3/layout/PhasedProcess"/>
    <dgm:cxn modelId="{25FDD680-6051-4FA3-8A96-C99E41D22E5A}" type="presParOf" srcId="{2230A353-CA15-4D16-A7AD-13D827B90450}" destId="{1F87DBE4-4C11-4C14-AD84-9DD8C29B527D}" srcOrd="1" destOrd="0" presId="urn:microsoft.com/office/officeart/2009/3/layout/PhasedProcess"/>
    <dgm:cxn modelId="{C37EE142-CA34-48AF-A46C-204188DA42CB}" type="presParOf" srcId="{2230A353-CA15-4D16-A7AD-13D827B90450}" destId="{6754379A-353B-4DED-96F6-D20BFE0BE116}" srcOrd="2" destOrd="0" presId="urn:microsoft.com/office/officeart/2009/3/layout/PhasedProcess"/>
    <dgm:cxn modelId="{3E2220F0-B459-43C6-A8EA-A7B290F1E188}" type="presParOf" srcId="{2230A353-CA15-4D16-A7AD-13D827B90450}" destId="{91C87F30-47A6-4AFF-A3CC-3D031A58E372}" srcOrd="3" destOrd="0" presId="urn:microsoft.com/office/officeart/2009/3/layout/PhasedProcess"/>
    <dgm:cxn modelId="{9D2E947F-3F51-4548-B098-EB8DDE193B47}" type="presParOf" srcId="{2230A353-CA15-4D16-A7AD-13D827B90450}" destId="{9ACA0A56-B40C-4347-9D3A-68796C6997F6}" srcOrd="4" destOrd="0" presId="urn:microsoft.com/office/officeart/2009/3/layout/PhasedProcess"/>
    <dgm:cxn modelId="{99200FCD-21E6-492C-AF34-8B075B072F3D}" type="presParOf" srcId="{2230A353-CA15-4D16-A7AD-13D827B90450}" destId="{75FCB88B-79EC-4689-B6D8-8EECE1B9E93C}" srcOrd="5" destOrd="0" presId="urn:microsoft.com/office/officeart/2009/3/layout/PhasedProcess"/>
    <dgm:cxn modelId="{99946E0A-2D5B-4184-9B1D-9301C3800EBC}" type="presParOf" srcId="{2230A353-CA15-4D16-A7AD-13D827B90450}" destId="{6D1E759F-CCE8-414F-A971-9C3D1DB27397}" srcOrd="6" destOrd="0" presId="urn:microsoft.com/office/officeart/2009/3/layout/PhasedProcess"/>
    <dgm:cxn modelId="{E0E5FCE2-99D3-4D90-9A8F-A2643938B42F}" type="presParOf" srcId="{2230A353-CA15-4D16-A7AD-13D827B90450}" destId="{F535B863-175A-4ED8-87F1-B60B9AC9D2A4}" srcOrd="7" destOrd="0" presId="urn:microsoft.com/office/officeart/2009/3/layout/PhasedProcess"/>
    <dgm:cxn modelId="{AADC730F-62A1-4830-BCE7-195F8CA791D1}" type="presParOf" srcId="{2230A353-CA15-4D16-A7AD-13D827B90450}" destId="{BCA7C4C5-4C36-49D7-8BCA-BCD0133A6EBF}" srcOrd="8" destOrd="0" presId="urn:microsoft.com/office/officeart/2009/3/layout/PhasedProcess"/>
    <dgm:cxn modelId="{D0E5E06B-73FE-4F99-96F9-BE3D0458489B}" type="presParOf" srcId="{9C95A5F1-052C-434F-AB59-CABEB66F2A8C}" destId="{B4185ECA-3C2D-4268-B871-67C0081ACB7E}" srcOrd="8" destOrd="0" presId="urn:microsoft.com/office/officeart/2009/3/layout/PhasedProcess"/>
    <dgm:cxn modelId="{610452F5-12F2-4DF7-985B-031BACA6347E}" type="presParOf" srcId="{9C95A5F1-052C-434F-AB59-CABEB66F2A8C}" destId="{968F9FD3-3F3B-485C-8F34-633671DDD733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C4A79F-7937-4353-AED8-98FBBA1BD119}" type="doc">
      <dgm:prSet loTypeId="urn:microsoft.com/office/officeart/2009/3/layout/HorizontalOrganizationChart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26DF3B-22D8-4CC0-A1E0-67E8D0884B4A}">
      <dgm:prSet phldrT="[Texto]"/>
      <dgm:spPr/>
      <dgm:t>
        <a:bodyPr/>
        <a:lstStyle/>
        <a:p>
          <a:r>
            <a:rPr lang="en-US" dirty="0" smtClean="0"/>
            <a:t>Algorithm’s Sensibility</a:t>
          </a:r>
          <a:endParaRPr lang="en-US" dirty="0"/>
        </a:p>
      </dgm:t>
    </dgm:pt>
    <dgm:pt modelId="{A90FB3B1-4061-4C08-B309-AB1EB56F7421}" type="parTrans" cxnId="{F89DC8AC-8F13-4721-9992-6811BBAD32C0}">
      <dgm:prSet/>
      <dgm:spPr/>
      <dgm:t>
        <a:bodyPr/>
        <a:lstStyle/>
        <a:p>
          <a:endParaRPr lang="en-US"/>
        </a:p>
      </dgm:t>
    </dgm:pt>
    <dgm:pt modelId="{E95FBAE6-205B-4B03-AF30-229805CA0F82}" type="sibTrans" cxnId="{F89DC8AC-8F13-4721-9992-6811BBAD32C0}">
      <dgm:prSet/>
      <dgm:spPr/>
      <dgm:t>
        <a:bodyPr/>
        <a:lstStyle/>
        <a:p>
          <a:endParaRPr lang="en-US"/>
        </a:p>
      </dgm:t>
    </dgm:pt>
    <dgm:pt modelId="{DAEBB4CF-B141-4870-B7F1-759D71C960AE}">
      <dgm:prSet phldrT="[Texto]"/>
      <dgm:spPr/>
      <dgm:t>
        <a:bodyPr/>
        <a:lstStyle/>
        <a:p>
          <a:r>
            <a:rPr lang="en-US" dirty="0" smtClean="0"/>
            <a:t>True</a:t>
          </a:r>
          <a:endParaRPr lang="en-US" dirty="0"/>
        </a:p>
      </dgm:t>
    </dgm:pt>
    <dgm:pt modelId="{D244B4B1-CB14-4CDB-BFCA-D1EE4808893D}" type="parTrans" cxnId="{D978F9FE-C4AD-4AA5-88B0-040718338C71}">
      <dgm:prSet/>
      <dgm:spPr/>
      <dgm:t>
        <a:bodyPr/>
        <a:lstStyle/>
        <a:p>
          <a:endParaRPr lang="en-US"/>
        </a:p>
      </dgm:t>
    </dgm:pt>
    <dgm:pt modelId="{12934242-E23B-48FE-82C9-28504F932096}" type="sibTrans" cxnId="{D978F9FE-C4AD-4AA5-88B0-040718338C71}">
      <dgm:prSet/>
      <dgm:spPr/>
      <dgm:t>
        <a:bodyPr/>
        <a:lstStyle/>
        <a:p>
          <a:endParaRPr lang="en-US"/>
        </a:p>
      </dgm:t>
    </dgm:pt>
    <dgm:pt modelId="{951E8D4C-374C-4D3A-B23B-A08DEB27F671}">
      <dgm:prSet phldrT="[Texto]"/>
      <dgm:spPr/>
      <dgm:t>
        <a:bodyPr/>
        <a:lstStyle/>
        <a:p>
          <a:r>
            <a:rPr lang="en-US" dirty="0" smtClean="0"/>
            <a:t>False</a:t>
          </a:r>
          <a:endParaRPr lang="en-US" dirty="0"/>
        </a:p>
      </dgm:t>
    </dgm:pt>
    <dgm:pt modelId="{7B2FC1AA-7067-4771-8F0B-E1278F09BDF5}" type="parTrans" cxnId="{AAAE1689-FE7E-4F79-8BC2-B321CBF57576}">
      <dgm:prSet/>
      <dgm:spPr/>
      <dgm:t>
        <a:bodyPr/>
        <a:lstStyle/>
        <a:p>
          <a:endParaRPr lang="en-US"/>
        </a:p>
      </dgm:t>
    </dgm:pt>
    <dgm:pt modelId="{B8193084-B8B8-4BBE-BF23-F15EF0E06C39}" type="sibTrans" cxnId="{AAAE1689-FE7E-4F79-8BC2-B321CBF57576}">
      <dgm:prSet/>
      <dgm:spPr/>
      <dgm:t>
        <a:bodyPr/>
        <a:lstStyle/>
        <a:p>
          <a:endParaRPr lang="en-US"/>
        </a:p>
      </dgm:t>
    </dgm:pt>
    <dgm:pt modelId="{C9F24A69-0A80-4640-A858-E26E9190609F}">
      <dgm:prSet phldrT="[Texto]"/>
      <dgm:spPr/>
      <dgm:t>
        <a:bodyPr/>
        <a:lstStyle/>
        <a:p>
          <a:r>
            <a:rPr lang="en-US" dirty="0" smtClean="0"/>
            <a:t>Positives </a:t>
          </a:r>
          <a:endParaRPr lang="en-US" dirty="0"/>
        </a:p>
      </dgm:t>
    </dgm:pt>
    <dgm:pt modelId="{AA5A9FFB-6E2F-4E52-AADA-895532E72811}" type="parTrans" cxnId="{8A902EAD-A60E-41ED-9B95-1B6072D786E3}">
      <dgm:prSet/>
      <dgm:spPr/>
      <dgm:t>
        <a:bodyPr/>
        <a:lstStyle/>
        <a:p>
          <a:endParaRPr lang="en-US"/>
        </a:p>
      </dgm:t>
    </dgm:pt>
    <dgm:pt modelId="{92C47EDA-190D-49D4-90F6-2A08042F5290}" type="sibTrans" cxnId="{8A902EAD-A60E-41ED-9B95-1B6072D786E3}">
      <dgm:prSet/>
      <dgm:spPr/>
      <dgm:t>
        <a:bodyPr/>
        <a:lstStyle/>
        <a:p>
          <a:endParaRPr lang="en-US"/>
        </a:p>
      </dgm:t>
    </dgm:pt>
    <dgm:pt modelId="{FECF6E54-B730-4E68-BE11-EFD405D103DF}">
      <dgm:prSet phldrT="[Texto]"/>
      <dgm:spPr/>
      <dgm:t>
        <a:bodyPr/>
        <a:lstStyle/>
        <a:p>
          <a:r>
            <a:rPr lang="en-US" dirty="0" smtClean="0"/>
            <a:t>Negatives</a:t>
          </a:r>
          <a:endParaRPr lang="en-US" dirty="0"/>
        </a:p>
      </dgm:t>
    </dgm:pt>
    <dgm:pt modelId="{6FBB3230-EB9C-4826-9032-70132782085B}" type="parTrans" cxnId="{80C4A20B-3D5A-4EFF-A2B3-58C80CB632CE}">
      <dgm:prSet/>
      <dgm:spPr/>
      <dgm:t>
        <a:bodyPr/>
        <a:lstStyle/>
        <a:p>
          <a:endParaRPr lang="en-US"/>
        </a:p>
      </dgm:t>
    </dgm:pt>
    <dgm:pt modelId="{46450B5A-BD87-4248-9D7A-943580F2E3F7}" type="sibTrans" cxnId="{80C4A20B-3D5A-4EFF-A2B3-58C80CB632CE}">
      <dgm:prSet/>
      <dgm:spPr/>
      <dgm:t>
        <a:bodyPr/>
        <a:lstStyle/>
        <a:p>
          <a:endParaRPr lang="en-US"/>
        </a:p>
      </dgm:t>
    </dgm:pt>
    <dgm:pt modelId="{D8B259FC-5ED7-400E-92C4-357E068BE955}">
      <dgm:prSet phldrT="[Texto]"/>
      <dgm:spPr/>
      <dgm:t>
        <a:bodyPr/>
        <a:lstStyle/>
        <a:p>
          <a:r>
            <a:rPr lang="en-US" dirty="0" smtClean="0"/>
            <a:t>Positives</a:t>
          </a:r>
          <a:endParaRPr lang="en-US" dirty="0"/>
        </a:p>
      </dgm:t>
    </dgm:pt>
    <dgm:pt modelId="{DCAB659A-AF79-4659-BC5A-4D5AFB9A9F04}" type="parTrans" cxnId="{D21C73F2-5C7F-428F-A1AF-80C3D2C10EEB}">
      <dgm:prSet/>
      <dgm:spPr/>
      <dgm:t>
        <a:bodyPr/>
        <a:lstStyle/>
        <a:p>
          <a:endParaRPr lang="en-US"/>
        </a:p>
      </dgm:t>
    </dgm:pt>
    <dgm:pt modelId="{04950579-3CF3-426A-95FA-D381A9E51382}" type="sibTrans" cxnId="{D21C73F2-5C7F-428F-A1AF-80C3D2C10EEB}">
      <dgm:prSet/>
      <dgm:spPr/>
      <dgm:t>
        <a:bodyPr/>
        <a:lstStyle/>
        <a:p>
          <a:endParaRPr lang="en-US"/>
        </a:p>
      </dgm:t>
    </dgm:pt>
    <dgm:pt modelId="{E8F6284E-2812-4B52-B43A-34C7889A46B1}">
      <dgm:prSet phldrT="[Texto]"/>
      <dgm:spPr/>
      <dgm:t>
        <a:bodyPr/>
        <a:lstStyle/>
        <a:p>
          <a:r>
            <a:rPr lang="en-US" dirty="0" smtClean="0"/>
            <a:t>Negatives</a:t>
          </a:r>
          <a:endParaRPr lang="en-US" dirty="0"/>
        </a:p>
      </dgm:t>
    </dgm:pt>
    <dgm:pt modelId="{508E41AB-62ED-439B-ABC8-9F35ED4FD6A4}" type="parTrans" cxnId="{A4945B27-06D6-4EAA-A09E-81781A833F0B}">
      <dgm:prSet/>
      <dgm:spPr/>
      <dgm:t>
        <a:bodyPr/>
        <a:lstStyle/>
        <a:p>
          <a:endParaRPr lang="en-US"/>
        </a:p>
      </dgm:t>
    </dgm:pt>
    <dgm:pt modelId="{362214E3-7958-4BA4-B04C-2564B9D6ED30}" type="sibTrans" cxnId="{A4945B27-06D6-4EAA-A09E-81781A833F0B}">
      <dgm:prSet/>
      <dgm:spPr/>
      <dgm:t>
        <a:bodyPr/>
        <a:lstStyle/>
        <a:p>
          <a:endParaRPr lang="en-US"/>
        </a:p>
      </dgm:t>
    </dgm:pt>
    <dgm:pt modelId="{17722E15-5CCD-4AE0-83DF-8BFAAAF99845}" type="pres">
      <dgm:prSet presAssocID="{C8C4A79F-7937-4353-AED8-98FBBA1BD1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PT"/>
        </a:p>
      </dgm:t>
    </dgm:pt>
    <dgm:pt modelId="{2E3DA16C-72AA-4E92-B50D-B4B66A7B664B}" type="pres">
      <dgm:prSet presAssocID="{5526DF3B-22D8-4CC0-A1E0-67E8D0884B4A}" presName="hierRoot1" presStyleCnt="0">
        <dgm:presLayoutVars>
          <dgm:hierBranch val="init"/>
        </dgm:presLayoutVars>
      </dgm:prSet>
      <dgm:spPr/>
    </dgm:pt>
    <dgm:pt modelId="{76C62D11-C587-4D9B-8FEC-BB1E6B7594F8}" type="pres">
      <dgm:prSet presAssocID="{5526DF3B-22D8-4CC0-A1E0-67E8D0884B4A}" presName="rootComposite1" presStyleCnt="0"/>
      <dgm:spPr/>
    </dgm:pt>
    <dgm:pt modelId="{A9A15B89-A28B-4C89-9B0B-43C5C086BA8D}" type="pres">
      <dgm:prSet presAssocID="{5526DF3B-22D8-4CC0-A1E0-67E8D0884B4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06F4AB47-25B8-487B-BA45-E60F233B7D3E}" type="pres">
      <dgm:prSet presAssocID="{5526DF3B-22D8-4CC0-A1E0-67E8D0884B4A}" presName="rootConnector1" presStyleLbl="node1" presStyleIdx="0" presStyleCnt="0"/>
      <dgm:spPr/>
      <dgm:t>
        <a:bodyPr/>
        <a:lstStyle/>
        <a:p>
          <a:endParaRPr lang="pt-PT"/>
        </a:p>
      </dgm:t>
    </dgm:pt>
    <dgm:pt modelId="{FD30F081-1221-4418-8519-F45133439E3E}" type="pres">
      <dgm:prSet presAssocID="{5526DF3B-22D8-4CC0-A1E0-67E8D0884B4A}" presName="hierChild2" presStyleCnt="0"/>
      <dgm:spPr/>
    </dgm:pt>
    <dgm:pt modelId="{CEE2E07C-F10D-4D16-BBCD-E193D302BAE0}" type="pres">
      <dgm:prSet presAssocID="{D244B4B1-CB14-4CDB-BFCA-D1EE4808893D}" presName="Name64" presStyleLbl="parChTrans1D2" presStyleIdx="0" presStyleCnt="2"/>
      <dgm:spPr/>
      <dgm:t>
        <a:bodyPr/>
        <a:lstStyle/>
        <a:p>
          <a:endParaRPr lang="pt-PT"/>
        </a:p>
      </dgm:t>
    </dgm:pt>
    <dgm:pt modelId="{63CD17D1-3BF4-4503-8363-16980BA5121F}" type="pres">
      <dgm:prSet presAssocID="{DAEBB4CF-B141-4870-B7F1-759D71C960AE}" presName="hierRoot2" presStyleCnt="0">
        <dgm:presLayoutVars>
          <dgm:hierBranch val="init"/>
        </dgm:presLayoutVars>
      </dgm:prSet>
      <dgm:spPr/>
    </dgm:pt>
    <dgm:pt modelId="{F2870BC0-E0FB-4E9F-AF36-8CF7E6CE976E}" type="pres">
      <dgm:prSet presAssocID="{DAEBB4CF-B141-4870-B7F1-759D71C960AE}" presName="rootComposite" presStyleCnt="0"/>
      <dgm:spPr/>
    </dgm:pt>
    <dgm:pt modelId="{0D04F21D-1D03-473E-9272-9B5047E75836}" type="pres">
      <dgm:prSet presAssocID="{DAEBB4CF-B141-4870-B7F1-759D71C960A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FAA830C5-30A3-4BFD-B7AB-2AAEECA32416}" type="pres">
      <dgm:prSet presAssocID="{DAEBB4CF-B141-4870-B7F1-759D71C960AE}" presName="rootConnector" presStyleLbl="node2" presStyleIdx="0" presStyleCnt="2"/>
      <dgm:spPr/>
      <dgm:t>
        <a:bodyPr/>
        <a:lstStyle/>
        <a:p>
          <a:endParaRPr lang="pt-PT"/>
        </a:p>
      </dgm:t>
    </dgm:pt>
    <dgm:pt modelId="{76C9C85E-B69C-4D37-9078-EB7D35977661}" type="pres">
      <dgm:prSet presAssocID="{DAEBB4CF-B141-4870-B7F1-759D71C960AE}" presName="hierChild4" presStyleCnt="0"/>
      <dgm:spPr/>
    </dgm:pt>
    <dgm:pt modelId="{851348CB-0D8F-47BA-B3F4-0D70748BF958}" type="pres">
      <dgm:prSet presAssocID="{AA5A9FFB-6E2F-4E52-AADA-895532E72811}" presName="Name64" presStyleLbl="parChTrans1D3" presStyleIdx="0" presStyleCnt="4"/>
      <dgm:spPr/>
      <dgm:t>
        <a:bodyPr/>
        <a:lstStyle/>
        <a:p>
          <a:endParaRPr lang="pt-PT"/>
        </a:p>
      </dgm:t>
    </dgm:pt>
    <dgm:pt modelId="{1E684A2C-F864-481F-95C4-3E6422324D40}" type="pres">
      <dgm:prSet presAssocID="{C9F24A69-0A80-4640-A858-E26E9190609F}" presName="hierRoot2" presStyleCnt="0">
        <dgm:presLayoutVars>
          <dgm:hierBranch val="init"/>
        </dgm:presLayoutVars>
      </dgm:prSet>
      <dgm:spPr/>
    </dgm:pt>
    <dgm:pt modelId="{40F9ABBE-FA7E-4553-8F77-4455528F99B3}" type="pres">
      <dgm:prSet presAssocID="{C9F24A69-0A80-4640-A858-E26E9190609F}" presName="rootComposite" presStyleCnt="0"/>
      <dgm:spPr/>
    </dgm:pt>
    <dgm:pt modelId="{C1E2E6EF-A5C1-462F-80BA-2CEB50BA4F02}" type="pres">
      <dgm:prSet presAssocID="{C9F24A69-0A80-4640-A858-E26E9190609F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7947C696-A68D-404B-84CA-F521E5FD41F1}" type="pres">
      <dgm:prSet presAssocID="{C9F24A69-0A80-4640-A858-E26E9190609F}" presName="rootConnector" presStyleLbl="node3" presStyleIdx="0" presStyleCnt="4"/>
      <dgm:spPr/>
      <dgm:t>
        <a:bodyPr/>
        <a:lstStyle/>
        <a:p>
          <a:endParaRPr lang="pt-PT"/>
        </a:p>
      </dgm:t>
    </dgm:pt>
    <dgm:pt modelId="{AB56581D-5C13-488F-80E8-B8CBC3C60F73}" type="pres">
      <dgm:prSet presAssocID="{C9F24A69-0A80-4640-A858-E26E9190609F}" presName="hierChild4" presStyleCnt="0"/>
      <dgm:spPr/>
    </dgm:pt>
    <dgm:pt modelId="{22426923-7C43-44CF-808B-635D9CCEF679}" type="pres">
      <dgm:prSet presAssocID="{C9F24A69-0A80-4640-A858-E26E9190609F}" presName="hierChild5" presStyleCnt="0"/>
      <dgm:spPr/>
    </dgm:pt>
    <dgm:pt modelId="{2E3DE6F0-BFB8-4BFC-BBAB-4236A77EC2B6}" type="pres">
      <dgm:prSet presAssocID="{6FBB3230-EB9C-4826-9032-70132782085B}" presName="Name64" presStyleLbl="parChTrans1D3" presStyleIdx="1" presStyleCnt="4"/>
      <dgm:spPr/>
      <dgm:t>
        <a:bodyPr/>
        <a:lstStyle/>
        <a:p>
          <a:endParaRPr lang="pt-PT"/>
        </a:p>
      </dgm:t>
    </dgm:pt>
    <dgm:pt modelId="{AD9065EB-FA7C-4F0D-9E85-8D9BFB93932C}" type="pres">
      <dgm:prSet presAssocID="{FECF6E54-B730-4E68-BE11-EFD405D103DF}" presName="hierRoot2" presStyleCnt="0">
        <dgm:presLayoutVars>
          <dgm:hierBranch val="init"/>
        </dgm:presLayoutVars>
      </dgm:prSet>
      <dgm:spPr/>
    </dgm:pt>
    <dgm:pt modelId="{E5ABAD6F-0899-4B00-95E2-8B380EAB3175}" type="pres">
      <dgm:prSet presAssocID="{FECF6E54-B730-4E68-BE11-EFD405D103DF}" presName="rootComposite" presStyleCnt="0"/>
      <dgm:spPr/>
    </dgm:pt>
    <dgm:pt modelId="{AB60FF66-02CF-4330-ACFA-B56EDB155041}" type="pres">
      <dgm:prSet presAssocID="{FECF6E54-B730-4E68-BE11-EFD405D103DF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6C8EFB79-8021-4D85-8391-157B3588AD64}" type="pres">
      <dgm:prSet presAssocID="{FECF6E54-B730-4E68-BE11-EFD405D103DF}" presName="rootConnector" presStyleLbl="node3" presStyleIdx="1" presStyleCnt="4"/>
      <dgm:spPr/>
      <dgm:t>
        <a:bodyPr/>
        <a:lstStyle/>
        <a:p>
          <a:endParaRPr lang="pt-PT"/>
        </a:p>
      </dgm:t>
    </dgm:pt>
    <dgm:pt modelId="{47286CB9-5E81-4144-A436-B08F89FFC637}" type="pres">
      <dgm:prSet presAssocID="{FECF6E54-B730-4E68-BE11-EFD405D103DF}" presName="hierChild4" presStyleCnt="0"/>
      <dgm:spPr/>
    </dgm:pt>
    <dgm:pt modelId="{115E65DA-EC0F-422A-9164-3BE88F91F5FD}" type="pres">
      <dgm:prSet presAssocID="{FECF6E54-B730-4E68-BE11-EFD405D103DF}" presName="hierChild5" presStyleCnt="0"/>
      <dgm:spPr/>
    </dgm:pt>
    <dgm:pt modelId="{09933462-F7E4-4C31-A1B0-E48BAC76697B}" type="pres">
      <dgm:prSet presAssocID="{DAEBB4CF-B141-4870-B7F1-759D71C960AE}" presName="hierChild5" presStyleCnt="0"/>
      <dgm:spPr/>
    </dgm:pt>
    <dgm:pt modelId="{9A33FB0E-E821-4B87-9B8C-A584C69A1337}" type="pres">
      <dgm:prSet presAssocID="{7B2FC1AA-7067-4771-8F0B-E1278F09BDF5}" presName="Name64" presStyleLbl="parChTrans1D2" presStyleIdx="1" presStyleCnt="2"/>
      <dgm:spPr/>
      <dgm:t>
        <a:bodyPr/>
        <a:lstStyle/>
        <a:p>
          <a:endParaRPr lang="pt-PT"/>
        </a:p>
      </dgm:t>
    </dgm:pt>
    <dgm:pt modelId="{54C7165D-8617-4FA8-9A4F-3060B634443E}" type="pres">
      <dgm:prSet presAssocID="{951E8D4C-374C-4D3A-B23B-A08DEB27F671}" presName="hierRoot2" presStyleCnt="0">
        <dgm:presLayoutVars>
          <dgm:hierBranch val="init"/>
        </dgm:presLayoutVars>
      </dgm:prSet>
      <dgm:spPr/>
    </dgm:pt>
    <dgm:pt modelId="{F6C42715-569B-4E5F-A5DB-12D94279731B}" type="pres">
      <dgm:prSet presAssocID="{951E8D4C-374C-4D3A-B23B-A08DEB27F671}" presName="rootComposite" presStyleCnt="0"/>
      <dgm:spPr/>
    </dgm:pt>
    <dgm:pt modelId="{B34D5C3C-C2C9-4477-A76B-E13DC2AAB898}" type="pres">
      <dgm:prSet presAssocID="{951E8D4C-374C-4D3A-B23B-A08DEB27F67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FE6BC48C-DD89-43F3-904E-B6C57F6661B9}" type="pres">
      <dgm:prSet presAssocID="{951E8D4C-374C-4D3A-B23B-A08DEB27F671}" presName="rootConnector" presStyleLbl="node2" presStyleIdx="1" presStyleCnt="2"/>
      <dgm:spPr/>
      <dgm:t>
        <a:bodyPr/>
        <a:lstStyle/>
        <a:p>
          <a:endParaRPr lang="pt-PT"/>
        </a:p>
      </dgm:t>
    </dgm:pt>
    <dgm:pt modelId="{8D791F9A-2691-41A4-AC30-EAC252EEC02E}" type="pres">
      <dgm:prSet presAssocID="{951E8D4C-374C-4D3A-B23B-A08DEB27F671}" presName="hierChild4" presStyleCnt="0"/>
      <dgm:spPr/>
    </dgm:pt>
    <dgm:pt modelId="{A6645998-D470-41F4-968E-9C98A760F423}" type="pres">
      <dgm:prSet presAssocID="{DCAB659A-AF79-4659-BC5A-4D5AFB9A9F04}" presName="Name64" presStyleLbl="parChTrans1D3" presStyleIdx="2" presStyleCnt="4"/>
      <dgm:spPr/>
      <dgm:t>
        <a:bodyPr/>
        <a:lstStyle/>
        <a:p>
          <a:endParaRPr lang="pt-PT"/>
        </a:p>
      </dgm:t>
    </dgm:pt>
    <dgm:pt modelId="{EB4CF982-2924-4826-B8E9-EA1D2C1B7163}" type="pres">
      <dgm:prSet presAssocID="{D8B259FC-5ED7-400E-92C4-357E068BE955}" presName="hierRoot2" presStyleCnt="0">
        <dgm:presLayoutVars>
          <dgm:hierBranch val="init"/>
        </dgm:presLayoutVars>
      </dgm:prSet>
      <dgm:spPr/>
    </dgm:pt>
    <dgm:pt modelId="{1C63E1BE-7654-4D00-81F5-0AF13BDFFC9A}" type="pres">
      <dgm:prSet presAssocID="{D8B259FC-5ED7-400E-92C4-357E068BE955}" presName="rootComposite" presStyleCnt="0"/>
      <dgm:spPr/>
    </dgm:pt>
    <dgm:pt modelId="{0933EE56-C707-4E00-BAB9-2538CDBA50BF}" type="pres">
      <dgm:prSet presAssocID="{D8B259FC-5ED7-400E-92C4-357E068BE955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5E2A09CF-3884-4E2C-984A-257D35ACA59B}" type="pres">
      <dgm:prSet presAssocID="{D8B259FC-5ED7-400E-92C4-357E068BE955}" presName="rootConnector" presStyleLbl="node3" presStyleIdx="2" presStyleCnt="4"/>
      <dgm:spPr/>
      <dgm:t>
        <a:bodyPr/>
        <a:lstStyle/>
        <a:p>
          <a:endParaRPr lang="pt-PT"/>
        </a:p>
      </dgm:t>
    </dgm:pt>
    <dgm:pt modelId="{534CABE5-07A4-485F-8FA4-172D3DCFDDC7}" type="pres">
      <dgm:prSet presAssocID="{D8B259FC-5ED7-400E-92C4-357E068BE955}" presName="hierChild4" presStyleCnt="0"/>
      <dgm:spPr/>
    </dgm:pt>
    <dgm:pt modelId="{D10E7B84-92C9-476C-AFAE-E9DD5C0B2D92}" type="pres">
      <dgm:prSet presAssocID="{D8B259FC-5ED7-400E-92C4-357E068BE955}" presName="hierChild5" presStyleCnt="0"/>
      <dgm:spPr/>
    </dgm:pt>
    <dgm:pt modelId="{EB723C69-88E5-46AD-A4F4-DCEE8193D463}" type="pres">
      <dgm:prSet presAssocID="{508E41AB-62ED-439B-ABC8-9F35ED4FD6A4}" presName="Name64" presStyleLbl="parChTrans1D3" presStyleIdx="3" presStyleCnt="4"/>
      <dgm:spPr/>
      <dgm:t>
        <a:bodyPr/>
        <a:lstStyle/>
        <a:p>
          <a:endParaRPr lang="pt-PT"/>
        </a:p>
      </dgm:t>
    </dgm:pt>
    <dgm:pt modelId="{EC84BD0D-13CF-44E9-AB72-E3545EF7AFB9}" type="pres">
      <dgm:prSet presAssocID="{E8F6284E-2812-4B52-B43A-34C7889A46B1}" presName="hierRoot2" presStyleCnt="0">
        <dgm:presLayoutVars>
          <dgm:hierBranch val="init"/>
        </dgm:presLayoutVars>
      </dgm:prSet>
      <dgm:spPr/>
    </dgm:pt>
    <dgm:pt modelId="{5D18F16D-53D2-489A-A857-E7FA01EBC4EC}" type="pres">
      <dgm:prSet presAssocID="{E8F6284E-2812-4B52-B43A-34C7889A46B1}" presName="rootComposite" presStyleCnt="0"/>
      <dgm:spPr/>
    </dgm:pt>
    <dgm:pt modelId="{C2FFC5F3-1D97-4B96-97ED-3F92DB49C3BE}" type="pres">
      <dgm:prSet presAssocID="{E8F6284E-2812-4B52-B43A-34C7889A46B1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1ECBEA0C-4A73-4B8B-96CB-1B2AE498EE2D}" type="pres">
      <dgm:prSet presAssocID="{E8F6284E-2812-4B52-B43A-34C7889A46B1}" presName="rootConnector" presStyleLbl="node3" presStyleIdx="3" presStyleCnt="4"/>
      <dgm:spPr/>
      <dgm:t>
        <a:bodyPr/>
        <a:lstStyle/>
        <a:p>
          <a:endParaRPr lang="pt-PT"/>
        </a:p>
      </dgm:t>
    </dgm:pt>
    <dgm:pt modelId="{E85C3517-8B96-4133-9CC0-941C89F8FD3F}" type="pres">
      <dgm:prSet presAssocID="{E8F6284E-2812-4B52-B43A-34C7889A46B1}" presName="hierChild4" presStyleCnt="0"/>
      <dgm:spPr/>
    </dgm:pt>
    <dgm:pt modelId="{67307D0E-23E8-4CAA-84BB-96519EC3BCE8}" type="pres">
      <dgm:prSet presAssocID="{E8F6284E-2812-4B52-B43A-34C7889A46B1}" presName="hierChild5" presStyleCnt="0"/>
      <dgm:spPr/>
    </dgm:pt>
    <dgm:pt modelId="{1569783E-249B-4E08-A1F6-65C700ECC30F}" type="pres">
      <dgm:prSet presAssocID="{951E8D4C-374C-4D3A-B23B-A08DEB27F671}" presName="hierChild5" presStyleCnt="0"/>
      <dgm:spPr/>
    </dgm:pt>
    <dgm:pt modelId="{C9AB9D83-09E4-4DAA-95B3-3EB35D6232F3}" type="pres">
      <dgm:prSet presAssocID="{5526DF3B-22D8-4CC0-A1E0-67E8D0884B4A}" presName="hierChild3" presStyleCnt="0"/>
      <dgm:spPr/>
    </dgm:pt>
  </dgm:ptLst>
  <dgm:cxnLst>
    <dgm:cxn modelId="{864B662C-D01F-46B1-874A-4EE247B696AE}" type="presOf" srcId="{C8C4A79F-7937-4353-AED8-98FBBA1BD119}" destId="{17722E15-5CCD-4AE0-83DF-8BFAAAF99845}" srcOrd="0" destOrd="0" presId="urn:microsoft.com/office/officeart/2009/3/layout/HorizontalOrganizationChart"/>
    <dgm:cxn modelId="{A71FADFF-47BF-4E07-8AC6-EB4708BAC508}" type="presOf" srcId="{951E8D4C-374C-4D3A-B23B-A08DEB27F671}" destId="{B34D5C3C-C2C9-4477-A76B-E13DC2AAB898}" srcOrd="0" destOrd="0" presId="urn:microsoft.com/office/officeart/2009/3/layout/HorizontalOrganizationChart"/>
    <dgm:cxn modelId="{04BC85C6-3289-47A9-9615-3422FA562A29}" type="presOf" srcId="{E8F6284E-2812-4B52-B43A-34C7889A46B1}" destId="{C2FFC5F3-1D97-4B96-97ED-3F92DB49C3BE}" srcOrd="0" destOrd="0" presId="urn:microsoft.com/office/officeart/2009/3/layout/HorizontalOrganizationChart"/>
    <dgm:cxn modelId="{DEA5D002-33A9-4252-A245-0CF5CE860D87}" type="presOf" srcId="{FECF6E54-B730-4E68-BE11-EFD405D103DF}" destId="{6C8EFB79-8021-4D85-8391-157B3588AD64}" srcOrd="1" destOrd="0" presId="urn:microsoft.com/office/officeart/2009/3/layout/HorizontalOrganizationChart"/>
    <dgm:cxn modelId="{B34AAF61-392A-45BE-992E-4C5C645BD269}" type="presOf" srcId="{5526DF3B-22D8-4CC0-A1E0-67E8D0884B4A}" destId="{06F4AB47-25B8-487B-BA45-E60F233B7D3E}" srcOrd="1" destOrd="0" presId="urn:microsoft.com/office/officeart/2009/3/layout/HorizontalOrganizationChart"/>
    <dgm:cxn modelId="{0E8F4F04-B35D-470D-9077-38DC9B14D36D}" type="presOf" srcId="{C9F24A69-0A80-4640-A858-E26E9190609F}" destId="{7947C696-A68D-404B-84CA-F521E5FD41F1}" srcOrd="1" destOrd="0" presId="urn:microsoft.com/office/officeart/2009/3/layout/HorizontalOrganizationChart"/>
    <dgm:cxn modelId="{927A7F7E-ACE6-4435-8FDF-648222B59463}" type="presOf" srcId="{FECF6E54-B730-4E68-BE11-EFD405D103DF}" destId="{AB60FF66-02CF-4330-ACFA-B56EDB155041}" srcOrd="0" destOrd="0" presId="urn:microsoft.com/office/officeart/2009/3/layout/HorizontalOrganizationChart"/>
    <dgm:cxn modelId="{D21C73F2-5C7F-428F-A1AF-80C3D2C10EEB}" srcId="{951E8D4C-374C-4D3A-B23B-A08DEB27F671}" destId="{D8B259FC-5ED7-400E-92C4-357E068BE955}" srcOrd="0" destOrd="0" parTransId="{DCAB659A-AF79-4659-BC5A-4D5AFB9A9F04}" sibTransId="{04950579-3CF3-426A-95FA-D381A9E51382}"/>
    <dgm:cxn modelId="{CE0674ED-ED00-443B-A53B-1F93C5628063}" type="presOf" srcId="{AA5A9FFB-6E2F-4E52-AADA-895532E72811}" destId="{851348CB-0D8F-47BA-B3F4-0D70748BF958}" srcOrd="0" destOrd="0" presId="urn:microsoft.com/office/officeart/2009/3/layout/HorizontalOrganizationChart"/>
    <dgm:cxn modelId="{AAAE1689-FE7E-4F79-8BC2-B321CBF57576}" srcId="{5526DF3B-22D8-4CC0-A1E0-67E8D0884B4A}" destId="{951E8D4C-374C-4D3A-B23B-A08DEB27F671}" srcOrd="1" destOrd="0" parTransId="{7B2FC1AA-7067-4771-8F0B-E1278F09BDF5}" sibTransId="{B8193084-B8B8-4BBE-BF23-F15EF0E06C39}"/>
    <dgm:cxn modelId="{F89DC8AC-8F13-4721-9992-6811BBAD32C0}" srcId="{C8C4A79F-7937-4353-AED8-98FBBA1BD119}" destId="{5526DF3B-22D8-4CC0-A1E0-67E8D0884B4A}" srcOrd="0" destOrd="0" parTransId="{A90FB3B1-4061-4C08-B309-AB1EB56F7421}" sibTransId="{E95FBAE6-205B-4B03-AF30-229805CA0F82}"/>
    <dgm:cxn modelId="{8A902EAD-A60E-41ED-9B95-1B6072D786E3}" srcId="{DAEBB4CF-B141-4870-B7F1-759D71C960AE}" destId="{C9F24A69-0A80-4640-A858-E26E9190609F}" srcOrd="0" destOrd="0" parTransId="{AA5A9FFB-6E2F-4E52-AADA-895532E72811}" sibTransId="{92C47EDA-190D-49D4-90F6-2A08042F5290}"/>
    <dgm:cxn modelId="{A4945B27-06D6-4EAA-A09E-81781A833F0B}" srcId="{951E8D4C-374C-4D3A-B23B-A08DEB27F671}" destId="{E8F6284E-2812-4B52-B43A-34C7889A46B1}" srcOrd="1" destOrd="0" parTransId="{508E41AB-62ED-439B-ABC8-9F35ED4FD6A4}" sibTransId="{362214E3-7958-4BA4-B04C-2564B9D6ED30}"/>
    <dgm:cxn modelId="{F433F517-749F-4B7D-BCE4-518C41605058}" type="presOf" srcId="{DAEBB4CF-B141-4870-B7F1-759D71C960AE}" destId="{FAA830C5-30A3-4BFD-B7AB-2AAEECA32416}" srcOrd="1" destOrd="0" presId="urn:microsoft.com/office/officeart/2009/3/layout/HorizontalOrganizationChart"/>
    <dgm:cxn modelId="{5090594A-1386-4FEF-BFEA-E29FA0ACEA75}" type="presOf" srcId="{D8B259FC-5ED7-400E-92C4-357E068BE955}" destId="{5E2A09CF-3884-4E2C-984A-257D35ACA59B}" srcOrd="1" destOrd="0" presId="urn:microsoft.com/office/officeart/2009/3/layout/HorizontalOrganizationChart"/>
    <dgm:cxn modelId="{8CE4B7F6-76ED-4815-85A6-8218BF0F94C7}" type="presOf" srcId="{508E41AB-62ED-439B-ABC8-9F35ED4FD6A4}" destId="{EB723C69-88E5-46AD-A4F4-DCEE8193D463}" srcOrd="0" destOrd="0" presId="urn:microsoft.com/office/officeart/2009/3/layout/HorizontalOrganizationChart"/>
    <dgm:cxn modelId="{1DB37044-641A-422B-AFFD-4A9619C75F5E}" type="presOf" srcId="{DCAB659A-AF79-4659-BC5A-4D5AFB9A9F04}" destId="{A6645998-D470-41F4-968E-9C98A760F423}" srcOrd="0" destOrd="0" presId="urn:microsoft.com/office/officeart/2009/3/layout/HorizontalOrganizationChart"/>
    <dgm:cxn modelId="{61AFC874-D4EE-413A-A1AE-A9EA878445AE}" type="presOf" srcId="{6FBB3230-EB9C-4826-9032-70132782085B}" destId="{2E3DE6F0-BFB8-4BFC-BBAB-4236A77EC2B6}" srcOrd="0" destOrd="0" presId="urn:microsoft.com/office/officeart/2009/3/layout/HorizontalOrganizationChart"/>
    <dgm:cxn modelId="{FC24CB52-879E-4747-B19E-35ECD70EF574}" type="presOf" srcId="{7B2FC1AA-7067-4771-8F0B-E1278F09BDF5}" destId="{9A33FB0E-E821-4B87-9B8C-A584C69A1337}" srcOrd="0" destOrd="0" presId="urn:microsoft.com/office/officeart/2009/3/layout/HorizontalOrganizationChart"/>
    <dgm:cxn modelId="{80C4A20B-3D5A-4EFF-A2B3-58C80CB632CE}" srcId="{DAEBB4CF-B141-4870-B7F1-759D71C960AE}" destId="{FECF6E54-B730-4E68-BE11-EFD405D103DF}" srcOrd="1" destOrd="0" parTransId="{6FBB3230-EB9C-4826-9032-70132782085B}" sibTransId="{46450B5A-BD87-4248-9D7A-943580F2E3F7}"/>
    <dgm:cxn modelId="{D6774E13-CCB0-4C15-835E-6E44C63CA729}" type="presOf" srcId="{C9F24A69-0A80-4640-A858-E26E9190609F}" destId="{C1E2E6EF-A5C1-462F-80BA-2CEB50BA4F02}" srcOrd="0" destOrd="0" presId="urn:microsoft.com/office/officeart/2009/3/layout/HorizontalOrganizationChart"/>
    <dgm:cxn modelId="{D978F9FE-C4AD-4AA5-88B0-040718338C71}" srcId="{5526DF3B-22D8-4CC0-A1E0-67E8D0884B4A}" destId="{DAEBB4CF-B141-4870-B7F1-759D71C960AE}" srcOrd="0" destOrd="0" parTransId="{D244B4B1-CB14-4CDB-BFCA-D1EE4808893D}" sibTransId="{12934242-E23B-48FE-82C9-28504F932096}"/>
    <dgm:cxn modelId="{486533D5-06D8-47F3-8A7E-0702D40064E0}" type="presOf" srcId="{E8F6284E-2812-4B52-B43A-34C7889A46B1}" destId="{1ECBEA0C-4A73-4B8B-96CB-1B2AE498EE2D}" srcOrd="1" destOrd="0" presId="urn:microsoft.com/office/officeart/2009/3/layout/HorizontalOrganizationChart"/>
    <dgm:cxn modelId="{74BBE3E8-B6B3-43D1-B17D-BC1AD20C83A1}" type="presOf" srcId="{DAEBB4CF-B141-4870-B7F1-759D71C960AE}" destId="{0D04F21D-1D03-473E-9272-9B5047E75836}" srcOrd="0" destOrd="0" presId="urn:microsoft.com/office/officeart/2009/3/layout/HorizontalOrganizationChart"/>
    <dgm:cxn modelId="{4DAF4BBA-8EE1-46F2-ABD6-83E09CAFE1E6}" type="presOf" srcId="{D244B4B1-CB14-4CDB-BFCA-D1EE4808893D}" destId="{CEE2E07C-F10D-4D16-BBCD-E193D302BAE0}" srcOrd="0" destOrd="0" presId="urn:microsoft.com/office/officeart/2009/3/layout/HorizontalOrganizationChart"/>
    <dgm:cxn modelId="{1E92CA24-E686-4338-BA54-75496DDE7314}" type="presOf" srcId="{5526DF3B-22D8-4CC0-A1E0-67E8D0884B4A}" destId="{A9A15B89-A28B-4C89-9B0B-43C5C086BA8D}" srcOrd="0" destOrd="0" presId="urn:microsoft.com/office/officeart/2009/3/layout/HorizontalOrganizationChart"/>
    <dgm:cxn modelId="{169651ED-58B3-4212-9BD9-B522D1967A97}" type="presOf" srcId="{951E8D4C-374C-4D3A-B23B-A08DEB27F671}" destId="{FE6BC48C-DD89-43F3-904E-B6C57F6661B9}" srcOrd="1" destOrd="0" presId="urn:microsoft.com/office/officeart/2009/3/layout/HorizontalOrganizationChart"/>
    <dgm:cxn modelId="{63466D9C-E774-4B36-B0E4-90AB8138F125}" type="presOf" srcId="{D8B259FC-5ED7-400E-92C4-357E068BE955}" destId="{0933EE56-C707-4E00-BAB9-2538CDBA50BF}" srcOrd="0" destOrd="0" presId="urn:microsoft.com/office/officeart/2009/3/layout/HorizontalOrganizationChart"/>
    <dgm:cxn modelId="{80056B01-B226-4ABE-881B-660B667AD8E7}" type="presParOf" srcId="{17722E15-5CCD-4AE0-83DF-8BFAAAF99845}" destId="{2E3DA16C-72AA-4E92-B50D-B4B66A7B664B}" srcOrd="0" destOrd="0" presId="urn:microsoft.com/office/officeart/2009/3/layout/HorizontalOrganizationChart"/>
    <dgm:cxn modelId="{5B7C8F72-AC4E-4F09-85E9-F03A81BD09DE}" type="presParOf" srcId="{2E3DA16C-72AA-4E92-B50D-B4B66A7B664B}" destId="{76C62D11-C587-4D9B-8FEC-BB1E6B7594F8}" srcOrd="0" destOrd="0" presId="urn:microsoft.com/office/officeart/2009/3/layout/HorizontalOrganizationChart"/>
    <dgm:cxn modelId="{F1A9FAE1-D82A-4A8C-A559-D53353DBF530}" type="presParOf" srcId="{76C62D11-C587-4D9B-8FEC-BB1E6B7594F8}" destId="{A9A15B89-A28B-4C89-9B0B-43C5C086BA8D}" srcOrd="0" destOrd="0" presId="urn:microsoft.com/office/officeart/2009/3/layout/HorizontalOrganizationChart"/>
    <dgm:cxn modelId="{AAEA60A2-46DE-406C-8BEA-4932CAF2883B}" type="presParOf" srcId="{76C62D11-C587-4D9B-8FEC-BB1E6B7594F8}" destId="{06F4AB47-25B8-487B-BA45-E60F233B7D3E}" srcOrd="1" destOrd="0" presId="urn:microsoft.com/office/officeart/2009/3/layout/HorizontalOrganizationChart"/>
    <dgm:cxn modelId="{833801E4-0F99-44A5-85F4-6534C991CA34}" type="presParOf" srcId="{2E3DA16C-72AA-4E92-B50D-B4B66A7B664B}" destId="{FD30F081-1221-4418-8519-F45133439E3E}" srcOrd="1" destOrd="0" presId="urn:microsoft.com/office/officeart/2009/3/layout/HorizontalOrganizationChart"/>
    <dgm:cxn modelId="{C311E060-51CC-43DF-9E4F-D76053FCC882}" type="presParOf" srcId="{FD30F081-1221-4418-8519-F45133439E3E}" destId="{CEE2E07C-F10D-4D16-BBCD-E193D302BAE0}" srcOrd="0" destOrd="0" presId="urn:microsoft.com/office/officeart/2009/3/layout/HorizontalOrganizationChart"/>
    <dgm:cxn modelId="{275D692F-34B3-4690-8FDB-6B67DF3100A3}" type="presParOf" srcId="{FD30F081-1221-4418-8519-F45133439E3E}" destId="{63CD17D1-3BF4-4503-8363-16980BA5121F}" srcOrd="1" destOrd="0" presId="urn:microsoft.com/office/officeart/2009/3/layout/HorizontalOrganizationChart"/>
    <dgm:cxn modelId="{4C45BCB8-402F-4201-A9A0-986CFE3534A2}" type="presParOf" srcId="{63CD17D1-3BF4-4503-8363-16980BA5121F}" destId="{F2870BC0-E0FB-4E9F-AF36-8CF7E6CE976E}" srcOrd="0" destOrd="0" presId="urn:microsoft.com/office/officeart/2009/3/layout/HorizontalOrganizationChart"/>
    <dgm:cxn modelId="{1EF7B59D-DB07-4CEF-85A1-8BA6C71402F7}" type="presParOf" srcId="{F2870BC0-E0FB-4E9F-AF36-8CF7E6CE976E}" destId="{0D04F21D-1D03-473E-9272-9B5047E75836}" srcOrd="0" destOrd="0" presId="urn:microsoft.com/office/officeart/2009/3/layout/HorizontalOrganizationChart"/>
    <dgm:cxn modelId="{830D65F2-5BB5-4838-BFB0-3F1126734D23}" type="presParOf" srcId="{F2870BC0-E0FB-4E9F-AF36-8CF7E6CE976E}" destId="{FAA830C5-30A3-4BFD-B7AB-2AAEECA32416}" srcOrd="1" destOrd="0" presId="urn:microsoft.com/office/officeart/2009/3/layout/HorizontalOrganizationChart"/>
    <dgm:cxn modelId="{64A03771-A2FD-4958-9DC6-7B4B709D8A44}" type="presParOf" srcId="{63CD17D1-3BF4-4503-8363-16980BA5121F}" destId="{76C9C85E-B69C-4D37-9078-EB7D35977661}" srcOrd="1" destOrd="0" presId="urn:microsoft.com/office/officeart/2009/3/layout/HorizontalOrganizationChart"/>
    <dgm:cxn modelId="{B0610CC3-B4A4-42D2-B0F3-80A8FD8AF835}" type="presParOf" srcId="{76C9C85E-B69C-4D37-9078-EB7D35977661}" destId="{851348CB-0D8F-47BA-B3F4-0D70748BF958}" srcOrd="0" destOrd="0" presId="urn:microsoft.com/office/officeart/2009/3/layout/HorizontalOrganizationChart"/>
    <dgm:cxn modelId="{8FE17B7D-A6A1-4A40-B313-6E0E3C458F3A}" type="presParOf" srcId="{76C9C85E-B69C-4D37-9078-EB7D35977661}" destId="{1E684A2C-F864-481F-95C4-3E6422324D40}" srcOrd="1" destOrd="0" presId="urn:microsoft.com/office/officeart/2009/3/layout/HorizontalOrganizationChart"/>
    <dgm:cxn modelId="{814C619E-177A-4D44-B476-2485DE9C0098}" type="presParOf" srcId="{1E684A2C-F864-481F-95C4-3E6422324D40}" destId="{40F9ABBE-FA7E-4553-8F77-4455528F99B3}" srcOrd="0" destOrd="0" presId="urn:microsoft.com/office/officeart/2009/3/layout/HorizontalOrganizationChart"/>
    <dgm:cxn modelId="{E04D10AC-8FBF-49C2-8F4B-7A3659787100}" type="presParOf" srcId="{40F9ABBE-FA7E-4553-8F77-4455528F99B3}" destId="{C1E2E6EF-A5C1-462F-80BA-2CEB50BA4F02}" srcOrd="0" destOrd="0" presId="urn:microsoft.com/office/officeart/2009/3/layout/HorizontalOrganizationChart"/>
    <dgm:cxn modelId="{2C6F4650-C5EE-4597-8624-221BE9E754EF}" type="presParOf" srcId="{40F9ABBE-FA7E-4553-8F77-4455528F99B3}" destId="{7947C696-A68D-404B-84CA-F521E5FD41F1}" srcOrd="1" destOrd="0" presId="urn:microsoft.com/office/officeart/2009/3/layout/HorizontalOrganizationChart"/>
    <dgm:cxn modelId="{B7703392-C2EF-4621-BDD5-63B54EC15728}" type="presParOf" srcId="{1E684A2C-F864-481F-95C4-3E6422324D40}" destId="{AB56581D-5C13-488F-80E8-B8CBC3C60F73}" srcOrd="1" destOrd="0" presId="urn:microsoft.com/office/officeart/2009/3/layout/HorizontalOrganizationChart"/>
    <dgm:cxn modelId="{E61E1936-F7CF-4B15-983D-26F8E6F22580}" type="presParOf" srcId="{1E684A2C-F864-481F-95C4-3E6422324D40}" destId="{22426923-7C43-44CF-808B-635D9CCEF679}" srcOrd="2" destOrd="0" presId="urn:microsoft.com/office/officeart/2009/3/layout/HorizontalOrganizationChart"/>
    <dgm:cxn modelId="{AC987207-51EF-42E6-B583-C5E17AD9AD6C}" type="presParOf" srcId="{76C9C85E-B69C-4D37-9078-EB7D35977661}" destId="{2E3DE6F0-BFB8-4BFC-BBAB-4236A77EC2B6}" srcOrd="2" destOrd="0" presId="urn:microsoft.com/office/officeart/2009/3/layout/HorizontalOrganizationChart"/>
    <dgm:cxn modelId="{7DEFA6A3-4689-4A45-909C-D811AA853DFB}" type="presParOf" srcId="{76C9C85E-B69C-4D37-9078-EB7D35977661}" destId="{AD9065EB-FA7C-4F0D-9E85-8D9BFB93932C}" srcOrd="3" destOrd="0" presId="urn:microsoft.com/office/officeart/2009/3/layout/HorizontalOrganizationChart"/>
    <dgm:cxn modelId="{8FD22D36-7523-42FB-8E38-D003265EC1A9}" type="presParOf" srcId="{AD9065EB-FA7C-4F0D-9E85-8D9BFB93932C}" destId="{E5ABAD6F-0899-4B00-95E2-8B380EAB3175}" srcOrd="0" destOrd="0" presId="urn:microsoft.com/office/officeart/2009/3/layout/HorizontalOrganizationChart"/>
    <dgm:cxn modelId="{71D26C65-49A6-4DA5-B467-BCA591D41780}" type="presParOf" srcId="{E5ABAD6F-0899-4B00-95E2-8B380EAB3175}" destId="{AB60FF66-02CF-4330-ACFA-B56EDB155041}" srcOrd="0" destOrd="0" presId="urn:microsoft.com/office/officeart/2009/3/layout/HorizontalOrganizationChart"/>
    <dgm:cxn modelId="{271B19FC-D376-4624-A8A3-E8849A659928}" type="presParOf" srcId="{E5ABAD6F-0899-4B00-95E2-8B380EAB3175}" destId="{6C8EFB79-8021-4D85-8391-157B3588AD64}" srcOrd="1" destOrd="0" presId="urn:microsoft.com/office/officeart/2009/3/layout/HorizontalOrganizationChart"/>
    <dgm:cxn modelId="{2D910A4C-C1DB-45AF-95C7-CE39BBFF9438}" type="presParOf" srcId="{AD9065EB-FA7C-4F0D-9E85-8D9BFB93932C}" destId="{47286CB9-5E81-4144-A436-B08F89FFC637}" srcOrd="1" destOrd="0" presId="urn:microsoft.com/office/officeart/2009/3/layout/HorizontalOrganizationChart"/>
    <dgm:cxn modelId="{6B9EA3AA-BE60-45FB-A760-5E6E64390258}" type="presParOf" srcId="{AD9065EB-FA7C-4F0D-9E85-8D9BFB93932C}" destId="{115E65DA-EC0F-422A-9164-3BE88F91F5FD}" srcOrd="2" destOrd="0" presId="urn:microsoft.com/office/officeart/2009/3/layout/HorizontalOrganizationChart"/>
    <dgm:cxn modelId="{090DE2AF-19A6-4574-860D-D67FCF98D150}" type="presParOf" srcId="{63CD17D1-3BF4-4503-8363-16980BA5121F}" destId="{09933462-F7E4-4C31-A1B0-E48BAC76697B}" srcOrd="2" destOrd="0" presId="urn:microsoft.com/office/officeart/2009/3/layout/HorizontalOrganizationChart"/>
    <dgm:cxn modelId="{77D1B508-5B73-40C0-BA11-4E675110C82E}" type="presParOf" srcId="{FD30F081-1221-4418-8519-F45133439E3E}" destId="{9A33FB0E-E821-4B87-9B8C-A584C69A1337}" srcOrd="2" destOrd="0" presId="urn:microsoft.com/office/officeart/2009/3/layout/HorizontalOrganizationChart"/>
    <dgm:cxn modelId="{EE81262E-402C-49A9-ADA4-08050A96FE81}" type="presParOf" srcId="{FD30F081-1221-4418-8519-F45133439E3E}" destId="{54C7165D-8617-4FA8-9A4F-3060B634443E}" srcOrd="3" destOrd="0" presId="urn:microsoft.com/office/officeart/2009/3/layout/HorizontalOrganizationChart"/>
    <dgm:cxn modelId="{AA09DBC5-FD43-4D66-B6C0-9732B4D4E1A4}" type="presParOf" srcId="{54C7165D-8617-4FA8-9A4F-3060B634443E}" destId="{F6C42715-569B-4E5F-A5DB-12D94279731B}" srcOrd="0" destOrd="0" presId="urn:microsoft.com/office/officeart/2009/3/layout/HorizontalOrganizationChart"/>
    <dgm:cxn modelId="{FEFEA222-5684-4EE4-9F5D-E9EE62114ECA}" type="presParOf" srcId="{F6C42715-569B-4E5F-A5DB-12D94279731B}" destId="{B34D5C3C-C2C9-4477-A76B-E13DC2AAB898}" srcOrd="0" destOrd="0" presId="urn:microsoft.com/office/officeart/2009/3/layout/HorizontalOrganizationChart"/>
    <dgm:cxn modelId="{A30F0423-B5D5-40A0-AD46-683FA6F7CA9A}" type="presParOf" srcId="{F6C42715-569B-4E5F-A5DB-12D94279731B}" destId="{FE6BC48C-DD89-43F3-904E-B6C57F6661B9}" srcOrd="1" destOrd="0" presId="urn:microsoft.com/office/officeart/2009/3/layout/HorizontalOrganizationChart"/>
    <dgm:cxn modelId="{AE9EFEA5-17B4-4C7D-A72B-19421CC174FD}" type="presParOf" srcId="{54C7165D-8617-4FA8-9A4F-3060B634443E}" destId="{8D791F9A-2691-41A4-AC30-EAC252EEC02E}" srcOrd="1" destOrd="0" presId="urn:microsoft.com/office/officeart/2009/3/layout/HorizontalOrganizationChart"/>
    <dgm:cxn modelId="{0FEC08AE-FEBC-4A7C-A3BD-07BE52774B0C}" type="presParOf" srcId="{8D791F9A-2691-41A4-AC30-EAC252EEC02E}" destId="{A6645998-D470-41F4-968E-9C98A760F423}" srcOrd="0" destOrd="0" presId="urn:microsoft.com/office/officeart/2009/3/layout/HorizontalOrganizationChart"/>
    <dgm:cxn modelId="{5F74290F-D1FE-4E82-8C73-00770BAE346E}" type="presParOf" srcId="{8D791F9A-2691-41A4-AC30-EAC252EEC02E}" destId="{EB4CF982-2924-4826-B8E9-EA1D2C1B7163}" srcOrd="1" destOrd="0" presId="urn:microsoft.com/office/officeart/2009/3/layout/HorizontalOrganizationChart"/>
    <dgm:cxn modelId="{46B425DB-67F5-4C3F-8174-0FB4F87FE290}" type="presParOf" srcId="{EB4CF982-2924-4826-B8E9-EA1D2C1B7163}" destId="{1C63E1BE-7654-4D00-81F5-0AF13BDFFC9A}" srcOrd="0" destOrd="0" presId="urn:microsoft.com/office/officeart/2009/3/layout/HorizontalOrganizationChart"/>
    <dgm:cxn modelId="{924D841D-F557-45B7-A6D2-E785C1C37004}" type="presParOf" srcId="{1C63E1BE-7654-4D00-81F5-0AF13BDFFC9A}" destId="{0933EE56-C707-4E00-BAB9-2538CDBA50BF}" srcOrd="0" destOrd="0" presId="urn:microsoft.com/office/officeart/2009/3/layout/HorizontalOrganizationChart"/>
    <dgm:cxn modelId="{3DB2EB3E-B90E-4D5F-917E-41368267EFE5}" type="presParOf" srcId="{1C63E1BE-7654-4D00-81F5-0AF13BDFFC9A}" destId="{5E2A09CF-3884-4E2C-984A-257D35ACA59B}" srcOrd="1" destOrd="0" presId="urn:microsoft.com/office/officeart/2009/3/layout/HorizontalOrganizationChart"/>
    <dgm:cxn modelId="{9B57604F-4683-4377-9651-AECB5ECB688A}" type="presParOf" srcId="{EB4CF982-2924-4826-B8E9-EA1D2C1B7163}" destId="{534CABE5-07A4-485F-8FA4-172D3DCFDDC7}" srcOrd="1" destOrd="0" presId="urn:microsoft.com/office/officeart/2009/3/layout/HorizontalOrganizationChart"/>
    <dgm:cxn modelId="{5A010BE0-DBFC-47D1-9DC5-59D40B016F64}" type="presParOf" srcId="{EB4CF982-2924-4826-B8E9-EA1D2C1B7163}" destId="{D10E7B84-92C9-476C-AFAE-E9DD5C0B2D92}" srcOrd="2" destOrd="0" presId="urn:microsoft.com/office/officeart/2009/3/layout/HorizontalOrganizationChart"/>
    <dgm:cxn modelId="{66BFD3C5-5757-4279-952D-B460CFE8A2A0}" type="presParOf" srcId="{8D791F9A-2691-41A4-AC30-EAC252EEC02E}" destId="{EB723C69-88E5-46AD-A4F4-DCEE8193D463}" srcOrd="2" destOrd="0" presId="urn:microsoft.com/office/officeart/2009/3/layout/HorizontalOrganizationChart"/>
    <dgm:cxn modelId="{0BE54A2C-C4C9-4AB5-AD30-6068198E8333}" type="presParOf" srcId="{8D791F9A-2691-41A4-AC30-EAC252EEC02E}" destId="{EC84BD0D-13CF-44E9-AB72-E3545EF7AFB9}" srcOrd="3" destOrd="0" presId="urn:microsoft.com/office/officeart/2009/3/layout/HorizontalOrganizationChart"/>
    <dgm:cxn modelId="{450D2638-3410-44DA-A621-1CFCAAA7F71C}" type="presParOf" srcId="{EC84BD0D-13CF-44E9-AB72-E3545EF7AFB9}" destId="{5D18F16D-53D2-489A-A857-E7FA01EBC4EC}" srcOrd="0" destOrd="0" presId="urn:microsoft.com/office/officeart/2009/3/layout/HorizontalOrganizationChart"/>
    <dgm:cxn modelId="{5B483873-C154-4144-AEA2-3300B82D22AA}" type="presParOf" srcId="{5D18F16D-53D2-489A-A857-E7FA01EBC4EC}" destId="{C2FFC5F3-1D97-4B96-97ED-3F92DB49C3BE}" srcOrd="0" destOrd="0" presId="urn:microsoft.com/office/officeart/2009/3/layout/HorizontalOrganizationChart"/>
    <dgm:cxn modelId="{9C99FDE8-187E-4961-A135-7C28BF36EE39}" type="presParOf" srcId="{5D18F16D-53D2-489A-A857-E7FA01EBC4EC}" destId="{1ECBEA0C-4A73-4B8B-96CB-1B2AE498EE2D}" srcOrd="1" destOrd="0" presId="urn:microsoft.com/office/officeart/2009/3/layout/HorizontalOrganizationChart"/>
    <dgm:cxn modelId="{B920B9C8-6380-453C-B1B5-7A6CAB20B3E6}" type="presParOf" srcId="{EC84BD0D-13CF-44E9-AB72-E3545EF7AFB9}" destId="{E85C3517-8B96-4133-9CC0-941C89F8FD3F}" srcOrd="1" destOrd="0" presId="urn:microsoft.com/office/officeart/2009/3/layout/HorizontalOrganizationChart"/>
    <dgm:cxn modelId="{BA22708B-CCD5-4DE7-A3E0-04EB838F3C9A}" type="presParOf" srcId="{EC84BD0D-13CF-44E9-AB72-E3545EF7AFB9}" destId="{67307D0E-23E8-4CAA-84BB-96519EC3BCE8}" srcOrd="2" destOrd="0" presId="urn:microsoft.com/office/officeart/2009/3/layout/HorizontalOrganizationChart"/>
    <dgm:cxn modelId="{B21ED128-50A1-47FA-8615-EE0EDFD57374}" type="presParOf" srcId="{54C7165D-8617-4FA8-9A4F-3060B634443E}" destId="{1569783E-249B-4E08-A1F6-65C700ECC30F}" srcOrd="2" destOrd="0" presId="urn:microsoft.com/office/officeart/2009/3/layout/HorizontalOrganizationChart"/>
    <dgm:cxn modelId="{3F1C9214-1729-4488-8885-B871A76580AF}" type="presParOf" srcId="{2E3DA16C-72AA-4E92-B50D-B4B66A7B664B}" destId="{C9AB9D83-09E4-4DAA-95B3-3EB35D6232F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298FE-B74A-47F3-AEA6-910132CF7A54}">
      <dsp:nvSpPr>
        <dsp:cNvPr id="0" name=""/>
        <dsp:cNvSpPr/>
      </dsp:nvSpPr>
      <dsp:spPr>
        <a:xfrm>
          <a:off x="0" y="1405288"/>
          <a:ext cx="11710738" cy="187371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47920-5A54-4922-A03D-50CD86510BF7}">
      <dsp:nvSpPr>
        <dsp:cNvPr id="0" name=""/>
        <dsp:cNvSpPr/>
      </dsp:nvSpPr>
      <dsp:spPr>
        <a:xfrm>
          <a:off x="2894" y="0"/>
          <a:ext cx="1685419" cy="18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Introduction</a:t>
          </a:r>
          <a:endParaRPr lang="pt-PT" sz="2100" kern="1200"/>
        </a:p>
      </dsp:txBody>
      <dsp:txXfrm>
        <a:off x="2894" y="0"/>
        <a:ext cx="1685419" cy="1873718"/>
      </dsp:txXfrm>
    </dsp:sp>
    <dsp:sp modelId="{4C66ABAF-F858-45EE-8E27-100C5AF98003}">
      <dsp:nvSpPr>
        <dsp:cNvPr id="0" name=""/>
        <dsp:cNvSpPr/>
      </dsp:nvSpPr>
      <dsp:spPr>
        <a:xfrm>
          <a:off x="611390" y="2107932"/>
          <a:ext cx="468429" cy="46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BD5C09-3D12-476A-845D-505E6F756FDC}">
      <dsp:nvSpPr>
        <dsp:cNvPr id="0" name=""/>
        <dsp:cNvSpPr/>
      </dsp:nvSpPr>
      <dsp:spPr>
        <a:xfrm>
          <a:off x="1772585" y="2810576"/>
          <a:ext cx="1685419" cy="18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Goals to achieve</a:t>
          </a:r>
          <a:endParaRPr lang="pt-PT" sz="2100" kern="1200"/>
        </a:p>
      </dsp:txBody>
      <dsp:txXfrm>
        <a:off x="1772585" y="2810576"/>
        <a:ext cx="1685419" cy="1873718"/>
      </dsp:txXfrm>
    </dsp:sp>
    <dsp:sp modelId="{FE43E975-316B-4084-840D-949174118412}">
      <dsp:nvSpPr>
        <dsp:cNvPr id="0" name=""/>
        <dsp:cNvSpPr/>
      </dsp:nvSpPr>
      <dsp:spPr>
        <a:xfrm>
          <a:off x="2381080" y="2107932"/>
          <a:ext cx="468429" cy="46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7AA1BD-D48F-443B-BEA3-DCFC4D098774}">
      <dsp:nvSpPr>
        <dsp:cNvPr id="0" name=""/>
        <dsp:cNvSpPr/>
      </dsp:nvSpPr>
      <dsp:spPr>
        <a:xfrm>
          <a:off x="3542276" y="0"/>
          <a:ext cx="1685419" cy="18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Approach to the problem</a:t>
          </a:r>
          <a:endParaRPr lang="pt-PT" sz="2100" kern="1200"/>
        </a:p>
      </dsp:txBody>
      <dsp:txXfrm>
        <a:off x="3542276" y="0"/>
        <a:ext cx="1685419" cy="1873718"/>
      </dsp:txXfrm>
    </dsp:sp>
    <dsp:sp modelId="{8C673A7A-40E7-4A60-8859-BDEBADF6834B}">
      <dsp:nvSpPr>
        <dsp:cNvPr id="0" name=""/>
        <dsp:cNvSpPr/>
      </dsp:nvSpPr>
      <dsp:spPr>
        <a:xfrm>
          <a:off x="4150771" y="2107932"/>
          <a:ext cx="468429" cy="46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9F1D913-8779-4D6F-9709-9F78F5E4A7C3}">
      <dsp:nvSpPr>
        <dsp:cNvPr id="0" name=""/>
        <dsp:cNvSpPr/>
      </dsp:nvSpPr>
      <dsp:spPr>
        <a:xfrm>
          <a:off x="5311967" y="2810576"/>
          <a:ext cx="1685419" cy="18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Validation</a:t>
          </a:r>
          <a:endParaRPr lang="pt-PT" sz="2100" kern="1200"/>
        </a:p>
      </dsp:txBody>
      <dsp:txXfrm>
        <a:off x="5311967" y="2810576"/>
        <a:ext cx="1685419" cy="1873718"/>
      </dsp:txXfrm>
    </dsp:sp>
    <dsp:sp modelId="{9FA6561B-5AA2-43D3-B692-DF6E0D3A217A}">
      <dsp:nvSpPr>
        <dsp:cNvPr id="0" name=""/>
        <dsp:cNvSpPr/>
      </dsp:nvSpPr>
      <dsp:spPr>
        <a:xfrm>
          <a:off x="5920462" y="2107932"/>
          <a:ext cx="468429" cy="46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DCEA94C-59AB-4BD2-BB88-308F19A9B2FC}">
      <dsp:nvSpPr>
        <dsp:cNvPr id="0" name=""/>
        <dsp:cNvSpPr/>
      </dsp:nvSpPr>
      <dsp:spPr>
        <a:xfrm>
          <a:off x="7081658" y="0"/>
          <a:ext cx="1685419" cy="18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Future work</a:t>
          </a:r>
          <a:endParaRPr lang="pt-PT" sz="2100" kern="1200"/>
        </a:p>
      </dsp:txBody>
      <dsp:txXfrm>
        <a:off x="7081658" y="0"/>
        <a:ext cx="1685419" cy="1873718"/>
      </dsp:txXfrm>
    </dsp:sp>
    <dsp:sp modelId="{9FB57AD7-680F-4B07-90BA-41549F6C528B}">
      <dsp:nvSpPr>
        <dsp:cNvPr id="0" name=""/>
        <dsp:cNvSpPr/>
      </dsp:nvSpPr>
      <dsp:spPr>
        <a:xfrm>
          <a:off x="7690153" y="2107932"/>
          <a:ext cx="468429" cy="46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9B0CBF-356A-4A15-889C-60A702475BE9}">
      <dsp:nvSpPr>
        <dsp:cNvPr id="0" name=""/>
        <dsp:cNvSpPr/>
      </dsp:nvSpPr>
      <dsp:spPr>
        <a:xfrm>
          <a:off x="8851349" y="2810576"/>
          <a:ext cx="1685419" cy="1873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Demo</a:t>
          </a:r>
          <a:endParaRPr lang="pt-PT" sz="2100" kern="1200"/>
        </a:p>
      </dsp:txBody>
      <dsp:txXfrm>
        <a:off x="8851349" y="2810576"/>
        <a:ext cx="1685419" cy="1873718"/>
      </dsp:txXfrm>
    </dsp:sp>
    <dsp:sp modelId="{2111E7A9-9D83-45F4-9D7D-50B677D07623}">
      <dsp:nvSpPr>
        <dsp:cNvPr id="0" name=""/>
        <dsp:cNvSpPr/>
      </dsp:nvSpPr>
      <dsp:spPr>
        <a:xfrm>
          <a:off x="9459844" y="2107932"/>
          <a:ext cx="468429" cy="468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AFD58-2539-4031-B60B-B96BEEB831DD}">
      <dsp:nvSpPr>
        <dsp:cNvPr id="0" name=""/>
        <dsp:cNvSpPr/>
      </dsp:nvSpPr>
      <dsp:spPr>
        <a:xfrm>
          <a:off x="7147" y="19826"/>
          <a:ext cx="8897010" cy="1664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Identify</a:t>
          </a:r>
          <a:endParaRPr lang="en-US" sz="6500" kern="1200" dirty="0"/>
        </a:p>
      </dsp:txBody>
      <dsp:txXfrm>
        <a:off x="55900" y="68579"/>
        <a:ext cx="8799504" cy="1567041"/>
      </dsp:txXfrm>
    </dsp:sp>
    <dsp:sp modelId="{2EF93761-50DF-490F-B18A-5200165E7A86}">
      <dsp:nvSpPr>
        <dsp:cNvPr id="0" name=""/>
        <dsp:cNvSpPr/>
      </dsp:nvSpPr>
      <dsp:spPr>
        <a:xfrm>
          <a:off x="3573" y="1918897"/>
          <a:ext cx="1667355" cy="1945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Translations (left and right)</a:t>
          </a:r>
          <a:endParaRPr lang="en-US" sz="2100" kern="1200" dirty="0"/>
        </a:p>
      </dsp:txBody>
      <dsp:txXfrm>
        <a:off x="52408" y="1967732"/>
        <a:ext cx="1569685" cy="1847462"/>
      </dsp:txXfrm>
    </dsp:sp>
    <dsp:sp modelId="{1868729B-6CFD-4ECA-8373-DB22F6E6D7FF}">
      <dsp:nvSpPr>
        <dsp:cNvPr id="0" name=""/>
        <dsp:cNvSpPr/>
      </dsp:nvSpPr>
      <dsp:spPr>
        <a:xfrm>
          <a:off x="1810987" y="1918897"/>
          <a:ext cx="1667355" cy="1945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Approaching</a:t>
          </a:r>
          <a:endParaRPr lang="en-US" sz="2100" kern="1200" dirty="0"/>
        </a:p>
      </dsp:txBody>
      <dsp:txXfrm>
        <a:off x="1859822" y="1967732"/>
        <a:ext cx="1569685" cy="1847462"/>
      </dsp:txXfrm>
    </dsp:sp>
    <dsp:sp modelId="{4DBFE2A2-901B-4E18-90D7-6E4B8AF5F085}">
      <dsp:nvSpPr>
        <dsp:cNvPr id="0" name=""/>
        <dsp:cNvSpPr/>
      </dsp:nvSpPr>
      <dsp:spPr>
        <a:xfrm>
          <a:off x="3618401" y="1918897"/>
          <a:ext cx="1667355" cy="1945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Receding</a:t>
          </a:r>
          <a:endParaRPr lang="en-US" sz="2100" kern="1200" dirty="0"/>
        </a:p>
      </dsp:txBody>
      <dsp:txXfrm>
        <a:off x="3667236" y="1967732"/>
        <a:ext cx="1569685" cy="1847462"/>
      </dsp:txXfrm>
    </dsp:sp>
    <dsp:sp modelId="{88334B2C-10D6-4A33-80E8-E0E3EB2C8933}">
      <dsp:nvSpPr>
        <dsp:cNvPr id="0" name=""/>
        <dsp:cNvSpPr/>
      </dsp:nvSpPr>
      <dsp:spPr>
        <a:xfrm>
          <a:off x="5425814" y="1918897"/>
          <a:ext cx="1667355" cy="1945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Combined Movements</a:t>
          </a:r>
          <a:endParaRPr lang="en-US" sz="2100" kern="1200" dirty="0"/>
        </a:p>
      </dsp:txBody>
      <dsp:txXfrm>
        <a:off x="5474649" y="1967732"/>
        <a:ext cx="1569685" cy="1847462"/>
      </dsp:txXfrm>
    </dsp:sp>
    <dsp:sp modelId="{F24B9A76-D5A5-44B7-9F4B-014713B4A264}">
      <dsp:nvSpPr>
        <dsp:cNvPr id="0" name=""/>
        <dsp:cNvSpPr/>
      </dsp:nvSpPr>
      <dsp:spPr>
        <a:xfrm>
          <a:off x="7233228" y="1918897"/>
          <a:ext cx="1667355" cy="19451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Collisions</a:t>
          </a:r>
          <a:endParaRPr lang="en-US" sz="2100" kern="1200" dirty="0"/>
        </a:p>
      </dsp:txBody>
      <dsp:txXfrm>
        <a:off x="7282063" y="1967732"/>
        <a:ext cx="1569685" cy="1847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BE302-36CF-4713-8AD1-278ECD58417C}">
      <dsp:nvSpPr>
        <dsp:cNvPr id="0" name=""/>
        <dsp:cNvSpPr/>
      </dsp:nvSpPr>
      <dsp:spPr>
        <a:xfrm rot="5400000">
          <a:off x="320" y="1506072"/>
          <a:ext cx="4169533" cy="4170173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96BC5-64A0-4A08-BE75-95DAD8136072}">
      <dsp:nvSpPr>
        <dsp:cNvPr id="0" name=""/>
        <dsp:cNvSpPr/>
      </dsp:nvSpPr>
      <dsp:spPr>
        <a:xfrm rot="16200000">
          <a:off x="4291624" y="1506072"/>
          <a:ext cx="4169533" cy="4170173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1EC55-4304-450B-8E30-F710C0690228}">
      <dsp:nvSpPr>
        <dsp:cNvPr id="0" name=""/>
        <dsp:cNvSpPr/>
      </dsp:nvSpPr>
      <dsp:spPr>
        <a:xfrm>
          <a:off x="4784659" y="5128276"/>
          <a:ext cx="3165799" cy="834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Movement</a:t>
          </a:r>
          <a:endParaRPr lang="en-US" sz="2000" kern="1200" dirty="0"/>
        </a:p>
      </dsp:txBody>
      <dsp:txXfrm>
        <a:off x="4784659" y="5128276"/>
        <a:ext cx="3165799" cy="834174"/>
      </dsp:txXfrm>
    </dsp:sp>
    <dsp:sp modelId="{9150A16F-EAAA-4D6C-9A44-9927C1BA6208}">
      <dsp:nvSpPr>
        <dsp:cNvPr id="0" name=""/>
        <dsp:cNvSpPr/>
      </dsp:nvSpPr>
      <dsp:spPr>
        <a:xfrm rot="5400000">
          <a:off x="4157876" y="1506072"/>
          <a:ext cx="4169533" cy="4170173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46D00-9701-4AAF-A3F8-3D2761A1C84B}">
      <dsp:nvSpPr>
        <dsp:cNvPr id="0" name=""/>
        <dsp:cNvSpPr/>
      </dsp:nvSpPr>
      <dsp:spPr>
        <a:xfrm rot="16200000">
          <a:off x="8447919" y="1506072"/>
          <a:ext cx="4169533" cy="4170173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75FC2-7ADD-40E1-89CD-79257D2CD296}">
      <dsp:nvSpPr>
        <dsp:cNvPr id="0" name=""/>
        <dsp:cNvSpPr/>
      </dsp:nvSpPr>
      <dsp:spPr>
        <a:xfrm>
          <a:off x="8636865" y="5128276"/>
          <a:ext cx="3165799" cy="834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Collision Detection</a:t>
          </a:r>
          <a:endParaRPr lang="en-US" sz="2000" kern="1200" dirty="0"/>
        </a:p>
      </dsp:txBody>
      <dsp:txXfrm>
        <a:off x="8636865" y="5128276"/>
        <a:ext cx="3165799" cy="834174"/>
      </dsp:txXfrm>
    </dsp:sp>
    <dsp:sp modelId="{27AA64AE-C9B3-4734-BFF3-70526F8E5E9D}">
      <dsp:nvSpPr>
        <dsp:cNvPr id="0" name=""/>
        <dsp:cNvSpPr/>
      </dsp:nvSpPr>
      <dsp:spPr>
        <a:xfrm>
          <a:off x="5448663" y="2231432"/>
          <a:ext cx="1755775" cy="17557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Approaching</a:t>
          </a:r>
          <a:endParaRPr lang="en-US" sz="1800" kern="1200" dirty="0"/>
        </a:p>
      </dsp:txBody>
      <dsp:txXfrm>
        <a:off x="5682766" y="2538693"/>
        <a:ext cx="1287568" cy="790099"/>
      </dsp:txXfrm>
    </dsp:sp>
    <dsp:sp modelId="{14D67D8C-FF9F-4F15-9029-F0D40526E090}">
      <dsp:nvSpPr>
        <dsp:cNvPr id="0" name=""/>
        <dsp:cNvSpPr/>
      </dsp:nvSpPr>
      <dsp:spPr>
        <a:xfrm>
          <a:off x="6082205" y="3328792"/>
          <a:ext cx="1755775" cy="17557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Receding</a:t>
          </a:r>
          <a:endParaRPr lang="en-US" sz="1800" kern="1200" dirty="0"/>
        </a:p>
      </dsp:txBody>
      <dsp:txXfrm>
        <a:off x="6619180" y="3782368"/>
        <a:ext cx="1053465" cy="965676"/>
      </dsp:txXfrm>
    </dsp:sp>
    <dsp:sp modelId="{4B0382BE-1C81-4988-AD62-79ECE17A9B43}">
      <dsp:nvSpPr>
        <dsp:cNvPr id="0" name=""/>
        <dsp:cNvSpPr/>
      </dsp:nvSpPr>
      <dsp:spPr>
        <a:xfrm>
          <a:off x="4815120" y="3328792"/>
          <a:ext cx="1755775" cy="175577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Translation</a:t>
          </a:r>
          <a:endParaRPr lang="en-US" sz="1800" kern="1200" dirty="0"/>
        </a:p>
      </dsp:txBody>
      <dsp:txXfrm>
        <a:off x="4980456" y="3782368"/>
        <a:ext cx="1053465" cy="965676"/>
      </dsp:txXfrm>
    </dsp:sp>
    <dsp:sp modelId="{45BFEF11-570E-446E-A8D7-5D07F27D08B7}">
      <dsp:nvSpPr>
        <dsp:cNvPr id="0" name=""/>
        <dsp:cNvSpPr/>
      </dsp:nvSpPr>
      <dsp:spPr>
        <a:xfrm>
          <a:off x="1084800" y="2022850"/>
          <a:ext cx="1228468" cy="12284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Remove background</a:t>
          </a:r>
          <a:endParaRPr lang="en-US" sz="1200" kern="1200" dirty="0"/>
        </a:p>
      </dsp:txBody>
      <dsp:txXfrm>
        <a:off x="1264705" y="2202756"/>
        <a:ext cx="868658" cy="868662"/>
      </dsp:txXfrm>
    </dsp:sp>
    <dsp:sp modelId="{1F87DBE4-4C11-4C14-AD84-9DD8C29B527D}">
      <dsp:nvSpPr>
        <dsp:cNvPr id="0" name=""/>
        <dsp:cNvSpPr/>
      </dsp:nvSpPr>
      <dsp:spPr>
        <a:xfrm>
          <a:off x="1233883" y="3417703"/>
          <a:ext cx="350990" cy="3510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754379A-353B-4DED-96F6-D20BFE0BE116}">
      <dsp:nvSpPr>
        <dsp:cNvPr id="0" name=""/>
        <dsp:cNvSpPr/>
      </dsp:nvSpPr>
      <dsp:spPr>
        <a:xfrm>
          <a:off x="2376952" y="2061269"/>
          <a:ext cx="350990" cy="3510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1C87F30-47A6-4AFF-A3CC-3D031A58E372}">
      <dsp:nvSpPr>
        <dsp:cNvPr id="0" name=""/>
        <dsp:cNvSpPr/>
      </dsp:nvSpPr>
      <dsp:spPr>
        <a:xfrm>
          <a:off x="2377245" y="2426868"/>
          <a:ext cx="1228468" cy="12284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Threshold image</a:t>
          </a:r>
          <a:endParaRPr lang="en-US" sz="1200" kern="1200" dirty="0"/>
        </a:p>
      </dsp:txBody>
      <dsp:txXfrm>
        <a:off x="2557150" y="2606774"/>
        <a:ext cx="868658" cy="868662"/>
      </dsp:txXfrm>
    </dsp:sp>
    <dsp:sp modelId="{9ACA0A56-B40C-4347-9D3A-68796C6997F6}">
      <dsp:nvSpPr>
        <dsp:cNvPr id="0" name=""/>
        <dsp:cNvSpPr/>
      </dsp:nvSpPr>
      <dsp:spPr>
        <a:xfrm>
          <a:off x="3380621" y="3673932"/>
          <a:ext cx="350990" cy="3510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5FCB88B-79EC-4689-B6D8-8EECE1B9E93C}">
      <dsp:nvSpPr>
        <dsp:cNvPr id="0" name=""/>
        <dsp:cNvSpPr/>
      </dsp:nvSpPr>
      <dsp:spPr>
        <a:xfrm>
          <a:off x="796905" y="3892672"/>
          <a:ext cx="1228468" cy="12284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Surround object with </a:t>
          </a:r>
          <a:r>
            <a:rPr lang="en-US" sz="1200" kern="1200" dirty="0" smtClean="0"/>
            <a:t>bounding </a:t>
          </a:r>
          <a:r>
            <a:rPr lang="en-US" sz="1200" kern="1200" dirty="0" smtClean="0"/>
            <a:t>box</a:t>
          </a:r>
          <a:endParaRPr lang="en-US" sz="1200" kern="1200" dirty="0"/>
        </a:p>
      </dsp:txBody>
      <dsp:txXfrm>
        <a:off x="976810" y="4072578"/>
        <a:ext cx="868658" cy="868662"/>
      </dsp:txXfrm>
    </dsp:sp>
    <dsp:sp modelId="{6D1E759F-CCE8-414F-A971-9C3D1DB27397}">
      <dsp:nvSpPr>
        <dsp:cNvPr id="0" name=""/>
        <dsp:cNvSpPr/>
      </dsp:nvSpPr>
      <dsp:spPr>
        <a:xfrm>
          <a:off x="2154207" y="3794766"/>
          <a:ext cx="1228468" cy="12284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Calculate centroid</a:t>
          </a:r>
          <a:endParaRPr lang="en-US" sz="1200" kern="1200" dirty="0"/>
        </a:p>
      </dsp:txBody>
      <dsp:txXfrm>
        <a:off x="2334112" y="3974672"/>
        <a:ext cx="868658" cy="868662"/>
      </dsp:txXfrm>
    </dsp:sp>
    <dsp:sp modelId="{F535B863-175A-4ED8-87F1-B60B9AC9D2A4}">
      <dsp:nvSpPr>
        <dsp:cNvPr id="0" name=""/>
        <dsp:cNvSpPr/>
      </dsp:nvSpPr>
      <dsp:spPr>
        <a:xfrm>
          <a:off x="1742468" y="3334049"/>
          <a:ext cx="603375" cy="6032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CA7C4C5-4C36-49D7-8BCA-BCD0133A6EBF}">
      <dsp:nvSpPr>
        <dsp:cNvPr id="0" name=""/>
        <dsp:cNvSpPr/>
      </dsp:nvSpPr>
      <dsp:spPr>
        <a:xfrm>
          <a:off x="839752" y="3642639"/>
          <a:ext cx="263830" cy="26366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4185ECA-3C2D-4268-B871-67C0081ACB7E}">
      <dsp:nvSpPr>
        <dsp:cNvPr id="0" name=""/>
        <dsp:cNvSpPr/>
      </dsp:nvSpPr>
      <dsp:spPr>
        <a:xfrm>
          <a:off x="8996472" y="2368194"/>
          <a:ext cx="2435230" cy="24347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Based on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Bounding </a:t>
          </a:r>
          <a:r>
            <a:rPr lang="en-US" sz="1500" kern="1200" dirty="0" smtClean="0"/>
            <a:t>box size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Centroid position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Bounding </a:t>
          </a:r>
          <a:r>
            <a:rPr lang="en-US" sz="1500" kern="1200" dirty="0" smtClean="0"/>
            <a:t>box + Centroid 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Type of movement</a:t>
          </a:r>
          <a:endParaRPr lang="en-US" sz="1500" kern="1200" dirty="0"/>
        </a:p>
      </dsp:txBody>
      <dsp:txXfrm>
        <a:off x="9353103" y="2724761"/>
        <a:ext cx="1721968" cy="1721655"/>
      </dsp:txXfrm>
    </dsp:sp>
    <dsp:sp modelId="{968F9FD3-3F3B-485C-8F34-633671DDD733}">
      <dsp:nvSpPr>
        <dsp:cNvPr id="0" name=""/>
        <dsp:cNvSpPr/>
      </dsp:nvSpPr>
      <dsp:spPr>
        <a:xfrm>
          <a:off x="783563" y="5128276"/>
          <a:ext cx="3165799" cy="834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 Identification</a:t>
          </a:r>
          <a:endParaRPr lang="en-US" sz="2000" kern="1200" dirty="0"/>
        </a:p>
      </dsp:txBody>
      <dsp:txXfrm>
        <a:off x="783563" y="5128276"/>
        <a:ext cx="3165799" cy="8341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23C69-88E5-46AD-A4F4-DCEE8193D463}">
      <dsp:nvSpPr>
        <dsp:cNvPr id="0" name=""/>
        <dsp:cNvSpPr/>
      </dsp:nvSpPr>
      <dsp:spPr>
        <a:xfrm>
          <a:off x="6204849" y="2886470"/>
          <a:ext cx="470259" cy="505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5129" y="0"/>
              </a:lnTo>
              <a:lnTo>
                <a:pt x="235129" y="505529"/>
              </a:lnTo>
              <a:lnTo>
                <a:pt x="470259" y="5055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45998-D470-41F4-968E-9C98A760F423}">
      <dsp:nvSpPr>
        <dsp:cNvPr id="0" name=""/>
        <dsp:cNvSpPr/>
      </dsp:nvSpPr>
      <dsp:spPr>
        <a:xfrm>
          <a:off x="6204849" y="2380941"/>
          <a:ext cx="470259" cy="505529"/>
        </a:xfrm>
        <a:custGeom>
          <a:avLst/>
          <a:gdLst/>
          <a:ahLst/>
          <a:cxnLst/>
          <a:rect l="0" t="0" r="0" b="0"/>
          <a:pathLst>
            <a:path>
              <a:moveTo>
                <a:pt x="0" y="505529"/>
              </a:moveTo>
              <a:lnTo>
                <a:pt x="235129" y="505529"/>
              </a:lnTo>
              <a:lnTo>
                <a:pt x="235129" y="0"/>
              </a:lnTo>
              <a:lnTo>
                <a:pt x="470259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3FB0E-E821-4B87-9B8C-A584C69A1337}">
      <dsp:nvSpPr>
        <dsp:cNvPr id="0" name=""/>
        <dsp:cNvSpPr/>
      </dsp:nvSpPr>
      <dsp:spPr>
        <a:xfrm>
          <a:off x="3383291" y="1875412"/>
          <a:ext cx="470259" cy="1011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5129" y="0"/>
              </a:lnTo>
              <a:lnTo>
                <a:pt x="235129" y="1011058"/>
              </a:lnTo>
              <a:lnTo>
                <a:pt x="470259" y="10110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DE6F0-BFB8-4BFC-BBAB-4236A77EC2B6}">
      <dsp:nvSpPr>
        <dsp:cNvPr id="0" name=""/>
        <dsp:cNvSpPr/>
      </dsp:nvSpPr>
      <dsp:spPr>
        <a:xfrm>
          <a:off x="6204849" y="864354"/>
          <a:ext cx="470259" cy="505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5129" y="0"/>
              </a:lnTo>
              <a:lnTo>
                <a:pt x="235129" y="505529"/>
              </a:lnTo>
              <a:lnTo>
                <a:pt x="470259" y="5055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348CB-0D8F-47BA-B3F4-0D70748BF958}">
      <dsp:nvSpPr>
        <dsp:cNvPr id="0" name=""/>
        <dsp:cNvSpPr/>
      </dsp:nvSpPr>
      <dsp:spPr>
        <a:xfrm>
          <a:off x="6204849" y="358825"/>
          <a:ext cx="470259" cy="505529"/>
        </a:xfrm>
        <a:custGeom>
          <a:avLst/>
          <a:gdLst/>
          <a:ahLst/>
          <a:cxnLst/>
          <a:rect l="0" t="0" r="0" b="0"/>
          <a:pathLst>
            <a:path>
              <a:moveTo>
                <a:pt x="0" y="505529"/>
              </a:moveTo>
              <a:lnTo>
                <a:pt x="235129" y="505529"/>
              </a:lnTo>
              <a:lnTo>
                <a:pt x="235129" y="0"/>
              </a:lnTo>
              <a:lnTo>
                <a:pt x="470259" y="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2E07C-F10D-4D16-BBCD-E193D302BAE0}">
      <dsp:nvSpPr>
        <dsp:cNvPr id="0" name=""/>
        <dsp:cNvSpPr/>
      </dsp:nvSpPr>
      <dsp:spPr>
        <a:xfrm>
          <a:off x="3383291" y="864354"/>
          <a:ext cx="470259" cy="1011058"/>
        </a:xfrm>
        <a:custGeom>
          <a:avLst/>
          <a:gdLst/>
          <a:ahLst/>
          <a:cxnLst/>
          <a:rect l="0" t="0" r="0" b="0"/>
          <a:pathLst>
            <a:path>
              <a:moveTo>
                <a:pt x="0" y="1011058"/>
              </a:moveTo>
              <a:lnTo>
                <a:pt x="235129" y="1011058"/>
              </a:lnTo>
              <a:lnTo>
                <a:pt x="235129" y="0"/>
              </a:lnTo>
              <a:lnTo>
                <a:pt x="47025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15B89-A28B-4C89-9B0B-43C5C086BA8D}">
      <dsp:nvSpPr>
        <dsp:cNvPr id="0" name=""/>
        <dsp:cNvSpPr/>
      </dsp:nvSpPr>
      <dsp:spPr>
        <a:xfrm>
          <a:off x="1031992" y="1516839"/>
          <a:ext cx="2351298" cy="717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Algorithm’s Sensibility</a:t>
          </a:r>
          <a:endParaRPr lang="en-US" sz="2400" kern="1200" dirty="0"/>
        </a:p>
      </dsp:txBody>
      <dsp:txXfrm>
        <a:off x="1031992" y="1516839"/>
        <a:ext cx="2351298" cy="717145"/>
      </dsp:txXfrm>
    </dsp:sp>
    <dsp:sp modelId="{0D04F21D-1D03-473E-9272-9B5047E75836}">
      <dsp:nvSpPr>
        <dsp:cNvPr id="0" name=""/>
        <dsp:cNvSpPr/>
      </dsp:nvSpPr>
      <dsp:spPr>
        <a:xfrm>
          <a:off x="3853550" y="505781"/>
          <a:ext cx="2351298" cy="717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True</a:t>
          </a:r>
          <a:endParaRPr lang="en-US" sz="2400" kern="1200" dirty="0"/>
        </a:p>
      </dsp:txBody>
      <dsp:txXfrm>
        <a:off x="3853550" y="505781"/>
        <a:ext cx="2351298" cy="717145"/>
      </dsp:txXfrm>
    </dsp:sp>
    <dsp:sp modelId="{C1E2E6EF-A5C1-462F-80BA-2CEB50BA4F02}">
      <dsp:nvSpPr>
        <dsp:cNvPr id="0" name=""/>
        <dsp:cNvSpPr/>
      </dsp:nvSpPr>
      <dsp:spPr>
        <a:xfrm>
          <a:off x="6675108" y="252"/>
          <a:ext cx="2351298" cy="717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Positives </a:t>
          </a:r>
          <a:endParaRPr lang="en-US" sz="2400" kern="1200" dirty="0"/>
        </a:p>
      </dsp:txBody>
      <dsp:txXfrm>
        <a:off x="6675108" y="252"/>
        <a:ext cx="2351298" cy="717145"/>
      </dsp:txXfrm>
    </dsp:sp>
    <dsp:sp modelId="{AB60FF66-02CF-4330-ACFA-B56EDB155041}">
      <dsp:nvSpPr>
        <dsp:cNvPr id="0" name=""/>
        <dsp:cNvSpPr/>
      </dsp:nvSpPr>
      <dsp:spPr>
        <a:xfrm>
          <a:off x="6675108" y="1011310"/>
          <a:ext cx="2351298" cy="717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Negatives</a:t>
          </a:r>
          <a:endParaRPr lang="en-US" sz="2400" kern="1200" dirty="0"/>
        </a:p>
      </dsp:txBody>
      <dsp:txXfrm>
        <a:off x="6675108" y="1011310"/>
        <a:ext cx="2351298" cy="717145"/>
      </dsp:txXfrm>
    </dsp:sp>
    <dsp:sp modelId="{B34D5C3C-C2C9-4477-A76B-E13DC2AAB898}">
      <dsp:nvSpPr>
        <dsp:cNvPr id="0" name=""/>
        <dsp:cNvSpPr/>
      </dsp:nvSpPr>
      <dsp:spPr>
        <a:xfrm>
          <a:off x="3853550" y="2527897"/>
          <a:ext cx="2351298" cy="717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False</a:t>
          </a:r>
          <a:endParaRPr lang="en-US" sz="2400" kern="1200" dirty="0"/>
        </a:p>
      </dsp:txBody>
      <dsp:txXfrm>
        <a:off x="3853550" y="2527897"/>
        <a:ext cx="2351298" cy="717145"/>
      </dsp:txXfrm>
    </dsp:sp>
    <dsp:sp modelId="{0933EE56-C707-4E00-BAB9-2538CDBA50BF}">
      <dsp:nvSpPr>
        <dsp:cNvPr id="0" name=""/>
        <dsp:cNvSpPr/>
      </dsp:nvSpPr>
      <dsp:spPr>
        <a:xfrm>
          <a:off x="6675108" y="2022368"/>
          <a:ext cx="2351298" cy="717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Positives</a:t>
          </a:r>
          <a:endParaRPr lang="en-US" sz="2400" kern="1200" dirty="0"/>
        </a:p>
      </dsp:txBody>
      <dsp:txXfrm>
        <a:off x="6675108" y="2022368"/>
        <a:ext cx="2351298" cy="717145"/>
      </dsp:txXfrm>
    </dsp:sp>
    <dsp:sp modelId="{C2FFC5F3-1D97-4B96-97ED-3F92DB49C3BE}">
      <dsp:nvSpPr>
        <dsp:cNvPr id="0" name=""/>
        <dsp:cNvSpPr/>
      </dsp:nvSpPr>
      <dsp:spPr>
        <a:xfrm>
          <a:off x="6675108" y="3033426"/>
          <a:ext cx="2351298" cy="7171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Negatives</a:t>
          </a:r>
          <a:endParaRPr lang="en-US" sz="2400" kern="1200" dirty="0"/>
        </a:p>
      </dsp:txBody>
      <dsp:txXfrm>
        <a:off x="6675108" y="3033426"/>
        <a:ext cx="2351298" cy="717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90CEC-3176-400A-AD1C-468E64F431DC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9B498-9C9B-4451-9063-5BD8B730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1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09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9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41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85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85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32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</a:t>
            </a:r>
            <a:r>
              <a:rPr lang="en-US" baseline="0" dirty="0" smtClean="0"/>
              <a:t> a luz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for ideal, </a:t>
            </a:r>
            <a:r>
              <a:rPr lang="en-US" baseline="0" dirty="0" err="1" smtClean="0"/>
              <a:t>torna</a:t>
            </a:r>
            <a:r>
              <a:rPr lang="en-US" baseline="0" dirty="0" smtClean="0"/>
              <a:t>-se </a:t>
            </a:r>
            <a:r>
              <a:rPr lang="en-US" baseline="0" dirty="0" err="1" smtClean="0"/>
              <a:t>dificil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detetar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objeto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Se o </a:t>
            </a:r>
            <a:r>
              <a:rPr lang="en-US" baseline="0" dirty="0" err="1" smtClean="0"/>
              <a:t>objeto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confundir</a:t>
            </a:r>
            <a:r>
              <a:rPr lang="en-US" baseline="0" dirty="0" smtClean="0"/>
              <a:t> com o background ...</a:t>
            </a:r>
          </a:p>
          <a:p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algoritmos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apanham</a:t>
            </a:r>
            <a:r>
              <a:rPr lang="en-US" baseline="0" dirty="0" smtClean="0"/>
              <a:t>” de </a:t>
            </a:r>
            <a:r>
              <a:rPr lang="en-US" baseline="0" dirty="0" err="1" smtClean="0"/>
              <a:t>formas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situações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objetos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59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9B498-9C9B-4451-9063-5BD8B7308D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1266-EF7A-4B71-B12B-8816C794A0AF}" type="datetime1">
              <a:rPr lang="pt-PT" smtClean="0"/>
              <a:t>27/01/2016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21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84C8-D180-4F60-BDD5-B6940E4CE30A}" type="datetime1">
              <a:rPr lang="pt-PT" smtClean="0"/>
              <a:t>27/01/2016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821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0DB2-C7FF-4A84-9CFA-BBF7707A8D70}" type="datetime1">
              <a:rPr lang="pt-PT" smtClean="0"/>
              <a:t>27/01/2016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245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ED1E-F1C2-42BC-AF38-97A0B5F03BDA}" type="datetime1">
              <a:rPr lang="pt-PT" smtClean="0"/>
              <a:t>27/01/2016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368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29F3-50F8-4725-982D-96CE04B4A896}" type="datetime1">
              <a:rPr lang="pt-PT" smtClean="0"/>
              <a:t>27/01/2016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85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BB63-2963-440D-B4A2-2F1514293869}" type="datetime1">
              <a:rPr lang="pt-PT" smtClean="0"/>
              <a:t>27/01/2016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353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C195-157A-43F9-9AC5-00487DD34325}" type="datetime1">
              <a:rPr lang="pt-PT" smtClean="0"/>
              <a:t>27/01/2016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8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484B-BA09-4475-96AC-478EE5C1480F}" type="datetime1">
              <a:rPr lang="pt-PT" smtClean="0"/>
              <a:t>27/01/2016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663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1AA0B-A884-4E04-8F58-3914278A9C9D}" type="datetime1">
              <a:rPr lang="pt-PT" smtClean="0"/>
              <a:t>27/01/2016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440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BDCF26-DC81-46ED-92DD-CE1601B9A017}" type="datetime1">
              <a:rPr lang="pt-PT" smtClean="0"/>
              <a:t>27/01/2016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DF73BB-203F-40A7-B871-4E883C551EF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052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0FE5-E85C-4AAE-82C8-B6C8AF8AD41F}" type="datetime1">
              <a:rPr lang="pt-PT" smtClean="0"/>
              <a:t>27/01/2016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56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21942A-52F9-44E8-A6D4-5B808551DA2F}" type="datetime1">
              <a:rPr lang="pt-PT" smtClean="0"/>
              <a:t>27/01/2016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DF73BB-203F-40A7-B871-4E883C551EF9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89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504952"/>
            <a:ext cx="10058400" cy="3566160"/>
          </a:xfrm>
        </p:spPr>
        <p:txBody>
          <a:bodyPr/>
          <a:lstStyle/>
          <a:p>
            <a:pPr algn="ctr"/>
            <a:r>
              <a:rPr lang="en-US" dirty="0" smtClean="0"/>
              <a:t>Collision</a:t>
            </a:r>
            <a:r>
              <a:rPr lang="pt-PT" dirty="0" smtClean="0"/>
              <a:t> </a:t>
            </a:r>
            <a:r>
              <a:rPr lang="en-US" dirty="0" smtClean="0"/>
              <a:t>Detection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en-US" sz="3600" dirty="0" smtClean="0"/>
              <a:t>Computer Vision</a:t>
            </a:r>
            <a:br>
              <a:rPr lang="en-US" sz="3600" dirty="0" smtClean="0"/>
            </a:br>
            <a:r>
              <a:rPr lang="en-US" sz="3600" dirty="0" smtClean="0"/>
              <a:t>University of Minho</a:t>
            </a:r>
            <a:endParaRPr lang="en-US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705337"/>
          </a:xfrm>
        </p:spPr>
        <p:txBody>
          <a:bodyPr>
            <a:normAutofit/>
          </a:bodyPr>
          <a:lstStyle/>
          <a:p>
            <a:r>
              <a:rPr lang="pt-PT" dirty="0" smtClean="0">
                <a:solidFill>
                  <a:schemeClr val="tx1"/>
                </a:solidFill>
              </a:rPr>
              <a:t>Bruno Barbosa (a67646)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Carlos Gonçalves (a67650)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Rafael Antunes (a67711)</a:t>
            </a:r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588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600" dirty="0" smtClean="0"/>
              <a:t>Demo</a:t>
            </a:r>
            <a:endParaRPr lang="en-US" sz="1660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ED1E-F1C2-42BC-AF38-97A0B5F03BDA}" type="datetime1">
              <a:rPr lang="pt-PT" smtClean="0"/>
              <a:t>27/01/2016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184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presentation</a:t>
            </a:r>
            <a:endParaRPr lang="en-US" dirty="0"/>
          </a:p>
        </p:txBody>
      </p:sp>
      <p:graphicFrame>
        <p:nvGraphicFramePr>
          <p:cNvPr id="9" name="Marcador de Posição de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218509"/>
              </p:ext>
            </p:extLst>
          </p:nvPr>
        </p:nvGraphicFramePr>
        <p:xfrm>
          <a:off x="227262" y="1565442"/>
          <a:ext cx="11710738" cy="4684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sp>
        <p:nvSpPr>
          <p:cNvPr id="6" name="Marcador de Posição d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A3456-420F-4DCA-B03D-CA26FA45DA54}" type="datetime1">
              <a:rPr lang="pt-PT" smtClean="0"/>
              <a:t>27/01/2016</a:t>
            </a:fld>
            <a:endParaRPr lang="pt-PT" dirty="0"/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Master in Informatics Engineering - Computer Graphics</a:t>
            </a:r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88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01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The collision detection is a computational problem which identifies when a object hits </a:t>
            </a:r>
            <a:r>
              <a:rPr lang="en-US" sz="2400" dirty="0" smtClean="0"/>
              <a:t>another.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Our work was done using videos where the objects move forward, backward and </a:t>
            </a:r>
            <a:r>
              <a:rPr lang="en-US" sz="2400" dirty="0" smtClean="0"/>
              <a:t>sideways, or a combination of these.</a:t>
            </a:r>
            <a:endParaRPr lang="en-US" sz="24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/>
              <a:t>So in our </a:t>
            </a:r>
            <a:r>
              <a:rPr lang="en-US" sz="2200" dirty="0" smtClean="0"/>
              <a:t>case, a </a:t>
            </a:r>
            <a:r>
              <a:rPr lang="en-US" sz="2200" dirty="0" smtClean="0"/>
              <a:t>collision </a:t>
            </a:r>
            <a:r>
              <a:rPr lang="en-US" sz="2200" dirty="0" smtClean="0"/>
              <a:t>means that a object is very close to the </a:t>
            </a:r>
            <a:r>
              <a:rPr lang="en-US" sz="2200" dirty="0" smtClean="0"/>
              <a:t>camera;</a:t>
            </a:r>
            <a:endParaRPr lang="en-US" sz="22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50CD-9C25-4CBC-901A-E33A2FF7DF2B}" type="datetime1">
              <a:rPr lang="pt-PT" smtClean="0"/>
              <a:t>27/01/2016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in Informatics Engineering - Computer Graphics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696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01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It is also important to study the videos’ elements that influence the most its performance.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 From </a:t>
            </a:r>
            <a:r>
              <a:rPr lang="en-US" sz="2400" dirty="0" smtClean="0"/>
              <a:t>what we will see, in some situations is hard to figure if there was, or not, a </a:t>
            </a:r>
            <a:r>
              <a:rPr lang="en-US" sz="2400" dirty="0" smtClean="0"/>
              <a:t>collision;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50CD-9C25-4CBC-901A-E33A2FF7DF2B}" type="datetime1">
              <a:rPr lang="pt-PT" smtClean="0"/>
              <a:t>27/01/2016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in Informatics Engineering - Computer Graphics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830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to achieve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50CD-9C25-4CBC-901A-E33A2FF7DF2B}" type="datetime1">
              <a:rPr lang="pt-PT" smtClean="0"/>
              <a:t>27/01/2016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in Informatics Engineering - Computer Graphics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5</a:t>
            </a:fld>
            <a:endParaRPr lang="pt-PT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4082125553"/>
              </p:ext>
            </p:extLst>
          </p:nvPr>
        </p:nvGraphicFramePr>
        <p:xfrm>
          <a:off x="1645508" y="2001490"/>
          <a:ext cx="8904158" cy="3867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1579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to the problem</a:t>
            </a:r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50CD-9C25-4CBC-901A-E33A2FF7DF2B}" type="datetime1">
              <a:rPr lang="pt-PT" smtClean="0"/>
              <a:t>27/01/2016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in Informatics Engineering - Computer Graphics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6</a:t>
            </a:fld>
            <a:endParaRPr lang="pt-PT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2090737618"/>
              </p:ext>
            </p:extLst>
          </p:nvPr>
        </p:nvGraphicFramePr>
        <p:xfrm>
          <a:off x="-104931" y="199282"/>
          <a:ext cx="12617773" cy="7468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8836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50CD-9C25-4CBC-901A-E33A2FF7DF2B}" type="datetime1">
              <a:rPr lang="pt-PT" smtClean="0"/>
              <a:t>27/01/2016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in Informatics Engineering - Computer Graphics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7</a:t>
            </a:fld>
            <a:endParaRPr lang="pt-PT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graphicFrame>
        <p:nvGraphicFramePr>
          <p:cNvPr id="17" name="Marcador de Posição de Conteúdo 1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5461875"/>
              </p:ext>
            </p:extLst>
          </p:nvPr>
        </p:nvGraphicFramePr>
        <p:xfrm>
          <a:off x="1068387" y="1857857"/>
          <a:ext cx="10058400" cy="3750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1" name="CaixaDeTexto 20"/>
          <p:cNvSpPr txBox="1"/>
          <p:nvPr/>
        </p:nvSpPr>
        <p:spPr>
          <a:xfrm>
            <a:off x="1068387" y="5239350"/>
            <a:ext cx="3627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(Will be shown during the demo)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456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610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400" dirty="0" smtClean="0"/>
              <a:t>From this work we conclude that are many factors that influence the collision </a:t>
            </a:r>
            <a:r>
              <a:rPr lang="en-US" sz="2400" dirty="0" smtClean="0"/>
              <a:t>detection.</a:t>
            </a:r>
            <a:endParaRPr lang="en-US" sz="24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50CD-9C25-4CBC-901A-E33A2FF7DF2B}" type="datetime1">
              <a:rPr lang="pt-PT" smtClean="0"/>
              <a:t>27/01/2016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in Informatics Engineering - Computer Graphics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8</a:t>
            </a:fld>
            <a:endParaRPr lang="pt-PT"/>
          </a:p>
        </p:txBody>
      </p:sp>
      <p:sp>
        <p:nvSpPr>
          <p:cNvPr id="8" name="TextBox 7"/>
          <p:cNvSpPr txBox="1"/>
          <p:nvPr/>
        </p:nvSpPr>
        <p:spPr>
          <a:xfrm>
            <a:off x="1097279" y="3052028"/>
            <a:ext cx="3816244" cy="342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These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factors can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be:</a:t>
            </a:r>
          </a:p>
          <a:p>
            <a:pPr marL="548640" lvl="1" indent="-9144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Lighting conditions;</a:t>
            </a:r>
          </a:p>
          <a:p>
            <a:pPr marL="548640" lvl="1" indent="-9144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Input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video’s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quality;</a:t>
            </a:r>
          </a:p>
          <a:p>
            <a:pPr marL="548640" lvl="1" indent="-9144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Background noise;</a:t>
            </a:r>
          </a:p>
          <a:p>
            <a:pPr marL="548640" lvl="1" indent="-9144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Frame rate;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PT" dirty="0"/>
          </a:p>
        </p:txBody>
      </p:sp>
      <p:sp>
        <p:nvSpPr>
          <p:cNvPr id="10" name="TextBox 9"/>
          <p:cNvSpPr txBox="1"/>
          <p:nvPr/>
        </p:nvSpPr>
        <p:spPr>
          <a:xfrm>
            <a:off x="5226768" y="3609419"/>
            <a:ext cx="3816244" cy="342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Object to be detected;</a:t>
            </a: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 used;</a:t>
            </a: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Algorithm’s tuning.</a:t>
            </a: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1252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400" dirty="0" smtClean="0"/>
              <a:t>Expand to real time situations (stream</a:t>
            </a:r>
            <a:r>
              <a:rPr lang="en-US" sz="2400" dirty="0" smtClean="0"/>
              <a:t>);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Improve the computational processing through a parallel </a:t>
            </a:r>
            <a:r>
              <a:rPr lang="en-US" sz="2400" dirty="0" smtClean="0"/>
              <a:t>implementation;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Adapt to a real world problem like a camera placed in a </a:t>
            </a:r>
            <a:r>
              <a:rPr lang="en-US" sz="2400" dirty="0" smtClean="0"/>
              <a:t>car; 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Tune up for generic </a:t>
            </a:r>
            <a:r>
              <a:rPr lang="en-US" sz="2400" dirty="0" smtClean="0"/>
              <a:t>situations;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Identify the shape, texture and the angle of </a:t>
            </a:r>
            <a:r>
              <a:rPr lang="en-US" sz="2400" dirty="0" smtClean="0"/>
              <a:t>movement.</a:t>
            </a:r>
            <a:endParaRPr lang="en-US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31"/>
          <a:stretch/>
        </p:blipFill>
        <p:spPr>
          <a:xfrm>
            <a:off x="9263921" y="758952"/>
            <a:ext cx="1891759" cy="950227"/>
          </a:xfrm>
          <a:prstGeom prst="rect">
            <a:avLst/>
          </a:prstGeo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950CD-9C25-4CBC-901A-E33A2FF7DF2B}" type="datetime1">
              <a:rPr lang="pt-PT" smtClean="0"/>
              <a:t>27/01/2016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Master in Informatics Engineering - Computer Graphics</a:t>
            </a:r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73BB-203F-40A7-B871-4E883C551EF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083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198</TotalTime>
  <Words>435</Words>
  <Application>Microsoft Office PowerPoint</Application>
  <PresentationFormat>Widescreen</PresentationFormat>
  <Paragraphs>112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Retrospetiva</vt:lpstr>
      <vt:lpstr>Collision Detection Computer Vision University of Minho</vt:lpstr>
      <vt:lpstr>Structure of the presentation</vt:lpstr>
      <vt:lpstr>Introduction</vt:lpstr>
      <vt:lpstr>Introduction</vt:lpstr>
      <vt:lpstr>Goals to achieve</vt:lpstr>
      <vt:lpstr>Approach to the problem</vt:lpstr>
      <vt:lpstr>Validation</vt:lpstr>
      <vt:lpstr>Conclusions</vt:lpstr>
      <vt:lpstr>Future work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Collision Detection Computer Vision University of Minho</dc:title>
  <dc:creator>Bruno Barbosa</dc:creator>
  <cp:lastModifiedBy>Rafael Antunes</cp:lastModifiedBy>
  <cp:revision>20</cp:revision>
  <dcterms:created xsi:type="dcterms:W3CDTF">2016-01-27T18:35:55Z</dcterms:created>
  <dcterms:modified xsi:type="dcterms:W3CDTF">2016-01-27T22:14:20Z</dcterms:modified>
</cp:coreProperties>
</file>