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viewProps" Target="view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presProps" Target="presProps.xml" /><Relationship Id="rId5" Type="http://schemas.openxmlformats.org/officeDocument/2006/relationships/slide" Target="slides/slide4.xml" /><Relationship Id="rId4" Type="http://schemas.openxmlformats.org/officeDocument/2006/relationships/slide" Target="slides/slide3.xml" /><Relationship Id="rId9" Type="http://schemas.openxmlformats.org/officeDocument/2006/relationships/tableStyles" Target="tableStyle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ED4FAE-9B09-6C1B-ED1D-FCC1E5B8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039D825-3FA8-CDB3-BDED-1DCF67A750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8C983E-89A8-7913-B6BF-625D3D8BD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0FDB-188E-624C-AA26-C9AF69C44B11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136D41B-3723-5AFB-DF65-704D8C1A0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6F4FC2-B983-C99B-9FDE-CD881E91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164-F4C4-5D44-9194-29137D373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5075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74C05-0EBB-D129-5ACD-C6F96F735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6E1F0A9-D535-F981-FA26-ED7BFCF3D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A570073-874D-76E8-3B53-321698D43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0FDB-188E-624C-AA26-C9AF69C44B11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146E54-98E2-8799-B69B-F333FCB25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8BF167-7776-9727-11AB-38ECA9714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164-F4C4-5D44-9194-29137D373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05410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C918E3-45BD-D23A-8825-3035C39ACD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727945B-CA01-BB60-D0F4-CD4319073D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FE17E2E-1BF9-2929-1F41-992351D5F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0FDB-188E-624C-AA26-C9AF69C44B11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BA6C115-876E-DE57-6FEF-7237790B1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3B55239-BFEF-B6AC-7165-2175E656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164-F4C4-5D44-9194-29137D373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1977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42179-623D-1995-A712-0F6A6621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B1E090-C402-0CFD-EB86-08185FACF4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C6D5B6-8E35-6331-3664-A2A8FD432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0FDB-188E-624C-AA26-C9AF69C44B11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4A56F0-19C2-C7A6-6362-618B348C5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FB17EF-37A2-DB5B-3F67-521499D50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164-F4C4-5D44-9194-29137D373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9294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9BB6A1-2C91-6A5F-2456-DB2AF7F8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E2E3F4-EBFB-3958-8ED6-680052F76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2F0A08-D843-A4AC-01CA-6AAFC12DC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0FDB-188E-624C-AA26-C9AF69C44B11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121201-2BB1-13E6-7D92-4845FF8D1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8AF4CDB-369F-7D45-3C33-5C33726F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164-F4C4-5D44-9194-29137D373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746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45DC26-8E6F-5AA1-61D7-1C6894285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9FAA5B-FA9A-5501-B4DA-879BF43803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2296919-69D9-AE2C-E0FF-581F38FD8F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4837A1-E1B2-B042-D41F-75AB689B3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0FDB-188E-624C-AA26-C9AF69C44B11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50414A-9073-8341-BD96-2EF71AD68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EE6454B-A7D8-2763-60D7-7791AAC76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164-F4C4-5D44-9194-29137D373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467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CD5E16-B39F-2A52-8FDC-0ED043742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FAFFD6F-D8B3-B624-C554-36BA1F755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3F1A337-C8F0-29AC-BDD2-9D40F621C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5292868-F545-F616-58AB-3CAFBF3EB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467508E-7EF5-6919-FC4F-9D2BEB1E3D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35B1084-CA0B-D316-4A1E-3CFB2F195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0FDB-188E-624C-AA26-C9AF69C44B11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BBE5E8-744C-75BE-C38E-AD2593105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AEBC177-E165-3E8A-E36D-0D2F0FBC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164-F4C4-5D44-9194-29137D373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0378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540940-DFA5-CF17-6480-10AEF506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1DFCB86-2CAC-2162-ECBE-6173F8DD3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0FDB-188E-624C-AA26-C9AF69C44B11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2240F98-AD26-0AD1-BC3B-8D511B8EB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A760764-77EB-3C5F-1BC1-7C8243022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164-F4C4-5D44-9194-29137D373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4175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F7DFEFD-BC23-D9DB-B9FE-2CC3477F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0FDB-188E-624C-AA26-C9AF69C44B11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2D4C08-4835-D75F-99EE-CAD8C5663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A52283-6954-F4CC-0E40-5CE8E54C8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164-F4C4-5D44-9194-29137D373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435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C704E4-051F-58AC-6004-1FFA116E0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2D15BF-8013-4F46-59AC-97B510752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19B3279-BF9C-EB4E-7968-37BDCD094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CDE1A1C-1C65-3709-3E44-87F989108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0FDB-188E-624C-AA26-C9AF69C44B11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F9A553-E5C7-7477-8C54-4A40933B3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2C61677-F05D-A3DA-003D-E98DEAAEC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164-F4C4-5D44-9194-29137D373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5737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5CFFF-9219-552F-4BD4-DE24B9D8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0CD7000-EF81-B1AC-D9E9-FE8C67DFE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4CAB8F8-D283-A3BB-118F-E7319F4032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6B2F26A-B652-8587-6C62-AB4F80FFF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F0FDB-188E-624C-AA26-C9AF69C44B11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7C4F177-54A4-4671-E7E6-9CB4B2417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101B2AE-F925-56CE-7788-60CB1C947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84164-F4C4-5D44-9194-29137D373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066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B22619D8-1A6A-D1A1-F028-2F38871D0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E2A416-BC03-8C36-5244-1AECA437C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F934776-368E-5AA0-B452-FA34DE47D8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F0FDB-188E-624C-AA26-C9AF69C44B11}" type="datetimeFigureOut">
              <a:rPr lang="pt-BR" smtClean="0"/>
              <a:t>18/05/2022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123D5E2-3D95-8303-ADEF-EA4C4B30D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E05ECBE-03FA-7BE1-44A4-9207CAB212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84164-F4C4-5D44-9194-29137D37302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2718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2427AE-E11A-A3B7-C641-F3A7BCD720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25B2661B-CEBC-ADDC-5D90-79B4CE918F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ítulo 2">
            <a:extLst>
              <a:ext uri="{FF2B5EF4-FFF2-40B4-BE49-F238E27FC236}">
                <a16:creationId xmlns:a16="http://schemas.microsoft.com/office/drawing/2014/main" id="{FDC55D5D-7FE2-D02D-67DD-E77FA6F0AD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907756"/>
            <a:ext cx="5698948" cy="1655762"/>
          </a:xfrm>
        </p:spPr>
        <p:txBody>
          <a:bodyPr/>
          <a:lstStyle/>
          <a:p>
            <a:r>
              <a:rPr lang="pt-BR">
                <a:solidFill>
                  <a:srgbClr val="FF0000"/>
                </a:solidFill>
              </a:rPr>
              <a:t>Trabalho de Redação </a:t>
            </a:r>
          </a:p>
          <a:p>
            <a:r>
              <a:rPr lang="pt-BR">
                <a:solidFill>
                  <a:srgbClr val="FF0000"/>
                </a:solidFill>
              </a:rPr>
              <a:t>Integrantes:Eduardo Gabriel, Gabriel Mota, João Pedro Santos, João Sueto ,João Vitor Pedrosa, Rafael Augusto e Sofia Maia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858FC76-D41E-7B61-AD98-E55FE6A6DF17}"/>
              </a:ext>
            </a:extLst>
          </p:cNvPr>
          <p:cNvSpPr txBox="1"/>
          <p:nvPr/>
        </p:nvSpPr>
        <p:spPr>
          <a:xfrm>
            <a:off x="5180755" y="2515445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pt-BR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5D0C07D-F30C-5397-FA88-3D7626AF5F9B}"/>
              </a:ext>
            </a:extLst>
          </p:cNvPr>
          <p:cNvSpPr txBox="1"/>
          <p:nvPr/>
        </p:nvSpPr>
        <p:spPr>
          <a:xfrm>
            <a:off x="3818277" y="-146704"/>
            <a:ext cx="37613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sz="4000"/>
              <a:t>Tema amizade</a:t>
            </a:r>
          </a:p>
        </p:txBody>
      </p:sp>
    </p:spTree>
    <p:extLst>
      <p:ext uri="{BB962C8B-B14F-4D97-AF65-F5344CB8AC3E}">
        <p14:creationId xmlns:p14="http://schemas.microsoft.com/office/powerpoint/2010/main" val="2600059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56B8A408-CE18-E8FF-AA67-F95F33A0F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239" y="0"/>
            <a:ext cx="12276478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3F76D7-FE2C-5202-4687-0227BC675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>
                <a:solidFill>
                  <a:schemeClr val="bg1"/>
                </a:solidFill>
              </a:rPr>
              <a:t>O que é amizade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F64478-E3E1-C701-39AA-075A947A8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>
                <a:solidFill>
                  <a:schemeClr val="bg1"/>
                </a:solidFill>
                <a:latin typeface="Roboto" panose="02000000000000000000" pitchFamily="2" charset="0"/>
              </a:rPr>
              <a:t> É </a:t>
            </a:r>
            <a:r>
              <a:rPr lang="pt-BR" b="0" i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Sentimento de grande afeição, simpatia, apreço entre pessoas ou entidades.</a:t>
            </a:r>
            <a:endParaRPr lang="pt-BR">
              <a:solidFill>
                <a:schemeClr val="bg1"/>
              </a:solidFill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1C3C5C18-4AA2-5E09-B044-EF14B1FE4BCC}"/>
              </a:ext>
            </a:extLst>
          </p:cNvPr>
          <p:cNvSpPr txBox="1"/>
          <p:nvPr/>
        </p:nvSpPr>
        <p:spPr>
          <a:xfrm>
            <a:off x="673802" y="3609447"/>
            <a:ext cx="6566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>
                <a:solidFill>
                  <a:schemeClr val="bg1"/>
                </a:solidFill>
              </a:rPr>
              <a:t>Talvez a amizade seja a relação mais importante, simplesmente pelo fato de estar presente em todas as relações. Em um namoro, é imprescindível ter amizade, em uma relação de pais e filhos, nem se fala.</a:t>
            </a:r>
          </a:p>
        </p:txBody>
      </p:sp>
    </p:spTree>
    <p:extLst>
      <p:ext uri="{BB962C8B-B14F-4D97-AF65-F5344CB8AC3E}">
        <p14:creationId xmlns:p14="http://schemas.microsoft.com/office/powerpoint/2010/main" val="2500275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4">
            <a:extLst>
              <a:ext uri="{FF2B5EF4-FFF2-40B4-BE49-F238E27FC236}">
                <a16:creationId xmlns:a16="http://schemas.microsoft.com/office/drawing/2014/main" id="{B4EA509F-CE37-C14D-D62D-8AB232E6A4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102" y="41394"/>
            <a:ext cx="12226204" cy="6775211"/>
          </a:xfr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FF569C-3857-FBAC-9564-E68DD103A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1747" y="525635"/>
            <a:ext cx="10515600" cy="1325563"/>
          </a:xfrm>
        </p:spPr>
        <p:txBody>
          <a:bodyPr/>
          <a:lstStyle/>
          <a:p>
            <a:r>
              <a:rPr lang="pt-BR">
                <a:solidFill>
                  <a:srgbClr val="00B050"/>
                </a:solidFill>
              </a:rPr>
              <a:t>Valor da amizade 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2657F6F-6BFA-1DA1-BFD5-EEF1DD9B341B}"/>
              </a:ext>
            </a:extLst>
          </p:cNvPr>
          <p:cNvSpPr txBox="1"/>
          <p:nvPr/>
        </p:nvSpPr>
        <p:spPr>
          <a:xfrm>
            <a:off x="6759328" y="1041287"/>
            <a:ext cx="40793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pt-BR" b="0" i="0">
                <a:effectLst/>
                <a:latin typeface="Roboto" panose="02000000000000000000" pitchFamily="2" charset="0"/>
              </a:rPr>
              <a:t>Uma </a:t>
            </a:r>
            <a:r>
              <a:rPr lang="pt-BR" b="1" i="0">
                <a:effectLst/>
                <a:latin typeface="Roboto" panose="02000000000000000000" pitchFamily="2" charset="0"/>
              </a:rPr>
              <a:t>amizade</a:t>
            </a:r>
            <a:r>
              <a:rPr lang="pt-BR" b="0" i="0">
                <a:effectLst/>
                <a:latin typeface="Roboto" panose="02000000000000000000" pitchFamily="2" charset="0"/>
              </a:rPr>
              <a:t> nos torna pessoas melhores pelo simples fato de nos fazer mais conscientes com o outro. O amigo é aquele que vem espontaneamente estar ao seu lado, que lhe diz tudo aquilo que as outras pessoas não teriam coragem de dizer sempre pensando no seu melhor</a:t>
            </a: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3949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159E1-C6AC-0E65-ECEC-62EDABA4F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4">
            <a:extLst>
              <a:ext uri="{FF2B5EF4-FFF2-40B4-BE49-F238E27FC236}">
                <a16:creationId xmlns:a16="http://schemas.microsoft.com/office/drawing/2014/main" id="{B833381B-FB1D-B1C3-FBF0-00D5D1491D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7354870"/>
          </a:xfrm>
        </p:spPr>
      </p:pic>
    </p:spTree>
    <p:extLst>
      <p:ext uri="{BB962C8B-B14F-4D97-AF65-F5344CB8AC3E}">
        <p14:creationId xmlns:p14="http://schemas.microsoft.com/office/powerpoint/2010/main" val="23499889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Tema do Office</vt:lpstr>
      <vt:lpstr>Apresentação do PowerPoint</vt:lpstr>
      <vt:lpstr>O que é amizade </vt:lpstr>
      <vt:lpstr>Valor da amizade 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rafaelbatatagemeos@gmail.com</dc:creator>
  <cp:lastModifiedBy>rafaelbatatagemeos@gmail.com</cp:lastModifiedBy>
  <cp:revision>3</cp:revision>
  <dcterms:created xsi:type="dcterms:W3CDTF">2022-05-11T13:21:20Z</dcterms:created>
  <dcterms:modified xsi:type="dcterms:W3CDTF">2022-05-18T09:32:05Z</dcterms:modified>
</cp:coreProperties>
</file>