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14F57807.xml" ContentType="application/vnd.ms-powerpoint.comments+xml"/>
  <Override PartName="/ppt/comments/modernComment_103_6B40E2CB.xml" ContentType="application/vnd.ms-powerpoint.comments+xml"/>
  <Override PartName="/ppt/comments/modernComment_104_3E23D6A2.xml" ContentType="application/vnd.ms-powerpoint.comments+xml"/>
  <Override PartName="/ppt/comments/modernComment_101_F4446DEC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2014855-3624-6BD1-C2E6-E867C9C07B10}" name="USER" initials="U" userId="USER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171" autoAdjust="0"/>
  </p:normalViewPr>
  <p:slideViewPr>
    <p:cSldViewPr snapToGrid="0">
      <p:cViewPr varScale="1">
        <p:scale>
          <a:sx n="63" d="100"/>
          <a:sy n="63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modernComment_101_F4446DE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B01A10-6FE4-4E38-BE4D-AB7293E5DB39}" authorId="{02014855-3624-6BD1-C2E6-E867C9C07B10}" created="2025-06-23T00:42:18.748">
    <pc:sldMkLst xmlns:pc="http://schemas.microsoft.com/office/powerpoint/2013/main/command">
      <pc:docMk/>
      <pc:sldMk cId="4098125292" sldId="257"/>
    </pc:sldMkLst>
    <p188:replyLst>
      <p188:reply id="{7B48E352-E5C4-4CBF-BD49-B01201CA5C73}" authorId="{02014855-3624-6BD1-C2E6-E867C9C07B10}" created="2025-06-23T00:46:33.767">
        <p188:txBody>
          <a:bodyPr/>
          <a:lstStyle/>
          <a:p>
            <a:r>
              <a:rPr lang="pt-BR"/>
              <a:t>Introdução: a padronização não é um movimento. É uma tendência, é um comportamento...
Nos dias atuais, observa-se uma tendência de que os corpos tenham sempre o mesmo padrão e as pessoas que fogem ao que é considerado esteticamente diferente são discriminadas. Isso é gerado por diferentes causas e tem consequências sérias, inclusive para a saude física e mental. Por esse motivo é importante combater essa tendência e garantir que as pessoas tenham seus corpos respeitados, sendo eles diferentes ou não.
Apresentou o problema</a:t>
            </a:r>
          </a:p>
        </p188:txBody>
      </p188:reply>
      <p188:reply id="{01150BF2-C22B-4313-B6A5-FBA31CBF061D}" authorId="{02014855-3624-6BD1-C2E6-E867C9C07B10}" created="2025-06-23T00:50:49.672">
        <p188:txBody>
          <a:bodyPr/>
          <a:lstStyle/>
          <a:p>
            <a:r>
              <a:rPr lang="pt-BR"/>
              <a:t>Puxaria os influenciadores para o 1 parágrafo.</a:t>
            </a:r>
          </a:p>
        </p188:txBody>
      </p188:reply>
      <p188:reply id="{A9DD5EC0-D944-4D7F-B7CE-EB9F62125F26}" authorId="{02014855-3624-6BD1-C2E6-E867C9C07B10}" created="2025-06-23T01:08:12.190">
        <p188:txBody>
          <a:bodyPr/>
          <a:lstStyle/>
          <a:p>
            <a:r>
              <a:rPr lang="pt-BR"/>
              <a:t>Uma das causas do culto à padronizacao dos corpos pode ser atribuida aos influenciadores...Essas pessoas mostram sua estetica considerada perfeita e estimulam seus seguidores a ter o mesmo padrão:geralmente corpos sarados, magros e transformados por cirurgias plásticas. (1 argumento). Vem com um repertorio (Thais Carla)
</a:t>
            </a:r>
          </a:p>
        </p188:txBody>
      </p188:reply>
      <p188:reply id="{94CED1F6-DA6B-4345-ABCB-FAC41B3FBB2B}" authorId="{02014855-3624-6BD1-C2E6-E867C9C07B10}" created="2025-06-23T01:09:41.552">
        <p188:txBody>
          <a:bodyPr/>
          <a:lstStyle/>
          <a:p>
            <a:r>
              <a:rPr lang="pt-BR"/>
              <a:t>Atenção: Thais Carla não é cantora e compositora. Ela é dançarina e influencer</a:t>
            </a:r>
          </a:p>
        </p188:txBody>
      </p188:reply>
      <p188:reply id="{58E52432-B95D-459F-BC01-A7FB41FF63C4}" authorId="{02014855-3624-6BD1-C2E6-E867C9C07B10}" created="2025-06-23T01:12:46.760">
        <p188:txBody>
          <a:bodyPr/>
          <a:lstStyle/>
          <a:p>
            <a:r>
              <a:rPr lang="pt-BR"/>
              <a:t>Embora a maioria dos influenciadores defendam a padronização, existe uma pequena parcela que sabe a importância da diversidade. A dançarina e influencer Thaís Carla vai na contramão. Ela é obesa, mas não se esconde, mostrando que todos os corpos merecem respeito, ainda que isso gere críticas ao seu posicionamento (repetorio 1)
</a:t>
            </a:r>
          </a:p>
        </p188:txBody>
      </p188:reply>
      <p188:reply id="{1F52AAD5-412D-4034-9AF7-13887051061A}" authorId="{02014855-3624-6BD1-C2E6-E867C9C07B10}" created="2025-06-23T01:13:34.297">
        <p188:txBody>
          <a:bodyPr/>
          <a:lstStyle/>
          <a:p>
            <a:r>
              <a:rPr lang="pt-BR"/>
              <a:t>No parágrafo 2 ficou confuso pq vc disse que os influenciadores estimulam a padronizacao, mas a Thaís Carla não
</a:t>
            </a:r>
          </a:p>
        </p188:txBody>
      </p188:reply>
      <p188:reply id="{610EA9CC-1F96-401C-B77C-449FE8A26198}" authorId="{02014855-3624-6BD1-C2E6-E867C9C07B10}" created="2025-06-23T01:29:06.015">
        <p188:txBody>
          <a:bodyPr/>
          <a:lstStyle/>
          <a:p>
            <a:r>
              <a:rPr lang="pt-BR"/>
              <a:t>Paragrafo 3: IA, não são clientes da IA. São internautas que recorrem a tecnologia para imaginarem como poderiam ter corpo considerados perfeitos...não use Inteligencias Artificiais, usei Inteligencia Artificial, no singular. Escreva por extenso Vc citou Regis Milane como cirurgiã, atenção, ele e um cirurgião. Não é legal copiar a mesma fonte do texto norteador</a:t>
            </a:r>
          </a:p>
        </p188:txBody>
      </p188:reply>
      <p188:reply id="{71B6E850-517D-4C63-8583-E97013833D24}" authorId="{02014855-3624-6BD1-C2E6-E867C9C07B10}" created="2025-06-23T01:46:41.706">
        <p188:txBody>
          <a:bodyPr/>
          <a:lstStyle/>
          <a:p>
            <a:r>
              <a:rPr lang="pt-BR"/>
              <a:t>Você poderia começar o paragrafo 3 falando...Outra causa de a padronização dos corpos ser muito considerada pode vir da popularizacao da I.A. Essa tecnologia permite que as pessoas se enxerguem em um corpo perfeito. Porém, pode trazer consequencias quando a pessoa não consegue alcançar o corpo desenhado pela tecnologia. (Argumento 2). Assim, há pessoas que desenvolvem frustracao, bulimia, anorexia e outros transtornos. (Aqui vc pode usar um filme (A substancia, com Demi Moore, leia a sinopse , uma serie (Black Mirror), ou alguem que morreu por causa de buscar um corpo perfeito). 
</a:t>
            </a:r>
          </a:p>
        </p188:txBody>
      </p188:reply>
      <p188:reply id="{43E64DFD-4338-4C48-81CB-532FDB0C8849}" authorId="{02014855-3624-6BD1-C2E6-E867C9C07B10}" created="2025-06-23T01:48:22.340">
        <p188:txBody>
          <a:bodyPr/>
          <a:lstStyle/>
          <a:p>
            <a:r>
              <a:rPr lang="pt-BR"/>
              <a:t>Tambem poderia falar que em contraposicao a IA, existe um movimento contrario que defende a diversidade, que os corpos sejam livres e não tenham que seguir um padrao</a:t>
            </a:r>
          </a:p>
        </p188:txBody>
      </p188:reply>
      <p188:reply id="{9CADCC60-3CA9-4265-8D80-0853136AB70C}" authorId="{02014855-3624-6BD1-C2E6-E867C9C07B10}" created="2025-06-23T01:52:50.844">
        <p188:txBody>
          <a:bodyPr/>
          <a:lstStyle/>
          <a:p>
            <a:r>
              <a:rPr lang="pt-BR"/>
              <a:t>O último paragrafo vc não deve começar com..."Em suma". Mas algo como, para reverter essa situação e aumentar o combate a padronizacao e valorizar a diversidade...um caminho possível seria uma campanha midiática financiada pelo governo federal falando dos riscos de não-aceitação dos corpos. Os filmes podiam ser divulgados na mídia, estimulando a valorizacao dos corpos como eles são e não de acordo com a imposicao estetica</a:t>
            </a:r>
          </a:p>
        </p188:txBody>
      </p188:reply>
    </p188:replyLst>
    <p188:txBody>
      <a:bodyPr/>
      <a:lstStyle/>
      <a:p>
        <a:r>
          <a:rPr lang="pt-BR"/>
          <a:t>Pensar...por que o problema existe?  Por que é preciso combater a padronização dos corpos e garantir a diversidade.</a:t>
        </a:r>
      </a:p>
    </p188:txBody>
  </p188:cm>
</p188:cmLst>
</file>

<file path=ppt/comments/modernComment_102_14F5780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B1DB192-C864-48C6-A116-A3C53DC97744}" authorId="{02014855-3624-6BD1-C2E6-E867C9C07B10}" created="2025-06-22T22:21:13.92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1631367" sldId="258"/>
      <ac:picMk id="5" creationId="{5C5D424B-5A56-CD8A-AFDB-FE1B20B027FB}"/>
    </ac:deMkLst>
    <p188:txBody>
      <a:bodyPr/>
      <a:lstStyle/>
      <a:p>
        <a:r>
          <a:rPr lang="pt-BR"/>
          <a:t>Padronizacao estimulada pelos influencers</a:t>
        </a:r>
      </a:p>
    </p188:txBody>
  </p188:cm>
</p188:cmLst>
</file>

<file path=ppt/comments/modernComment_103_6B40E2C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4C8A2EA-D9AC-4139-B6D7-AA125BE5B29D}" authorId="{02014855-3624-6BD1-C2E6-E867C9C07B10}" created="2025-06-22T22:29:55.637">
    <pc:sldMkLst xmlns:pc="http://schemas.microsoft.com/office/powerpoint/2013/main/command">
      <pc:docMk/>
      <pc:sldMk cId="1799414475" sldId="259"/>
    </pc:sldMkLst>
    <p188:txBody>
      <a:bodyPr/>
      <a:lstStyle/>
      <a:p>
        <a:r>
          <a:rPr lang="pt-BR"/>
          <a:t>Busca pela aparencia perfeita, IA, doença psicologica, frustracao, mental,bulimia</a:t>
        </a:r>
      </a:p>
    </p188:txBody>
  </p188:cm>
</p188:cmLst>
</file>

<file path=ppt/comments/modernComment_104_3E23D6A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460AE10-74CE-4AB0-912D-BF495369E1D5}" authorId="{02014855-3624-6BD1-C2E6-E867C9C07B10}" created="2025-06-23T00:41:20.384">
    <pc:sldMkLst xmlns:pc="http://schemas.microsoft.com/office/powerpoint/2013/main/command">
      <pc:docMk/>
      <pc:sldMk cId="1042536098" sldId="260"/>
    </pc:sldMkLst>
    <p188:txBody>
      <a:bodyPr/>
      <a:lstStyle/>
      <a:p>
        <a:r>
          <a:rPr lang="pt-BR"/>
          <a:t>Alexandrismos Corpo Livre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3D8E5-F7E7-879F-D803-CE4433A0C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3A6AA3-D2D4-13D3-F43E-A232F504D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06D2B4-B1B7-EC9C-F445-B2CFAEB3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887B-F535-4E2A-8B2F-871710A9BEF7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97FC8E-1B1F-52BB-8DAB-62710DED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C69C08-E62E-E963-38DA-CF2B8CA1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B312-E53A-4D66-86E0-C09872FDC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549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9D9021-FF7C-7560-B745-529427734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321FDD-A576-92ED-7A39-2D64D0027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9FFE46-164E-3CCB-F698-8F0FE8EDE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887B-F535-4E2A-8B2F-871710A9BEF7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D9E388-E04A-5017-D80C-A0236F7F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DA87FC-2178-5C57-0DD3-8B0A7A0D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B312-E53A-4D66-86E0-C09872FDC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683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F02123-25EE-AB7B-28D6-EFD7F7763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6C6C23-3702-397B-901F-FA3B85EB5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49E026-9A5B-4AEB-BF43-85C69FBF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887B-F535-4E2A-8B2F-871710A9BEF7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4EF6F4-4E13-072B-5C4F-EE57DDAF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07F432-BD6A-3354-69C0-EAB25149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B312-E53A-4D66-86E0-C09872FDC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49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8F04C-9241-EB27-B0EB-EF87B0C0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4867F1-7EF6-8C1C-07C3-B1FBD6060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E7389D-5784-9D86-8EF9-79075340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887B-F535-4E2A-8B2F-871710A9BEF7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47C500-15D7-AA9C-BDC6-E4D6C501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4D50D1-D708-3B6A-8C9E-B2DA55CE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B312-E53A-4D66-86E0-C09872FDC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878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65ECA-8E4E-3726-59F4-E8D451139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766B0C-E37B-34E2-93E7-9CFF87AF6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9BBF6C-215B-9DB5-ECC2-C3D1C20C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887B-F535-4E2A-8B2F-871710A9BEF7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179314-16D0-B6FB-31AF-666E01E0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56768-C150-F9DD-C230-6E603782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B312-E53A-4D66-86E0-C09872FDC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9035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0033C-A64E-E837-0A27-24690DD0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D948E2-95EC-11AE-4436-62019033A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4B702A-4D37-5F94-0858-E91065E16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3C258D-C848-DADD-4B7B-CAE70D74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887B-F535-4E2A-8B2F-871710A9BEF7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438337-9ED0-6033-C949-CE10AB38D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3F0349-C436-E0A2-7C24-419D1D97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B312-E53A-4D66-86E0-C09872FDC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39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BD578-2302-2832-65C7-CA68A2A51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CD6806-C6BF-429E-88CC-D26F97F44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83BDE6-3B34-92C1-CD3C-203EBC978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034E693-2632-A0C8-64D9-5337056DB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C1A161-BD2A-5500-EC07-C2DBE8CA1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9800207-6022-4042-B8E6-4AF5FB8F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887B-F535-4E2A-8B2F-871710A9BEF7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1D66C-D95F-8C6C-967D-386388B9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4381FD2-40CA-2E22-22F9-C02FB1EF3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B312-E53A-4D66-86E0-C09872FDC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27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181FA-F141-DA5A-45C6-6B15D6E4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9FC1929-A474-C994-728A-29F162F0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887B-F535-4E2A-8B2F-871710A9BEF7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0F7275-E981-B38E-056F-58E9353B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24756B4-66B5-A47A-66EB-0EDAF2E3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B312-E53A-4D66-86E0-C09872FDC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43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CF9341-2F3F-61D3-9FAD-4FCAC354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887B-F535-4E2A-8B2F-871710A9BEF7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FDF93CE-BF7F-AD92-0150-36F3BA3B7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2D982A-589A-D1AA-4178-7EDE575A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B312-E53A-4D66-86E0-C09872FDC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60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5F9D9-786F-1E81-889D-BCCA1CA20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AADC6E-6086-00F3-F4C8-3BD2F9EA5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08E66F-9AE4-45C8-78D5-A2E114FAD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5CD72E-26F7-3868-7685-B27F8988C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887B-F535-4E2A-8B2F-871710A9BEF7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29085C-E02D-2775-1D9F-3CA4429CD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4A93B3-5885-3FC9-04C6-5BCBCE418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B312-E53A-4D66-86E0-C09872FDC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030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A7B0E-202C-B309-CE93-8B5B81F0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288C38C-7AE6-E2A2-942B-418C235F9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B57E05D-CD4A-3B00-76B6-12263130B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29BA31-A303-7F49-94CA-F4A189F6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F887B-F535-4E2A-8B2F-871710A9BEF7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CDD803-EEFE-A451-B582-53A8241D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2D0344-F6B4-8F4D-BE8D-15A9038D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FB312-E53A-4D66-86E0-C09872FDC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384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EE11630-82B5-852F-1D54-A2199F714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1D76F8-321A-49B3-B282-CF44D4CF6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F259BB-E3B4-7D6F-C08D-1CBA05DD8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F887B-F535-4E2A-8B2F-871710A9BEF7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4210A6-6C69-7A7C-A01F-DF3A3A70C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C64C63-86E0-8D25-BC4B-1C84715C5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4FB312-E53A-4D66-86E0-C09872FDC3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01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microsoft.com/office/2018/10/relationships/comments" Target="../comments/modernComment_102_14F5780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microsoft.com/office/2018/10/relationships/comments" Target="../comments/modernComment_103_6B40E2CB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microsoft.com/office/2018/10/relationships/comments" Target="../comments/modernComment_104_3E23D6A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microsoft.com/office/2018/10/relationships/comments" Target="../comments/modernComment_101_F4446DEC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E9CA3-8555-759E-3FF8-3D50E99CCD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Redação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313CF2-E3D2-3385-84CB-05CA34F30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Combate à padronização dos corpos e garantia do direito à diversidade</a:t>
            </a:r>
          </a:p>
        </p:txBody>
      </p:sp>
    </p:spTree>
    <p:extLst>
      <p:ext uri="{BB962C8B-B14F-4D97-AF65-F5344CB8AC3E}">
        <p14:creationId xmlns:p14="http://schemas.microsoft.com/office/powerpoint/2010/main" val="208586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60404-FE2A-28D6-5D59-E57903B9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Textos norteadores</a:t>
            </a:r>
          </a:p>
        </p:txBody>
      </p:sp>
      <p:pic>
        <p:nvPicPr>
          <p:cNvPr id="5" name="Espaço Reservado para Conteúdo 4" descr="Texto&#10;&#10;O conteúdo gerado por IA pode estar incorreto.">
            <a:extLst>
              <a:ext uri="{FF2B5EF4-FFF2-40B4-BE49-F238E27FC236}">
                <a16:creationId xmlns:a16="http://schemas.microsoft.com/office/drawing/2014/main" id="{5C5D424B-5A56-CD8A-AFDB-FE1B20B02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789" y="1825625"/>
            <a:ext cx="6894421" cy="4351338"/>
          </a:xfrm>
        </p:spPr>
      </p:pic>
    </p:spTree>
    <p:extLst>
      <p:ext uri="{BB962C8B-B14F-4D97-AF65-F5344CB8AC3E}">
        <p14:creationId xmlns:p14="http://schemas.microsoft.com/office/powerpoint/2010/main" val="35163136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BD592-2E14-7B01-9408-B11FCF7E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Texto 2</a:t>
            </a:r>
          </a:p>
        </p:txBody>
      </p:sp>
      <p:pic>
        <p:nvPicPr>
          <p:cNvPr id="5" name="Espaço Reservado para Conteúdo 4" descr="Texto, Carta">
            <a:extLst>
              <a:ext uri="{FF2B5EF4-FFF2-40B4-BE49-F238E27FC236}">
                <a16:creationId xmlns:a16="http://schemas.microsoft.com/office/drawing/2014/main" id="{3E6B1369-FC9E-7077-52D2-026FBBFE7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996" y="1254034"/>
            <a:ext cx="11338561" cy="5687203"/>
          </a:xfrm>
        </p:spPr>
      </p:pic>
    </p:spTree>
    <p:extLst>
      <p:ext uri="{BB962C8B-B14F-4D97-AF65-F5344CB8AC3E}">
        <p14:creationId xmlns:p14="http://schemas.microsoft.com/office/powerpoint/2010/main" val="179941447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D8BE95-91C2-5BD0-2A81-C2B68B51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Texto 3</a:t>
            </a:r>
          </a:p>
        </p:txBody>
      </p:sp>
      <p:pic>
        <p:nvPicPr>
          <p:cNvPr id="5" name="Espaço Reservado para Conteúdo 4" descr="Texto, Carta">
            <a:extLst>
              <a:ext uri="{FF2B5EF4-FFF2-40B4-BE49-F238E27FC236}">
                <a16:creationId xmlns:a16="http://schemas.microsoft.com/office/drawing/2014/main" id="{373322FB-2C72-0C9E-B86D-7F2985ECF9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947" y="136476"/>
            <a:ext cx="5528500" cy="5936777"/>
          </a:xfrm>
        </p:spPr>
      </p:pic>
    </p:spTree>
    <p:extLst>
      <p:ext uri="{BB962C8B-B14F-4D97-AF65-F5344CB8AC3E}">
        <p14:creationId xmlns:p14="http://schemas.microsoft.com/office/powerpoint/2010/main" val="104253609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B9F5D-0D5F-2309-A133-38150A31C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Correção redação</a:t>
            </a:r>
          </a:p>
        </p:txBody>
      </p:sp>
      <p:pic>
        <p:nvPicPr>
          <p:cNvPr id="9" name="Espaço Reservado para Conteúdo 8" descr="Texto">
            <a:extLst>
              <a:ext uri="{FF2B5EF4-FFF2-40B4-BE49-F238E27FC236}">
                <a16:creationId xmlns:a16="http://schemas.microsoft.com/office/drawing/2014/main" id="{AEBFE467-92B1-DDD6-613C-D40E377B7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72" y="1307805"/>
            <a:ext cx="7177325" cy="5440026"/>
          </a:xfrm>
        </p:spPr>
      </p:pic>
    </p:spTree>
    <p:extLst>
      <p:ext uri="{BB962C8B-B14F-4D97-AF65-F5344CB8AC3E}">
        <p14:creationId xmlns:p14="http://schemas.microsoft.com/office/powerpoint/2010/main" val="40981252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20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do Office</vt:lpstr>
      <vt:lpstr>Redação</vt:lpstr>
      <vt:lpstr>Textos norteadores</vt:lpstr>
      <vt:lpstr>Texto 2</vt:lpstr>
      <vt:lpstr>Texto 3</vt:lpstr>
      <vt:lpstr>Correção redação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10</cp:revision>
  <dcterms:created xsi:type="dcterms:W3CDTF">2025-06-22T21:39:21Z</dcterms:created>
  <dcterms:modified xsi:type="dcterms:W3CDTF">2025-06-23T02:11:29Z</dcterms:modified>
</cp:coreProperties>
</file>