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Bini" initials="RB" lastIdx="1" clrIdx="0">
    <p:extLst>
      <p:ext uri="{19B8F6BF-5375-455C-9EA6-DF929625EA0E}">
        <p15:presenceInfo xmlns:p15="http://schemas.microsoft.com/office/powerpoint/2012/main" userId="08f7e01d3d15b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002060"/>
    <a:srgbClr val="00B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8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15:17:32.9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15:17:32.9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15:17:32.9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A4B19-AB6A-4AAA-8701-49F6E53E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BCA1E-A303-4A12-AB3C-E706DF1C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261D8-84D4-4843-98C3-EB5AD0E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33E7D-9F2E-4526-B55B-7E5A146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FDBED-27F9-460F-B18C-44E86C1B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4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9C838-4228-45CC-BDFC-093121AB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5D17FC-3D7B-4276-A534-41D665D8E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55D8C-0A3F-470B-940B-60BDCB3E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ABFC-FE72-473A-AC89-F421F1B2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0C823-21EF-441B-BC31-52225942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B98E20-6153-4B3E-9648-994885783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38C2B-0E03-4BC4-857F-6B28E64FF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F2834-35BA-45E4-BB44-1EECA6F4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66968-16B4-4D0E-AEFF-ECD5545B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F4DE1-0EF5-4861-9515-3B49E56E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8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0D4E4-4308-4587-8C77-2403A532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F0C7B-70B6-47BA-9374-6AD3D983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2942C-776A-4AFF-B40C-F4D9464A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B0138-13D6-4BEE-B6C2-A2A1C5DA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7B929-1157-479A-9968-A9403280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22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2705F-6786-455E-A5E1-9249F2FF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C13B2-53C7-4EDA-BBEE-6E4D9BE8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EA708-6FDE-4975-B3C5-D1001FB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BB960-6FA5-40A3-A44D-5B8D7D47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37BF4-E125-4863-A137-60DA497C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5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5AFB7-4612-492B-9DEA-3852952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90A02-AFF0-4E07-BF21-D569251B5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A46FF-C887-497C-8950-DEE6CED76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3BA615-007B-40B5-A84A-5226802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D25182-9AEA-4FB0-A1FB-2CA956BF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08BCC7-C4B6-4C26-A249-C6F8050A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4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C7BF-2FAC-426D-856E-E159389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A95DE-493B-4799-95A8-A2CAA718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1B6121-B1C9-4E0F-B259-6D553F12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CD4D8D-C59C-4818-8200-B46984BBC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E1DEC8-6CB5-41BF-BCEA-D8785968B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1C9577-67B9-4E44-A52D-F8D78FA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6762A6-FD94-4C8D-8206-A6658909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23748E-E8A4-41F0-97E1-D2D478AD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4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0799-7FA6-4BBE-8A5E-A21BDFD1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ECA250-807D-48A0-A9AD-3112EA3D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EFDAF8-B4B9-4B83-B5BF-BF4502EC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04BEF-299E-47F4-A210-1C7BD95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3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3F02B6-411E-406E-8000-A41942DC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70D3EA-9631-4C18-AF43-E903EF5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D7BDF6-CE1F-4899-B9D1-D7D6DA91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8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C2C7-CEA6-42DC-9B52-6C8CF043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ADBBE-51E3-4AFF-B219-200ABBB5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0F022E-1157-4FF7-8422-F8118758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A9D0E1-0539-4876-9E66-B01145FD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CE1768-447D-4B94-B489-0A42763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D9121-E512-4EB6-9103-1A5CD57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1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007F0-5023-4BE0-A111-F50B141A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830748-CC09-41F6-AAA5-F4C6FC796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812686-2EA5-4DD3-9E5D-1333CF39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350A9-F2F0-4714-B1A9-A78AC7AA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8D57D-6051-496F-A1E4-E975710F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C55AB1-069F-4227-9AAC-68B22ED9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087396-ED7F-4658-9A7D-6B7E8FD7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72071-01FD-4169-8320-3F92A0C9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A1066-32C9-48F8-8CEA-996F999CB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2747-2600-40E3-BAFA-718DDCCBBF3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1D88B-7202-4BDE-9160-E4362FAE8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EB64E-1B77-4C3D-92BA-273532684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9561-95A4-4D28-974D-FA4478C57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ttyimages.pt/ilustra%C3%A7%C3%B5es/esquil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ttyimages.pt/ilustra%C3%A7%C3%B5es/esquil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ttyimages.pt/ilustra%C3%A7%C3%B5es/esquil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hyperlink" Target="https://www.gettyimages.pt/ilustra%C3%A7%C3%B5es/esquil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hyperlink" Target="https://www.gettyimages.pt/ilustra%C3%A7%C3%B5es/esquilo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hyperlink" Target="https://www.gettyimages.pt/ilustra%C3%A7%C3%B5es/esquilo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ttyimages.pt/ilustra%C3%A7%C3%B5es/esquil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66F165-A06E-43CE-86F6-D2256324301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2AC10A-58BC-4E7F-BECC-C26D85DFDAD7}"/>
              </a:ext>
            </a:extLst>
          </p:cNvPr>
          <p:cNvGrpSpPr/>
          <p:nvPr/>
        </p:nvGrpSpPr>
        <p:grpSpPr>
          <a:xfrm>
            <a:off x="1569307" y="1843678"/>
            <a:ext cx="9339136" cy="2365638"/>
            <a:chOff x="1569307" y="1843678"/>
            <a:chExt cx="9339136" cy="236563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E9AC90F-71B6-4950-82A5-8CEC30A772BF}"/>
                </a:ext>
              </a:extLst>
            </p:cNvPr>
            <p:cNvSpPr txBox="1"/>
            <p:nvPr/>
          </p:nvSpPr>
          <p:spPr>
            <a:xfrm>
              <a:off x="3371338" y="2578100"/>
              <a:ext cx="7537105" cy="1631216"/>
            </a:xfrm>
            <a:prstGeom prst="rect">
              <a:avLst/>
            </a:prstGeom>
            <a:no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0000" dirty="0">
                  <a:solidFill>
                    <a:srgbClr val="00B0F0"/>
                  </a:solidFill>
                  <a:latin typeface="Keep Calm Med" pitchFamily="2" charset="0"/>
                  <a:ea typeface="Gadugi" panose="020B0502040204020203" pitchFamily="34" charset="0"/>
                  <a:cs typeface="Aharoni" panose="02010803020104030203" pitchFamily="2" charset="-79"/>
                </a:rPr>
                <a:t>Mycontrol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1889C00-1822-4ECD-ACC5-28279EBD5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02" b="81020" l="4978" r="44806"/>
                      </a14:imgEffect>
                      <a14:imgEffect>
                        <a14:colorTemperature colorTemp="640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r="50215" b="9978"/>
            <a:stretch/>
          </p:blipFill>
          <p:spPr>
            <a:xfrm>
              <a:off x="1569307" y="1843678"/>
              <a:ext cx="2683606" cy="2362830"/>
            </a:xfrm>
            <a:prstGeom prst="rect">
              <a:avLst/>
            </a:prstGeom>
            <a:effectLst>
              <a:glow>
                <a:schemeClr val="accent1">
                  <a:satMod val="175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10970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D2AC10A-58BC-4E7F-BECC-C26D85DFDAD7}"/>
              </a:ext>
            </a:extLst>
          </p:cNvPr>
          <p:cNvGrpSpPr/>
          <p:nvPr/>
        </p:nvGrpSpPr>
        <p:grpSpPr>
          <a:xfrm>
            <a:off x="1569307" y="1843678"/>
            <a:ext cx="9339136" cy="2365638"/>
            <a:chOff x="1569307" y="1843678"/>
            <a:chExt cx="9339136" cy="236563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E9AC90F-71B6-4950-82A5-8CEC30A772BF}"/>
                </a:ext>
              </a:extLst>
            </p:cNvPr>
            <p:cNvSpPr txBox="1"/>
            <p:nvPr/>
          </p:nvSpPr>
          <p:spPr>
            <a:xfrm>
              <a:off x="3371338" y="2578100"/>
              <a:ext cx="7537105" cy="1631216"/>
            </a:xfrm>
            <a:prstGeom prst="rect">
              <a:avLst/>
            </a:prstGeom>
            <a:no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0000" dirty="0">
                  <a:latin typeface="Keep Calm Med" pitchFamily="2" charset="0"/>
                  <a:ea typeface="Gadugi" panose="020B0502040204020203" pitchFamily="34" charset="0"/>
                  <a:cs typeface="Aharoni" panose="02010803020104030203" pitchFamily="2" charset="-79"/>
                </a:rPr>
                <a:t>Mycontrol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1889C00-1822-4ECD-ACC5-28279EBD5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02" b="81020" l="4978" r="44806"/>
                      </a14:imgEffect>
                      <a14:imgEffect>
                        <a14:colorTemperature colorTemp="640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r="50215" b="9978"/>
            <a:stretch/>
          </p:blipFill>
          <p:spPr>
            <a:xfrm>
              <a:off x="1569307" y="1843678"/>
              <a:ext cx="2683606" cy="2362830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1577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F455F29-67E9-471F-A4E4-20AFB882D1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9610A2-9E55-44C2-891D-5B255200B163}"/>
              </a:ext>
            </a:extLst>
          </p:cNvPr>
          <p:cNvSpPr txBox="1"/>
          <p:nvPr/>
        </p:nvSpPr>
        <p:spPr>
          <a:xfrm>
            <a:off x="3426170" y="2342428"/>
            <a:ext cx="7537105" cy="1631216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0" dirty="0">
                <a:solidFill>
                  <a:srgbClr val="00B0F0"/>
                </a:solidFill>
                <a:latin typeface="Keep Calm Med" pitchFamily="2" charset="0"/>
                <a:ea typeface="Gadugi" panose="020B0502040204020203" pitchFamily="34" charset="0"/>
                <a:cs typeface="Aharoni" panose="02010803020104030203" pitchFamily="2" charset="-79"/>
              </a:rPr>
              <a:t>Mycontrol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68FC2B-1FB5-42CD-9DB2-FD7096DA0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2" b="81020" l="4978" r="44806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0215" b="9978"/>
          <a:stretch/>
        </p:blipFill>
        <p:spPr>
          <a:xfrm>
            <a:off x="1624139" y="1608006"/>
            <a:ext cx="2683606" cy="236283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satMod val="1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9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E3AF36-B60B-4DCE-B5DD-1A503D1A30C5}"/>
              </a:ext>
            </a:extLst>
          </p:cNvPr>
          <p:cNvSpPr/>
          <p:nvPr/>
        </p:nvSpPr>
        <p:spPr>
          <a:xfrm>
            <a:off x="587376" y="1119186"/>
            <a:ext cx="11223624" cy="440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115026-A935-4D56-B953-DD3F2C79F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2" b="81020" l="4978" r="44806"/>
                    </a14:imgEffect>
                    <a14:imgEffect>
                      <a14:colorTemperature colorTemp="64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932" t="12860" r="56488" b="17948"/>
          <a:stretch/>
        </p:blipFill>
        <p:spPr>
          <a:xfrm>
            <a:off x="4645026" y="2235199"/>
            <a:ext cx="2079624" cy="1816101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CD5ED3-13F7-4D8D-A09F-63D80498C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2" b="81020" l="4978" r="44806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0215" b="9978"/>
          <a:stretch/>
        </p:blipFill>
        <p:spPr>
          <a:xfrm>
            <a:off x="7660862" y="1894210"/>
            <a:ext cx="2683606" cy="2362830"/>
          </a:xfrm>
          <a:prstGeom prst="rect">
            <a:avLst/>
          </a:prstGeom>
          <a:noFill/>
          <a:effectLst>
            <a:glow>
              <a:schemeClr val="accent1">
                <a:satMod val="175000"/>
              </a:schemeClr>
            </a:glo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C7FF32-4FAE-4D1E-9F62-BB470125D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2" b="81020" l="4978" r="44806"/>
                    </a14:imgEffect>
                    <a14:imgEffect>
                      <a14:colorTemperature colorTemp="64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0215" b="9978"/>
          <a:stretch/>
        </p:blipFill>
        <p:spPr>
          <a:xfrm>
            <a:off x="1653762" y="1813198"/>
            <a:ext cx="2683606" cy="2362830"/>
          </a:xfrm>
          <a:prstGeom prst="rect">
            <a:avLst/>
          </a:prstGeom>
          <a:effectLst>
            <a:glow>
              <a:schemeClr val="accent1">
                <a:satMod val="1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152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9E714B5-8C1A-4CA8-931A-75A428BC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01" y="432596"/>
            <a:ext cx="5924550" cy="55816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1E3AF36-B60B-4DCE-B5DD-1A503D1A30C5}"/>
              </a:ext>
            </a:extLst>
          </p:cNvPr>
          <p:cNvSpPr/>
          <p:nvPr/>
        </p:nvSpPr>
        <p:spPr>
          <a:xfrm>
            <a:off x="3650493" y="1582564"/>
            <a:ext cx="4863920" cy="3281715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CD5ED3-13F7-4D8D-A09F-63D80498C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02" b="81020" l="4978" r="44806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50215" b="9978"/>
          <a:stretch/>
        </p:blipFill>
        <p:spPr>
          <a:xfrm>
            <a:off x="4754197" y="1972031"/>
            <a:ext cx="2683606" cy="2362830"/>
          </a:xfrm>
          <a:prstGeom prst="rect">
            <a:avLst/>
          </a:prstGeom>
          <a:noFill/>
          <a:effectLst>
            <a:glow>
              <a:schemeClr val="accent1">
                <a:satMod val="1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7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9E714B5-8C1A-4CA8-931A-75A428BC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227" y="238042"/>
            <a:ext cx="5924550" cy="55816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E1CE716-A443-40EB-8D9F-5E3C7CAD5C3F}"/>
              </a:ext>
            </a:extLst>
          </p:cNvPr>
          <p:cNvSpPr/>
          <p:nvPr/>
        </p:nvSpPr>
        <p:spPr>
          <a:xfrm>
            <a:off x="966281" y="650792"/>
            <a:ext cx="9753600" cy="5168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949D873-B2BE-452E-8F1B-E4DCF2F0AC3D}"/>
              </a:ext>
            </a:extLst>
          </p:cNvPr>
          <p:cNvSpPr/>
          <p:nvPr/>
        </p:nvSpPr>
        <p:spPr>
          <a:xfrm>
            <a:off x="4798118" y="1441258"/>
            <a:ext cx="2454256" cy="2454256"/>
          </a:xfrm>
          <a:prstGeom prst="ellips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463438-2F74-4A89-8C0D-B143D2592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02" b="81020" l="4978" r="44806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50215" b="9978"/>
          <a:stretch/>
        </p:blipFill>
        <p:spPr>
          <a:xfrm>
            <a:off x="4683443" y="1441258"/>
            <a:ext cx="2683606" cy="2362830"/>
          </a:xfrm>
          <a:prstGeom prst="rect">
            <a:avLst/>
          </a:prstGeom>
          <a:noFill/>
          <a:effectLst>
            <a:glow>
              <a:schemeClr val="accent1">
                <a:satMod val="175000"/>
              </a:schemeClr>
            </a:glo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489679-9829-4F8E-A74C-0C728A2FD44C}"/>
              </a:ext>
            </a:extLst>
          </p:cNvPr>
          <p:cNvSpPr txBox="1"/>
          <p:nvPr/>
        </p:nvSpPr>
        <p:spPr>
          <a:xfrm>
            <a:off x="966282" y="3785526"/>
            <a:ext cx="9753600" cy="144655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00B0F0"/>
                </a:solidFill>
                <a:latin typeface="Keep Calm Med" pitchFamily="2" charset="0"/>
                <a:ea typeface="Gadugi" panose="020B0502040204020203" pitchFamily="34" charset="0"/>
                <a:cs typeface="Aharoni" panose="02010803020104030203" pitchFamily="2" charset="-79"/>
              </a:rPr>
              <a:t>Mycontrol</a:t>
            </a:r>
          </a:p>
        </p:txBody>
      </p:sp>
    </p:spTree>
    <p:extLst>
      <p:ext uri="{BB962C8B-B14F-4D97-AF65-F5344CB8AC3E}">
        <p14:creationId xmlns:p14="http://schemas.microsoft.com/office/powerpoint/2010/main" val="258335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241C40-D369-4FE9-A8A4-2A484CF333BF}"/>
              </a:ext>
            </a:extLst>
          </p:cNvPr>
          <p:cNvGrpSpPr/>
          <p:nvPr/>
        </p:nvGrpSpPr>
        <p:grpSpPr>
          <a:xfrm>
            <a:off x="4733162" y="1542858"/>
            <a:ext cx="2683606" cy="2454256"/>
            <a:chOff x="4733162" y="1542858"/>
            <a:chExt cx="2683606" cy="245425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E133C5F-1A19-46D0-B16D-317DE85E0712}"/>
                </a:ext>
              </a:extLst>
            </p:cNvPr>
            <p:cNvSpPr/>
            <p:nvPr/>
          </p:nvSpPr>
          <p:spPr>
            <a:xfrm>
              <a:off x="4847837" y="1542858"/>
              <a:ext cx="2454256" cy="2454256"/>
            </a:xfrm>
            <a:prstGeom prst="ellipse">
              <a:avLst/>
            </a:pr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CE9ED61-28B7-44E1-8466-8E4F4BAE6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02" b="81020" l="4978" r="44806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r="50215" b="9978"/>
            <a:stretch/>
          </p:blipFill>
          <p:spPr>
            <a:xfrm>
              <a:off x="4733162" y="1542858"/>
              <a:ext cx="2683606" cy="2362830"/>
            </a:xfrm>
            <a:prstGeom prst="rect">
              <a:avLst/>
            </a:prstGeom>
            <a:noFill/>
            <a:effectLst>
              <a:glow>
                <a:schemeClr val="accent1">
                  <a:satMod val="175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722820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Keep Calm Med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Bini</dc:creator>
  <cp:lastModifiedBy>Rafael Bini</cp:lastModifiedBy>
  <cp:revision>25</cp:revision>
  <dcterms:created xsi:type="dcterms:W3CDTF">2018-12-30T22:58:39Z</dcterms:created>
  <dcterms:modified xsi:type="dcterms:W3CDTF">2020-01-09T20:51:27Z</dcterms:modified>
</cp:coreProperties>
</file>