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2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59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56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4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56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55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564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650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11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77927d0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77927d0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42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482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8064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724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208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931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591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259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841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08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77927d05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77927d05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93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924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29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4859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505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696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222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464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261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9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20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2154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39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660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821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085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822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7041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3806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83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566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417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169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9498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7733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25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93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935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5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756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77927d05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77927d05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2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7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Codificação de Huffman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Alunos: Lucas Mozzer e Rafael Bortolozo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u a roupa do r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i d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e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45920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995486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roe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u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a ro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u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pa do rei de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60268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1634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roeu a rou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p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a do rei de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90999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81691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roeu a roupa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d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rei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d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65510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6949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roeu a roupa do re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i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de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87523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93299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roeu a roupa do rei de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R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01528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33114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rato roeu a roupa do rei de Ro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m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156583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344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09025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800" i="1" dirty="0">
                <a:solidFill>
                  <a:srgbClr val="5F6368"/>
                </a:solidFill>
                <a:highlight>
                  <a:srgbClr val="FFFFFF"/>
                </a:highlight>
              </a:rPr>
              <a:t>É necessário ordenar a tabela na ordem crescente</a:t>
            </a:r>
            <a:endParaRPr lang="pt-BR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97337"/>
              </p:ext>
            </p:extLst>
          </p:nvPr>
        </p:nvGraphicFramePr>
        <p:xfrm>
          <a:off x="6173869" y="154227"/>
          <a:ext cx="2311763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3523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39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13179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40549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94430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3585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2190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89450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606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834469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45210"/>
            <a:ext cx="8520599" cy="3887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pt-BR" sz="1800" i="1" dirty="0">
                <a:solidFill>
                  <a:srgbClr val="5F6368"/>
                </a:solidFill>
                <a:highlight>
                  <a:srgbClr val="FFFFFF"/>
                </a:highlight>
              </a:rPr>
              <a:t>Para montar a árvore binária: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Retire os dois nodos com menor frequência;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Junta-se os dois nodos a um nodo pai, a sua frequência será a soma das frequências dos dois nodos filhos ;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Adiciona o nodo pai na lista, sempre mantendo a ordenação.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Reinicia o processo, até que não tenha mais elementos na lista.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pt-BR" i="1" dirty="0">
              <a:solidFill>
                <a:srgbClr val="5F6368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628634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46300"/>
              </p:ext>
            </p:extLst>
          </p:nvPr>
        </p:nvGraphicFramePr>
        <p:xfrm>
          <a:off x="1373602" y="864332"/>
          <a:ext cx="27607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607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42192"/>
              </p:ext>
            </p:extLst>
          </p:nvPr>
        </p:nvGraphicFramePr>
        <p:xfrm>
          <a:off x="1870625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29195"/>
              </p:ext>
            </p:extLst>
          </p:nvPr>
        </p:nvGraphicFramePr>
        <p:xfrm>
          <a:off x="2383027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13982"/>
              </p:ext>
            </p:extLst>
          </p:nvPr>
        </p:nvGraphicFramePr>
        <p:xfrm>
          <a:off x="2895430" y="86433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81287"/>
              </p:ext>
            </p:extLst>
          </p:nvPr>
        </p:nvGraphicFramePr>
        <p:xfrm>
          <a:off x="3383110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846504"/>
              </p:ext>
            </p:extLst>
          </p:nvPr>
        </p:nvGraphicFramePr>
        <p:xfrm>
          <a:off x="3920235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34621"/>
              </p:ext>
            </p:extLst>
          </p:nvPr>
        </p:nvGraphicFramePr>
        <p:xfrm>
          <a:off x="4457360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57159"/>
              </p:ext>
            </p:extLst>
          </p:nvPr>
        </p:nvGraphicFramePr>
        <p:xfrm>
          <a:off x="4994485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50873"/>
              </p:ext>
            </p:extLst>
          </p:nvPr>
        </p:nvGraphicFramePr>
        <p:xfrm>
          <a:off x="5531610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20579"/>
              </p:ext>
            </p:extLst>
          </p:nvPr>
        </p:nvGraphicFramePr>
        <p:xfrm>
          <a:off x="6052622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47562"/>
              </p:ext>
            </p:extLst>
          </p:nvPr>
        </p:nvGraphicFramePr>
        <p:xfrm>
          <a:off x="6589747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89921"/>
              </p:ext>
            </p:extLst>
          </p:nvPr>
        </p:nvGraphicFramePr>
        <p:xfrm>
          <a:off x="7126872" y="864332"/>
          <a:ext cx="291453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45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2722"/>
              </p:ext>
            </p:extLst>
          </p:nvPr>
        </p:nvGraphicFramePr>
        <p:xfrm>
          <a:off x="7663997" y="864332"/>
          <a:ext cx="397963" cy="5911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7963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88720" y="754380"/>
            <a:ext cx="7071360" cy="8305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8479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que serve?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137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arquivos podem conter muita redundância (texto: letras repetidas, imagem: pixels da mesma cor).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codificação de Huffman serve para otimizar o uso da memória através da compressão, armazenando uma informação de forma mais econômica.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Seu princípio básico é criar um formato binário onde são atribuídos menos bits para os símbolos mais frequentes, e mais bits para os menos frequentes.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325" y="1909913"/>
            <a:ext cx="1427676" cy="16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80720"/>
              </p:ext>
            </p:extLst>
          </p:nvPr>
        </p:nvGraphicFramePr>
        <p:xfrm>
          <a:off x="1074420" y="3172849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69407"/>
              </p:ext>
            </p:extLst>
          </p:nvPr>
        </p:nvGraphicFramePr>
        <p:xfrm>
          <a:off x="1573445" y="317284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735108"/>
              </p:ext>
            </p:extLst>
          </p:nvPr>
        </p:nvGraphicFramePr>
        <p:xfrm>
          <a:off x="236016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82263"/>
              </p:ext>
            </p:extLst>
          </p:nvPr>
        </p:nvGraphicFramePr>
        <p:xfrm>
          <a:off x="2872570" y="83385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26600"/>
              </p:ext>
            </p:extLst>
          </p:nvPr>
        </p:nvGraphicFramePr>
        <p:xfrm>
          <a:off x="33602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74418"/>
              </p:ext>
            </p:extLst>
          </p:nvPr>
        </p:nvGraphicFramePr>
        <p:xfrm>
          <a:off x="389737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72292"/>
              </p:ext>
            </p:extLst>
          </p:nvPr>
        </p:nvGraphicFramePr>
        <p:xfrm>
          <a:off x="443450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18214"/>
              </p:ext>
            </p:extLst>
          </p:nvPr>
        </p:nvGraphicFramePr>
        <p:xfrm>
          <a:off x="497162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06912"/>
              </p:ext>
            </p:extLst>
          </p:nvPr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582701"/>
              </p:ext>
            </p:extLst>
          </p:nvPr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4869"/>
              </p:ext>
            </p:extLst>
          </p:nvPr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46599"/>
              </p:ext>
            </p:extLst>
          </p:nvPr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77474"/>
              </p:ext>
            </p:extLst>
          </p:nvPr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CF0441-07F9-4D98-BD8D-63B2ABA833E2}"/>
              </a:ext>
            </a:extLst>
          </p:cNvPr>
          <p:cNvSpPr txBox="1"/>
          <p:nvPr/>
        </p:nvSpPr>
        <p:spPr>
          <a:xfrm>
            <a:off x="2891195" y="2645420"/>
            <a:ext cx="2920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Retire os dois nodos com menor frequência;</a:t>
            </a:r>
          </a:p>
        </p:txBody>
      </p:sp>
    </p:spTree>
    <p:extLst>
      <p:ext uri="{BB962C8B-B14F-4D97-AF65-F5344CB8AC3E}">
        <p14:creationId xmlns:p14="http://schemas.microsoft.com/office/powerpoint/2010/main" val="3953302957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96076"/>
              </p:ext>
            </p:extLst>
          </p:nvPr>
        </p:nvGraphicFramePr>
        <p:xfrm>
          <a:off x="1074420" y="3264289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8792"/>
              </p:ext>
            </p:extLst>
          </p:nvPr>
        </p:nvGraphicFramePr>
        <p:xfrm>
          <a:off x="1573445" y="326428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236016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2872570" y="83385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33602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389737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443450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497162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09796"/>
              </p:ext>
            </p:extLst>
          </p:nvPr>
        </p:nvGraphicFramePr>
        <p:xfrm>
          <a:off x="1333300" y="239095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476217" y="3000554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210777" y="3000554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F66E6D-5326-4F27-85F6-0839F856FF25}"/>
              </a:ext>
            </a:extLst>
          </p:cNvPr>
          <p:cNvSpPr txBox="1"/>
          <p:nvPr/>
        </p:nvSpPr>
        <p:spPr>
          <a:xfrm>
            <a:off x="2971461" y="2695754"/>
            <a:ext cx="2385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Junta-se os dois nodos a um nodo pai;</a:t>
            </a:r>
          </a:p>
        </p:txBody>
      </p:sp>
    </p:spTree>
    <p:extLst>
      <p:ext uri="{BB962C8B-B14F-4D97-AF65-F5344CB8AC3E}">
        <p14:creationId xmlns:p14="http://schemas.microsoft.com/office/powerpoint/2010/main" val="3393924271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05534"/>
              </p:ext>
            </p:extLst>
          </p:nvPr>
        </p:nvGraphicFramePr>
        <p:xfrm>
          <a:off x="445401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93615"/>
              </p:ext>
            </p:extLst>
          </p:nvPr>
        </p:nvGraphicFramePr>
        <p:xfrm>
          <a:off x="495304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86593"/>
              </p:ext>
            </p:extLst>
          </p:nvPr>
        </p:nvGraphicFramePr>
        <p:xfrm>
          <a:off x="134670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2374"/>
              </p:ext>
            </p:extLst>
          </p:nvPr>
        </p:nvGraphicFramePr>
        <p:xfrm>
          <a:off x="1859110" y="83385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259775"/>
              </p:ext>
            </p:extLst>
          </p:nvPr>
        </p:nvGraphicFramePr>
        <p:xfrm>
          <a:off x="234679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08301"/>
              </p:ext>
            </p:extLst>
          </p:nvPr>
        </p:nvGraphicFramePr>
        <p:xfrm>
          <a:off x="288391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52252"/>
              </p:ext>
            </p:extLst>
          </p:nvPr>
        </p:nvGraphicFramePr>
        <p:xfrm>
          <a:off x="342104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16599"/>
              </p:ext>
            </p:extLst>
          </p:nvPr>
        </p:nvGraphicFramePr>
        <p:xfrm>
          <a:off x="395816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77737"/>
              </p:ext>
            </p:extLst>
          </p:nvPr>
        </p:nvGraphicFramePr>
        <p:xfrm>
          <a:off x="471289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85581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9037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F66E6D-5326-4F27-85F6-0839F856FF25}"/>
              </a:ext>
            </a:extLst>
          </p:cNvPr>
          <p:cNvSpPr txBox="1"/>
          <p:nvPr/>
        </p:nvSpPr>
        <p:spPr>
          <a:xfrm>
            <a:off x="5238877" y="2417861"/>
            <a:ext cx="2956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Adiciona o nodo pai na lista;</a:t>
            </a:r>
          </a:p>
        </p:txBody>
      </p:sp>
    </p:spTree>
    <p:extLst>
      <p:ext uri="{BB962C8B-B14F-4D97-AF65-F5344CB8AC3E}">
        <p14:creationId xmlns:p14="http://schemas.microsoft.com/office/powerpoint/2010/main" val="3271641128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445401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95304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22406"/>
              </p:ext>
            </p:extLst>
          </p:nvPr>
        </p:nvGraphicFramePr>
        <p:xfrm>
          <a:off x="1165860" y="323975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08914"/>
              </p:ext>
            </p:extLst>
          </p:nvPr>
        </p:nvGraphicFramePr>
        <p:xfrm>
          <a:off x="1678263" y="3239757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234679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288391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42104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395816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471289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85581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9037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43D0B36-E052-4D75-8402-A59791B38BE8}"/>
              </a:ext>
            </a:extLst>
          </p:cNvPr>
          <p:cNvSpPr txBox="1"/>
          <p:nvPr/>
        </p:nvSpPr>
        <p:spPr>
          <a:xfrm>
            <a:off x="3026832" y="3156456"/>
            <a:ext cx="2920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Retire os dois nodos com menor frequência;</a:t>
            </a:r>
          </a:p>
        </p:txBody>
      </p:sp>
    </p:spTree>
    <p:extLst>
      <p:ext uri="{BB962C8B-B14F-4D97-AF65-F5344CB8AC3E}">
        <p14:creationId xmlns:p14="http://schemas.microsoft.com/office/powerpoint/2010/main" val="2201001117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445401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95304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1165860" y="323975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1678263" y="3239757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234679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288391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42104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395816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471289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85581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9037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692260E-07E5-4236-BDBC-0F5E12DC7F39}"/>
              </a:ext>
            </a:extLst>
          </p:cNvPr>
          <p:cNvSpPr txBox="1"/>
          <p:nvPr/>
        </p:nvSpPr>
        <p:spPr>
          <a:xfrm>
            <a:off x="3169750" y="3239757"/>
            <a:ext cx="2385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Junta-se os dois nodos a um nodo pai;</a:t>
            </a:r>
          </a:p>
        </p:txBody>
      </p: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22034"/>
              </p:ext>
            </p:extLst>
          </p:nvPr>
        </p:nvGraphicFramePr>
        <p:xfrm>
          <a:off x="1426972" y="238456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1569889" y="2994165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1308777" y="2994165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006164"/>
      </p:ext>
    </p:extLst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12362"/>
              </p:ext>
            </p:extLst>
          </p:nvPr>
        </p:nvGraphicFramePr>
        <p:xfrm>
          <a:off x="339483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89681"/>
              </p:ext>
            </p:extLst>
          </p:nvPr>
        </p:nvGraphicFramePr>
        <p:xfrm>
          <a:off x="389386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48042"/>
              </p:ext>
            </p:extLst>
          </p:nvPr>
        </p:nvGraphicFramePr>
        <p:xfrm>
          <a:off x="444614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97503"/>
              </p:ext>
            </p:extLst>
          </p:nvPr>
        </p:nvGraphicFramePr>
        <p:xfrm>
          <a:off x="495854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42160"/>
              </p:ext>
            </p:extLst>
          </p:nvPr>
        </p:nvGraphicFramePr>
        <p:xfrm>
          <a:off x="128761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04418"/>
              </p:ext>
            </p:extLst>
          </p:nvPr>
        </p:nvGraphicFramePr>
        <p:xfrm>
          <a:off x="182473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620665"/>
              </p:ext>
            </p:extLst>
          </p:nvPr>
        </p:nvGraphicFramePr>
        <p:xfrm>
          <a:off x="236186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582767"/>
              </p:ext>
            </p:extLst>
          </p:nvPr>
        </p:nvGraphicFramePr>
        <p:xfrm>
          <a:off x="289898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92122"/>
              </p:ext>
            </p:extLst>
          </p:nvPr>
        </p:nvGraphicFramePr>
        <p:xfrm>
          <a:off x="36537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379663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53119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90905"/>
              </p:ext>
            </p:extLst>
          </p:nvPr>
        </p:nvGraphicFramePr>
        <p:xfrm>
          <a:off x="470725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485017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58906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87974F-3B10-4E4A-97F4-E66E2EA4F17B}"/>
              </a:ext>
            </a:extLst>
          </p:cNvPr>
          <p:cNvSpPr txBox="1"/>
          <p:nvPr/>
        </p:nvSpPr>
        <p:spPr>
          <a:xfrm>
            <a:off x="5374272" y="2571750"/>
            <a:ext cx="29568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i="1" dirty="0">
                <a:solidFill>
                  <a:srgbClr val="5F6368"/>
                </a:solidFill>
                <a:highlight>
                  <a:srgbClr val="FFFFFF"/>
                </a:highlight>
              </a:rPr>
              <a:t>Adiciona o nodo pai na lista;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695B1D5-AE7F-4999-8BB0-4DFB1E35E3DD}"/>
              </a:ext>
            </a:extLst>
          </p:cNvPr>
          <p:cNvSpPr txBox="1"/>
          <p:nvPr/>
        </p:nvSpPr>
        <p:spPr>
          <a:xfrm>
            <a:off x="1158409" y="3916901"/>
            <a:ext cx="67217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pt-BR" sz="1600" i="1" dirty="0">
                <a:solidFill>
                  <a:srgbClr val="5F6368"/>
                </a:solidFill>
                <a:highlight>
                  <a:srgbClr val="FFFFFF"/>
                </a:highlight>
              </a:rPr>
              <a:t>Reinicia o processo, até que não tenha mais elementos na lista.</a:t>
            </a:r>
          </a:p>
        </p:txBody>
      </p:sp>
    </p:spTree>
    <p:extLst>
      <p:ext uri="{BB962C8B-B14F-4D97-AF65-F5344CB8AC3E}">
        <p14:creationId xmlns:p14="http://schemas.microsoft.com/office/powerpoint/2010/main" val="1369635961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339483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389386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444614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495854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7510"/>
              </p:ext>
            </p:extLst>
          </p:nvPr>
        </p:nvGraphicFramePr>
        <p:xfrm>
          <a:off x="1165860" y="333321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38001"/>
              </p:ext>
            </p:extLst>
          </p:nvPr>
        </p:nvGraphicFramePr>
        <p:xfrm>
          <a:off x="1702985" y="333321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236186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289898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36537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379663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53119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470725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485017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58906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90972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339483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389386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444614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495854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1165860" y="333321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1702985" y="333321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236186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289898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36537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379663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53119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470725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485017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58906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62314"/>
              </p:ext>
            </p:extLst>
          </p:nvPr>
        </p:nvGraphicFramePr>
        <p:xfrm>
          <a:off x="1451695" y="248793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594612" y="309753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1308777" y="309753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004228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54930"/>
              </p:ext>
            </p:extLst>
          </p:nvPr>
        </p:nvGraphicFramePr>
        <p:xfrm>
          <a:off x="229755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12043"/>
              </p:ext>
            </p:extLst>
          </p:nvPr>
        </p:nvGraphicFramePr>
        <p:xfrm>
          <a:off x="279658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06244"/>
              </p:ext>
            </p:extLst>
          </p:nvPr>
        </p:nvGraphicFramePr>
        <p:xfrm>
          <a:off x="334886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031593"/>
              </p:ext>
            </p:extLst>
          </p:nvPr>
        </p:nvGraphicFramePr>
        <p:xfrm>
          <a:off x="386126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64906"/>
              </p:ext>
            </p:extLst>
          </p:nvPr>
        </p:nvGraphicFramePr>
        <p:xfrm>
          <a:off x="431961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78530"/>
              </p:ext>
            </p:extLst>
          </p:nvPr>
        </p:nvGraphicFramePr>
        <p:xfrm>
          <a:off x="485673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61919"/>
              </p:ext>
            </p:extLst>
          </p:nvPr>
        </p:nvGraphicFramePr>
        <p:xfrm>
          <a:off x="126458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717315"/>
              </p:ext>
            </p:extLst>
          </p:nvPr>
        </p:nvGraphicFramePr>
        <p:xfrm>
          <a:off x="1801705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38177"/>
              </p:ext>
            </p:extLst>
          </p:nvPr>
        </p:nvGraphicFramePr>
        <p:xfrm>
          <a:off x="255643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269935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243391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602540"/>
              </p:ext>
            </p:extLst>
          </p:nvPr>
        </p:nvGraphicFramePr>
        <p:xfrm>
          <a:off x="360997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75289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349178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12130"/>
              </p:ext>
            </p:extLst>
          </p:nvPr>
        </p:nvGraphicFramePr>
        <p:xfrm>
          <a:off x="460544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74836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446252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370981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229755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279658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334886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386126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431961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485673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84129"/>
              </p:ext>
            </p:extLst>
          </p:nvPr>
        </p:nvGraphicFramePr>
        <p:xfrm>
          <a:off x="1043600" y="369897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08065"/>
              </p:ext>
            </p:extLst>
          </p:nvPr>
        </p:nvGraphicFramePr>
        <p:xfrm>
          <a:off x="1580725" y="369897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255643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269935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243391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360997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75289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349178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460544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74836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446252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128635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funciona?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74775"/>
            <a:ext cx="800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 codificação é dividida em 4 passos: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Contagem da frequência de símbolos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Montagem de uma árvore binária com os símbolos de acordo com suas frequências.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Montagem do dicionário com o novo código de cada símbolo.</a:t>
            </a:r>
            <a:endParaRPr dirty="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 err="1"/>
              <a:t>Re-codificar</a:t>
            </a:r>
            <a:r>
              <a:rPr lang="pt-BR" dirty="0"/>
              <a:t> os dados.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229755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279658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334886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386126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431961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485673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1043600" y="369897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1580725" y="369897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550875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02976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56688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255643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269935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243391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360997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75289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349178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460544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74836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446252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672227"/>
              </p:ext>
            </p:extLst>
          </p:nvPr>
        </p:nvGraphicFramePr>
        <p:xfrm>
          <a:off x="1329435" y="2846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1472352" y="3456081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1186517" y="3456081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60243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35821"/>
              </p:ext>
            </p:extLst>
          </p:nvPr>
        </p:nvGraphicFramePr>
        <p:xfrm>
          <a:off x="1032637" y="17254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514321"/>
              </p:ext>
            </p:extLst>
          </p:nvPr>
        </p:nvGraphicFramePr>
        <p:xfrm>
          <a:off x="1531662" y="17254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55455"/>
              </p:ext>
            </p:extLst>
          </p:nvPr>
        </p:nvGraphicFramePr>
        <p:xfrm>
          <a:off x="2083946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67279"/>
              </p:ext>
            </p:extLst>
          </p:nvPr>
        </p:nvGraphicFramePr>
        <p:xfrm>
          <a:off x="2596349" y="17072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91996"/>
              </p:ext>
            </p:extLst>
          </p:nvPr>
        </p:nvGraphicFramePr>
        <p:xfrm>
          <a:off x="305469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56984"/>
              </p:ext>
            </p:extLst>
          </p:nvPr>
        </p:nvGraphicFramePr>
        <p:xfrm>
          <a:off x="359181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10674"/>
              </p:ext>
            </p:extLst>
          </p:nvPr>
        </p:nvGraphicFramePr>
        <p:xfrm>
          <a:off x="574636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18190"/>
              </p:ext>
            </p:extLst>
          </p:nvPr>
        </p:nvGraphicFramePr>
        <p:xfrm>
          <a:off x="628348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02389"/>
              </p:ext>
            </p:extLst>
          </p:nvPr>
        </p:nvGraphicFramePr>
        <p:xfrm>
          <a:off x="404571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45930"/>
              </p:ext>
            </p:extLst>
          </p:nvPr>
        </p:nvGraphicFramePr>
        <p:xfrm>
          <a:off x="456672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95008"/>
              </p:ext>
            </p:extLst>
          </p:nvPr>
        </p:nvGraphicFramePr>
        <p:xfrm>
          <a:off x="510384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73906"/>
              </p:ext>
            </p:extLst>
          </p:nvPr>
        </p:nvGraphicFramePr>
        <p:xfrm>
          <a:off x="12915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434434" y="14617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168994" y="14617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91293"/>
              </p:ext>
            </p:extLst>
          </p:nvPr>
        </p:nvGraphicFramePr>
        <p:xfrm>
          <a:off x="2345058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2487975" y="14617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226863" y="14617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932434"/>
              </p:ext>
            </p:extLst>
          </p:nvPr>
        </p:nvGraphicFramePr>
        <p:xfrm>
          <a:off x="334052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348344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319760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072734"/>
              </p:ext>
            </p:extLst>
          </p:nvPr>
        </p:nvGraphicFramePr>
        <p:xfrm>
          <a:off x="603219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617511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88927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111218"/>
      </p:ext>
    </p:extLst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83947"/>
              </p:ext>
            </p:extLst>
          </p:nvPr>
        </p:nvGraphicFramePr>
        <p:xfrm>
          <a:off x="918337" y="421717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60403"/>
              </p:ext>
            </p:extLst>
          </p:nvPr>
        </p:nvGraphicFramePr>
        <p:xfrm>
          <a:off x="1417362" y="42171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69319"/>
              </p:ext>
            </p:extLst>
          </p:nvPr>
        </p:nvGraphicFramePr>
        <p:xfrm>
          <a:off x="1969646" y="419903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6128"/>
              </p:ext>
            </p:extLst>
          </p:nvPr>
        </p:nvGraphicFramePr>
        <p:xfrm>
          <a:off x="2482049" y="419903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305469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359181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574636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628348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404571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456672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510384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35859"/>
              </p:ext>
            </p:extLst>
          </p:nvPr>
        </p:nvGraphicFramePr>
        <p:xfrm>
          <a:off x="1177217" y="334384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320134" y="395344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054694" y="395344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773868"/>
              </p:ext>
            </p:extLst>
          </p:nvPr>
        </p:nvGraphicFramePr>
        <p:xfrm>
          <a:off x="2230758" y="334384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2373675" y="395344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112563" y="395344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334052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348344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319760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603219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617511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88927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02310"/>
      </p:ext>
    </p:extLst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918337" y="421717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1417362" y="42171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1969646" y="419903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2482049" y="419903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305469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359181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574636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628348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404571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456672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510384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1177217" y="334384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320134" y="395344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054694" y="395344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2230758" y="334384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2373675" y="395344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112563" y="395344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334052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348344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319760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603219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617511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88927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1726577" y="242142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1869494" y="3031029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1320134" y="3031029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06905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00851"/>
              </p:ext>
            </p:extLst>
          </p:nvPr>
        </p:nvGraphicFramePr>
        <p:xfrm>
          <a:off x="478754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7023"/>
              </p:ext>
            </p:extLst>
          </p:nvPr>
        </p:nvGraphicFramePr>
        <p:xfrm>
          <a:off x="528656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78463"/>
              </p:ext>
            </p:extLst>
          </p:nvPr>
        </p:nvGraphicFramePr>
        <p:xfrm>
          <a:off x="583885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17459"/>
              </p:ext>
            </p:extLst>
          </p:nvPr>
        </p:nvGraphicFramePr>
        <p:xfrm>
          <a:off x="635125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365850"/>
              </p:ext>
            </p:extLst>
          </p:nvPr>
        </p:nvGraphicFramePr>
        <p:xfrm>
          <a:off x="1081110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86478"/>
              </p:ext>
            </p:extLst>
          </p:nvPr>
        </p:nvGraphicFramePr>
        <p:xfrm>
          <a:off x="1618235" y="17072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44307"/>
              </p:ext>
            </p:extLst>
          </p:nvPr>
        </p:nvGraphicFramePr>
        <p:xfrm>
          <a:off x="377278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29221"/>
              </p:ext>
            </p:extLst>
          </p:nvPr>
        </p:nvGraphicFramePr>
        <p:xfrm>
          <a:off x="430990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6655"/>
              </p:ext>
            </p:extLst>
          </p:nvPr>
        </p:nvGraphicFramePr>
        <p:xfrm>
          <a:off x="2072130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12700"/>
              </p:ext>
            </p:extLst>
          </p:nvPr>
        </p:nvGraphicFramePr>
        <p:xfrm>
          <a:off x="259314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17485"/>
              </p:ext>
            </p:extLst>
          </p:nvPr>
        </p:nvGraphicFramePr>
        <p:xfrm>
          <a:off x="313026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545614"/>
              </p:ext>
            </p:extLst>
          </p:nvPr>
        </p:nvGraphicFramePr>
        <p:xfrm>
          <a:off x="504642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518934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92390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81004"/>
              </p:ext>
            </p:extLst>
          </p:nvPr>
        </p:nvGraphicFramePr>
        <p:xfrm>
          <a:off x="609996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624288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598177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76338"/>
              </p:ext>
            </p:extLst>
          </p:nvPr>
        </p:nvGraphicFramePr>
        <p:xfrm>
          <a:off x="1366945" y="86201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509862" y="1471610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1224027" y="1471610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25599"/>
              </p:ext>
            </p:extLst>
          </p:nvPr>
        </p:nvGraphicFramePr>
        <p:xfrm>
          <a:off x="40586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20153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91569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88213"/>
              </p:ext>
            </p:extLst>
          </p:nvPr>
        </p:nvGraphicFramePr>
        <p:xfrm>
          <a:off x="559578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73870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518934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66369"/>
      </p:ext>
    </p:extLst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478754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528656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583885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635125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36089"/>
              </p:ext>
            </p:extLst>
          </p:nvPr>
        </p:nvGraphicFramePr>
        <p:xfrm>
          <a:off x="791550" y="413088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89617"/>
              </p:ext>
            </p:extLst>
          </p:nvPr>
        </p:nvGraphicFramePr>
        <p:xfrm>
          <a:off x="1328675" y="413088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77278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430990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7049"/>
              </p:ext>
            </p:extLst>
          </p:nvPr>
        </p:nvGraphicFramePr>
        <p:xfrm>
          <a:off x="1782570" y="325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259314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313026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504642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518934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92390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609996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624288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598177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10301"/>
              </p:ext>
            </p:extLst>
          </p:nvPr>
        </p:nvGraphicFramePr>
        <p:xfrm>
          <a:off x="1077385" y="32856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220302" y="3895204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934467" y="3895204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40586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20153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91569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559578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73870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518934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997841"/>
      </p:ext>
    </p:extLst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478754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528656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583885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635125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791550" y="413088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1328675" y="413088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77278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430990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1782570" y="325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259314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313026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504642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518934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92390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609996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624288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598177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1077385" y="32856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220302" y="3895204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934467" y="3895204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405861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20153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91569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559578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73870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518934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55283"/>
              </p:ext>
            </p:extLst>
          </p:nvPr>
        </p:nvGraphicFramePr>
        <p:xfrm>
          <a:off x="1442549" y="2412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1585466" y="3021764"/>
            <a:ext cx="340021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1220302" y="3021764"/>
            <a:ext cx="365164" cy="26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32416"/>
      </p:ext>
    </p:extLst>
  </p:cSld>
  <p:clrMapOvr>
    <a:masterClrMapping/>
  </p:clrMapOvr>
  <p:transition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192986"/>
              </p:ext>
            </p:extLst>
          </p:nvPr>
        </p:nvGraphicFramePr>
        <p:xfrm>
          <a:off x="354548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5578"/>
              </p:ext>
            </p:extLst>
          </p:nvPr>
        </p:nvGraphicFramePr>
        <p:xfrm>
          <a:off x="404450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54707"/>
              </p:ext>
            </p:extLst>
          </p:nvPr>
        </p:nvGraphicFramePr>
        <p:xfrm>
          <a:off x="459679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692"/>
              </p:ext>
            </p:extLst>
          </p:nvPr>
        </p:nvGraphicFramePr>
        <p:xfrm>
          <a:off x="510919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370898"/>
              </p:ext>
            </p:extLst>
          </p:nvPr>
        </p:nvGraphicFramePr>
        <p:xfrm>
          <a:off x="5517942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69206"/>
              </p:ext>
            </p:extLst>
          </p:nvPr>
        </p:nvGraphicFramePr>
        <p:xfrm>
          <a:off x="6055067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67798"/>
              </p:ext>
            </p:extLst>
          </p:nvPr>
        </p:nvGraphicFramePr>
        <p:xfrm>
          <a:off x="253072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26324"/>
              </p:ext>
            </p:extLst>
          </p:nvPr>
        </p:nvGraphicFramePr>
        <p:xfrm>
          <a:off x="306784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50375"/>
              </p:ext>
            </p:extLst>
          </p:nvPr>
        </p:nvGraphicFramePr>
        <p:xfrm>
          <a:off x="6508962" y="175626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2374"/>
              </p:ext>
            </p:extLst>
          </p:nvPr>
        </p:nvGraphicFramePr>
        <p:xfrm>
          <a:off x="135108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03733"/>
              </p:ext>
            </p:extLst>
          </p:nvPr>
        </p:nvGraphicFramePr>
        <p:xfrm>
          <a:off x="1888207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82021"/>
              </p:ext>
            </p:extLst>
          </p:nvPr>
        </p:nvGraphicFramePr>
        <p:xfrm>
          <a:off x="380436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394728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68184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31230"/>
              </p:ext>
            </p:extLst>
          </p:nvPr>
        </p:nvGraphicFramePr>
        <p:xfrm>
          <a:off x="485790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00082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73971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27458"/>
              </p:ext>
            </p:extLst>
          </p:nvPr>
        </p:nvGraphicFramePr>
        <p:xfrm>
          <a:off x="5803777" y="17844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5946694" y="2394021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5660859" y="2394021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40297"/>
              </p:ext>
            </p:extLst>
          </p:nvPr>
        </p:nvGraphicFramePr>
        <p:xfrm>
          <a:off x="281655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295947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267363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21842"/>
              </p:ext>
            </p:extLst>
          </p:nvPr>
        </p:nvGraphicFramePr>
        <p:xfrm>
          <a:off x="435372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449664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394728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87976"/>
              </p:ext>
            </p:extLst>
          </p:nvPr>
        </p:nvGraphicFramePr>
        <p:xfrm>
          <a:off x="615179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6294711" y="1461700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5946694" y="1461700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27761"/>
      </p:ext>
    </p:extLst>
  </p:cSld>
  <p:clrMapOvr>
    <a:masterClrMapping/>
  </p:clrMapOvr>
  <p:transition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354548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04450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459679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510919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5517942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6055067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253072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306784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6508962" y="175626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56077"/>
              </p:ext>
            </p:extLst>
          </p:nvPr>
        </p:nvGraphicFramePr>
        <p:xfrm>
          <a:off x="970082" y="38100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93977"/>
              </p:ext>
            </p:extLst>
          </p:nvPr>
        </p:nvGraphicFramePr>
        <p:xfrm>
          <a:off x="1507207" y="38100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380436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394728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68184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485790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00082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73971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5803777" y="17844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5946694" y="2394021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5660859" y="2394021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281655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295947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267363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435372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449664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394728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615179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6294711" y="1461700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5946694" y="1461700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10693"/>
      </p:ext>
    </p:extLst>
  </p:cSld>
  <p:clrMapOvr>
    <a:masterClrMapping/>
  </p:clrMapOvr>
  <p:transition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354548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04450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459679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510919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5517942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6055067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253072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306784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6508962" y="175626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77372"/>
              </p:ext>
            </p:extLst>
          </p:nvPr>
        </p:nvGraphicFramePr>
        <p:xfrm>
          <a:off x="997801" y="38100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39622"/>
              </p:ext>
            </p:extLst>
          </p:nvPr>
        </p:nvGraphicFramePr>
        <p:xfrm>
          <a:off x="1534926" y="38100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10401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764113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380436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394728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68184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485790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00082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73971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5803777" y="17844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5946694" y="2394021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5660859" y="2394021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281655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295947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267363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435372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449664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394728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615179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6294711" y="1461700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5946694" y="1461700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3634"/>
              </p:ext>
            </p:extLst>
          </p:nvPr>
        </p:nvGraphicFramePr>
        <p:xfrm>
          <a:off x="1268477" y="29526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1411394" y="3562246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1140718" y="3562246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97211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lang="pt-BR"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rato roeu a roupa do rei de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57192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96173"/>
              </p:ext>
            </p:extLst>
          </p:nvPr>
        </p:nvGraphicFramePr>
        <p:xfrm>
          <a:off x="2029104" y="264784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30708"/>
              </p:ext>
            </p:extLst>
          </p:nvPr>
        </p:nvGraphicFramePr>
        <p:xfrm>
          <a:off x="2528129" y="26478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62882"/>
              </p:ext>
            </p:extLst>
          </p:nvPr>
        </p:nvGraphicFramePr>
        <p:xfrm>
          <a:off x="3080413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11576"/>
              </p:ext>
            </p:extLst>
          </p:nvPr>
        </p:nvGraphicFramePr>
        <p:xfrm>
          <a:off x="3592816" y="262970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93899"/>
              </p:ext>
            </p:extLst>
          </p:nvPr>
        </p:nvGraphicFramePr>
        <p:xfrm>
          <a:off x="4001562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57639"/>
              </p:ext>
            </p:extLst>
          </p:nvPr>
        </p:nvGraphicFramePr>
        <p:xfrm>
          <a:off x="4538687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4167"/>
              </p:ext>
            </p:extLst>
          </p:nvPr>
        </p:nvGraphicFramePr>
        <p:xfrm>
          <a:off x="1014342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80047"/>
              </p:ext>
            </p:extLst>
          </p:nvPr>
        </p:nvGraphicFramePr>
        <p:xfrm>
          <a:off x="1551467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594958"/>
              </p:ext>
            </p:extLst>
          </p:nvPr>
        </p:nvGraphicFramePr>
        <p:xfrm>
          <a:off x="4992582" y="175626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93962"/>
              </p:ext>
            </p:extLst>
          </p:nvPr>
        </p:nvGraphicFramePr>
        <p:xfrm>
          <a:off x="6864908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86008"/>
              </p:ext>
            </p:extLst>
          </p:nvPr>
        </p:nvGraphicFramePr>
        <p:xfrm>
          <a:off x="7402033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44621"/>
              </p:ext>
            </p:extLst>
          </p:nvPr>
        </p:nvGraphicFramePr>
        <p:xfrm>
          <a:off x="558763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09741"/>
              </p:ext>
            </p:extLst>
          </p:nvPr>
        </p:nvGraphicFramePr>
        <p:xfrm>
          <a:off x="612475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31031"/>
              </p:ext>
            </p:extLst>
          </p:nvPr>
        </p:nvGraphicFramePr>
        <p:xfrm>
          <a:off x="2287984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2430901" y="238411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2165461" y="238411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16636"/>
              </p:ext>
            </p:extLst>
          </p:nvPr>
        </p:nvGraphicFramePr>
        <p:xfrm>
          <a:off x="3341525" y="177451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484442" y="238411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3223330" y="238411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942543"/>
              </p:ext>
            </p:extLst>
          </p:nvPr>
        </p:nvGraphicFramePr>
        <p:xfrm>
          <a:off x="4287397" y="17844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430314" y="2394021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4144479" y="2394021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1082"/>
              </p:ext>
            </p:extLst>
          </p:nvPr>
        </p:nvGraphicFramePr>
        <p:xfrm>
          <a:off x="1300177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1443094" y="146170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1157259" y="146170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59293"/>
              </p:ext>
            </p:extLst>
          </p:nvPr>
        </p:nvGraphicFramePr>
        <p:xfrm>
          <a:off x="283734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2980261" y="1461700"/>
            <a:ext cx="504181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2430901" y="1461700"/>
            <a:ext cx="549360" cy="312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81725"/>
              </p:ext>
            </p:extLst>
          </p:nvPr>
        </p:nvGraphicFramePr>
        <p:xfrm>
          <a:off x="463541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4778331" y="1461700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4430314" y="1461700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8818"/>
              </p:ext>
            </p:extLst>
          </p:nvPr>
        </p:nvGraphicFramePr>
        <p:xfrm>
          <a:off x="7135584" y="84723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7278501" y="1456837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7007825" y="1456837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501241"/>
      </p:ext>
    </p:extLst>
  </p:cSld>
  <p:clrMapOvr>
    <a:masterClrMapping/>
  </p:clrMapOvr>
  <p:transition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67299"/>
              </p:ext>
            </p:extLst>
          </p:nvPr>
        </p:nvGraphicFramePr>
        <p:xfrm>
          <a:off x="1763922" y="436749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49385"/>
              </p:ext>
            </p:extLst>
          </p:nvPr>
        </p:nvGraphicFramePr>
        <p:xfrm>
          <a:off x="2262947" y="436749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57546"/>
              </p:ext>
            </p:extLst>
          </p:nvPr>
        </p:nvGraphicFramePr>
        <p:xfrm>
          <a:off x="2815231" y="434935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44996"/>
              </p:ext>
            </p:extLst>
          </p:nvPr>
        </p:nvGraphicFramePr>
        <p:xfrm>
          <a:off x="3327634" y="434935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4001562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4538687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13444"/>
              </p:ext>
            </p:extLst>
          </p:nvPr>
        </p:nvGraphicFramePr>
        <p:xfrm>
          <a:off x="1035807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859692"/>
              </p:ext>
            </p:extLst>
          </p:nvPr>
        </p:nvGraphicFramePr>
        <p:xfrm>
          <a:off x="1572932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4992582" y="175626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864908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7402033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558763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612475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60396"/>
              </p:ext>
            </p:extLst>
          </p:nvPr>
        </p:nvGraphicFramePr>
        <p:xfrm>
          <a:off x="2022802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2165719" y="410376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900279" y="410376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104522"/>
              </p:ext>
            </p:extLst>
          </p:nvPr>
        </p:nvGraphicFramePr>
        <p:xfrm>
          <a:off x="3076343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219260" y="410376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958148" y="410376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4287397" y="17844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430314" y="2394021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4144479" y="2394021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60319"/>
              </p:ext>
            </p:extLst>
          </p:nvPr>
        </p:nvGraphicFramePr>
        <p:xfrm>
          <a:off x="1321642" y="264167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1464559" y="325127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1178724" y="325127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48735"/>
              </p:ext>
            </p:extLst>
          </p:nvPr>
        </p:nvGraphicFramePr>
        <p:xfrm>
          <a:off x="2548782" y="264167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2691699" y="3251270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2165719" y="3251270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463541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4778331" y="1461700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4430314" y="1461700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7135584" y="84723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7278501" y="1456837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7007825" y="1456837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24179"/>
      </p:ext>
    </p:extLst>
  </p:cSld>
  <p:clrMapOvr>
    <a:masterClrMapping/>
  </p:clrMapOvr>
  <p:transition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1763922" y="4367496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2262947" y="436749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2815231" y="434935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3327634" y="4349353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4001562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4538687" y="26297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1035807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1572932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4992582" y="175626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6864908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7402033" y="170459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5587632" y="83385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6124758" y="833852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2022802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2165719" y="4103761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900279" y="4103761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3076343" y="34941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3219260" y="4103761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958148" y="4103761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4287397" y="17844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430314" y="2394021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4144479" y="2394021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1321642" y="264167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1464559" y="3251270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1178724" y="3251270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2548782" y="264167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2691699" y="3251270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2165719" y="3251270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4635414" y="8521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4778331" y="1461700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4430314" y="1461700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7135584" y="84723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7278501" y="1456837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7007825" y="1456837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763766"/>
              </p:ext>
            </p:extLst>
          </p:nvPr>
        </p:nvGraphicFramePr>
        <p:xfrm>
          <a:off x="1959266" y="178917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2102183" y="2398779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1464559" y="2398779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73397"/>
      </p:ext>
    </p:extLst>
  </p:cSld>
  <p:clrMapOvr>
    <a:masterClrMapping/>
  </p:clrMapOvr>
  <p:transition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629913"/>
              </p:ext>
            </p:extLst>
          </p:nvPr>
        </p:nvGraphicFramePr>
        <p:xfrm>
          <a:off x="584855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68940"/>
              </p:ext>
            </p:extLst>
          </p:nvPr>
        </p:nvGraphicFramePr>
        <p:xfrm>
          <a:off x="634758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74550"/>
              </p:ext>
            </p:extLst>
          </p:nvPr>
        </p:nvGraphicFramePr>
        <p:xfrm>
          <a:off x="689986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606255"/>
              </p:ext>
            </p:extLst>
          </p:nvPr>
        </p:nvGraphicFramePr>
        <p:xfrm>
          <a:off x="741226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0452"/>
              </p:ext>
            </p:extLst>
          </p:nvPr>
        </p:nvGraphicFramePr>
        <p:xfrm>
          <a:off x="638678" y="26620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40956"/>
              </p:ext>
            </p:extLst>
          </p:nvPr>
        </p:nvGraphicFramePr>
        <p:xfrm>
          <a:off x="1175803" y="26620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11812"/>
              </p:ext>
            </p:extLst>
          </p:nvPr>
        </p:nvGraphicFramePr>
        <p:xfrm>
          <a:off x="512044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26527"/>
              </p:ext>
            </p:extLst>
          </p:nvPr>
        </p:nvGraphicFramePr>
        <p:xfrm>
          <a:off x="565756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13071"/>
              </p:ext>
            </p:extLst>
          </p:nvPr>
        </p:nvGraphicFramePr>
        <p:xfrm>
          <a:off x="1629698" y="17885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2063"/>
              </p:ext>
            </p:extLst>
          </p:nvPr>
        </p:nvGraphicFramePr>
        <p:xfrm>
          <a:off x="3502024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15250"/>
              </p:ext>
            </p:extLst>
          </p:nvPr>
        </p:nvGraphicFramePr>
        <p:xfrm>
          <a:off x="4039149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67090"/>
              </p:ext>
            </p:extLst>
          </p:nvPr>
        </p:nvGraphicFramePr>
        <p:xfrm>
          <a:off x="2224748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13331"/>
              </p:ext>
            </p:extLst>
          </p:nvPr>
        </p:nvGraphicFramePr>
        <p:xfrm>
          <a:off x="2761874" y="866164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09543"/>
              </p:ext>
            </p:extLst>
          </p:nvPr>
        </p:nvGraphicFramePr>
        <p:xfrm>
          <a:off x="610743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625035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98491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010967"/>
              </p:ext>
            </p:extLst>
          </p:nvPr>
        </p:nvGraphicFramePr>
        <p:xfrm>
          <a:off x="716097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730389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704278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79922"/>
              </p:ext>
            </p:extLst>
          </p:nvPr>
        </p:nvGraphicFramePr>
        <p:xfrm>
          <a:off x="924513" y="181673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067430" y="2426333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781595" y="2426333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32289"/>
              </p:ext>
            </p:extLst>
          </p:nvPr>
        </p:nvGraphicFramePr>
        <p:xfrm>
          <a:off x="54062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54919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26335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781"/>
              </p:ext>
            </p:extLst>
          </p:nvPr>
        </p:nvGraphicFramePr>
        <p:xfrm>
          <a:off x="663341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677633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625035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85954"/>
              </p:ext>
            </p:extLst>
          </p:nvPr>
        </p:nvGraphicFramePr>
        <p:xfrm>
          <a:off x="1272530" y="88441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1415447" y="1494012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1067430" y="1494012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0103"/>
              </p:ext>
            </p:extLst>
          </p:nvPr>
        </p:nvGraphicFramePr>
        <p:xfrm>
          <a:off x="3772700" y="87954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3915617" y="1489149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3644941" y="1489149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23490"/>
              </p:ext>
            </p:extLst>
          </p:nvPr>
        </p:nvGraphicFramePr>
        <p:xfrm>
          <a:off x="604390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18681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554919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936949"/>
      </p:ext>
    </p:extLst>
  </p:cSld>
  <p:clrMapOvr>
    <a:masterClrMapping/>
  </p:clrMapOvr>
  <p:transition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584855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634758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689986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741226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73254"/>
              </p:ext>
            </p:extLst>
          </p:nvPr>
        </p:nvGraphicFramePr>
        <p:xfrm>
          <a:off x="661538" y="43669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93620"/>
              </p:ext>
            </p:extLst>
          </p:nvPr>
        </p:nvGraphicFramePr>
        <p:xfrm>
          <a:off x="1198663" y="43669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512044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565756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164483"/>
              </p:ext>
            </p:extLst>
          </p:nvPr>
        </p:nvGraphicFramePr>
        <p:xfrm>
          <a:off x="1652558" y="349355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3502024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4039149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974850"/>
              </p:ext>
            </p:extLst>
          </p:nvPr>
        </p:nvGraphicFramePr>
        <p:xfrm>
          <a:off x="224760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2761874" y="866164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610743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625035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98491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716097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730389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704278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9092"/>
              </p:ext>
            </p:extLst>
          </p:nvPr>
        </p:nvGraphicFramePr>
        <p:xfrm>
          <a:off x="947373" y="35217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090290" y="4131315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804455" y="4131315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54062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54919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26335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663341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677633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625035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86934"/>
              </p:ext>
            </p:extLst>
          </p:nvPr>
        </p:nvGraphicFramePr>
        <p:xfrm>
          <a:off x="1295390" y="25893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1438307" y="3198994"/>
            <a:ext cx="357168" cy="29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1090290" y="3198994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3772700" y="87954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3915617" y="1489149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3644941" y="1489149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/>
        </p:nvGraphicFramePr>
        <p:xfrm>
          <a:off x="604390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18681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554919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70829"/>
      </p:ext>
    </p:extLst>
  </p:cSld>
  <p:clrMapOvr>
    <a:masterClrMapping/>
  </p:clrMapOvr>
  <p:transition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584855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634758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689986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741226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661538" y="43669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1198663" y="43669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512044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565756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036225"/>
              </p:ext>
            </p:extLst>
          </p:nvPr>
        </p:nvGraphicFramePr>
        <p:xfrm>
          <a:off x="1588088" y="35217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3502024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4039149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351248"/>
              </p:ext>
            </p:extLst>
          </p:nvPr>
        </p:nvGraphicFramePr>
        <p:xfrm>
          <a:off x="1847674" y="25893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2761874" y="866164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610743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625035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598491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716097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730389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704278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947373" y="35217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1090290" y="4131315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804455" y="4131315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54062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554919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26335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663341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677633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625035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1295390" y="25893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1438307" y="3198994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1090290" y="3198994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3772700" y="87954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3915617" y="1489149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3644941" y="1489149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/>
        </p:nvGraphicFramePr>
        <p:xfrm>
          <a:off x="604390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618681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554919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47344"/>
              </p:ext>
            </p:extLst>
          </p:nvPr>
        </p:nvGraphicFramePr>
        <p:xfrm>
          <a:off x="1534529" y="1819849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1731005" y="2398969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1438307" y="2398969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46027"/>
      </p:ext>
    </p:extLst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1122"/>
              </p:ext>
            </p:extLst>
          </p:nvPr>
        </p:nvGraphicFramePr>
        <p:xfrm>
          <a:off x="438551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34948"/>
              </p:ext>
            </p:extLst>
          </p:nvPr>
        </p:nvGraphicFramePr>
        <p:xfrm>
          <a:off x="488454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09200"/>
              </p:ext>
            </p:extLst>
          </p:nvPr>
        </p:nvGraphicFramePr>
        <p:xfrm>
          <a:off x="543682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42527"/>
              </p:ext>
            </p:extLst>
          </p:nvPr>
        </p:nvGraphicFramePr>
        <p:xfrm>
          <a:off x="594922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87826"/>
              </p:ext>
            </p:extLst>
          </p:nvPr>
        </p:nvGraphicFramePr>
        <p:xfrm>
          <a:off x="6551035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07800"/>
              </p:ext>
            </p:extLst>
          </p:nvPr>
        </p:nvGraphicFramePr>
        <p:xfrm>
          <a:off x="7088160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286276"/>
              </p:ext>
            </p:extLst>
          </p:nvPr>
        </p:nvGraphicFramePr>
        <p:xfrm>
          <a:off x="365740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29734"/>
              </p:ext>
            </p:extLst>
          </p:nvPr>
        </p:nvGraphicFramePr>
        <p:xfrm>
          <a:off x="419452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331028"/>
              </p:ext>
            </p:extLst>
          </p:nvPr>
        </p:nvGraphicFramePr>
        <p:xfrm>
          <a:off x="7477585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37176"/>
              </p:ext>
            </p:extLst>
          </p:nvPr>
        </p:nvGraphicFramePr>
        <p:xfrm>
          <a:off x="2038984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02072"/>
              </p:ext>
            </p:extLst>
          </p:nvPr>
        </p:nvGraphicFramePr>
        <p:xfrm>
          <a:off x="2576109" y="173690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27766"/>
              </p:ext>
            </p:extLst>
          </p:nvPr>
        </p:nvGraphicFramePr>
        <p:xfrm>
          <a:off x="7737171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38425"/>
              </p:ext>
            </p:extLst>
          </p:nvPr>
        </p:nvGraphicFramePr>
        <p:xfrm>
          <a:off x="1298834" y="866164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042287"/>
              </p:ext>
            </p:extLst>
          </p:nvPr>
        </p:nvGraphicFramePr>
        <p:xfrm>
          <a:off x="464439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78731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2187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78200"/>
              </p:ext>
            </p:extLst>
          </p:nvPr>
        </p:nvGraphicFramePr>
        <p:xfrm>
          <a:off x="569793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84085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557974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49549"/>
              </p:ext>
            </p:extLst>
          </p:nvPr>
        </p:nvGraphicFramePr>
        <p:xfrm>
          <a:off x="6836870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6979787" y="3191015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6693952" y="3191015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63961"/>
              </p:ext>
            </p:extLst>
          </p:nvPr>
        </p:nvGraphicFramePr>
        <p:xfrm>
          <a:off x="394323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08615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80031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56690"/>
              </p:ext>
            </p:extLst>
          </p:nvPr>
        </p:nvGraphicFramePr>
        <p:xfrm>
          <a:off x="51703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31329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78731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46752"/>
              </p:ext>
            </p:extLst>
          </p:nvPr>
        </p:nvGraphicFramePr>
        <p:xfrm>
          <a:off x="7184887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7327804" y="2258694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6979787" y="2258694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551401"/>
              </p:ext>
            </p:extLst>
          </p:nvPr>
        </p:nvGraphicFramePr>
        <p:xfrm>
          <a:off x="2309660" y="87954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2452577" y="1489149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2181901" y="1489149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77132"/>
              </p:ext>
            </p:extLst>
          </p:nvPr>
        </p:nvGraphicFramePr>
        <p:xfrm>
          <a:off x="458086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472377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408615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02895"/>
              </p:ext>
            </p:extLst>
          </p:nvPr>
        </p:nvGraphicFramePr>
        <p:xfrm>
          <a:off x="7424026" y="879549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7620502" y="1458669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7327804" y="1458669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27441"/>
      </p:ext>
    </p:extLst>
  </p:cSld>
  <p:clrMapOvr>
    <a:masterClrMapping/>
  </p:clrMapOvr>
  <p:transition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438551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88454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543682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594922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6551035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7088160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65740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419452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7477585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70392"/>
              </p:ext>
            </p:extLst>
          </p:nvPr>
        </p:nvGraphicFramePr>
        <p:xfrm>
          <a:off x="1484170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23781"/>
              </p:ext>
            </p:extLst>
          </p:nvPr>
        </p:nvGraphicFramePr>
        <p:xfrm>
          <a:off x="2021295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737171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56646"/>
              </p:ext>
            </p:extLst>
          </p:nvPr>
        </p:nvGraphicFramePr>
        <p:xfrm>
          <a:off x="744020" y="3244061"/>
          <a:ext cx="390292" cy="62784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3048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552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464439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78731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2187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569793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84085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557974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6836870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6979787" y="3191015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6693952" y="3191015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394323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08615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80031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51703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31329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78731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7184887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7327804" y="2258694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6979787" y="2258694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21257"/>
              </p:ext>
            </p:extLst>
          </p:nvPr>
        </p:nvGraphicFramePr>
        <p:xfrm>
          <a:off x="1754846" y="325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1897763" y="3867046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1627087" y="3867046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/>
        </p:nvGraphicFramePr>
        <p:xfrm>
          <a:off x="458086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472377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408615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/>
        </p:nvGraphicFramePr>
        <p:xfrm>
          <a:off x="7424026" y="879549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7620502" y="1458669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7327804" y="1458669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512928"/>
      </p:ext>
    </p:extLst>
  </p:cSld>
  <p:clrMapOvr>
    <a:masterClrMapping/>
  </p:clrMapOvr>
  <p:transition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438551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88454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543682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594922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6551035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7088160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65740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419452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7477585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1484170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2021295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7737171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11552"/>
              </p:ext>
            </p:extLst>
          </p:nvPr>
        </p:nvGraphicFramePr>
        <p:xfrm>
          <a:off x="1165860" y="3257445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464439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78731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452187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569793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84085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557974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6836870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6979787" y="3191015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6693952" y="3191015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394323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408615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80031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51703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531329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78731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7184887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7327804" y="2258694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6979787" y="2258694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1754846" y="325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1897763" y="3867046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1627087" y="3867046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/>
        </p:nvGraphicFramePr>
        <p:xfrm>
          <a:off x="458086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472377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408615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/>
        </p:nvGraphicFramePr>
        <p:xfrm>
          <a:off x="7424026" y="879549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7620502" y="1458669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7327804" y="1458669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99912"/>
              </p:ext>
            </p:extLst>
          </p:nvPr>
        </p:nvGraphicFramePr>
        <p:xfrm>
          <a:off x="1433465" y="2400091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1628611" y="3009691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1361006" y="3009691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89433"/>
      </p:ext>
    </p:extLst>
  </p:cSld>
  <p:clrMapOvr>
    <a:masterClrMapping/>
  </p:clrMapOvr>
  <p:transition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553913"/>
              </p:ext>
            </p:extLst>
          </p:nvPr>
        </p:nvGraphicFramePr>
        <p:xfrm>
          <a:off x="1162257" y="3444481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24675"/>
              </p:ext>
            </p:extLst>
          </p:nvPr>
        </p:nvGraphicFramePr>
        <p:xfrm>
          <a:off x="1661282" y="344448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93269"/>
              </p:ext>
            </p:extLst>
          </p:nvPr>
        </p:nvGraphicFramePr>
        <p:xfrm>
          <a:off x="2213566" y="342633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077780"/>
              </p:ext>
            </p:extLst>
          </p:nvPr>
        </p:nvGraphicFramePr>
        <p:xfrm>
          <a:off x="2725969" y="3426338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90031"/>
              </p:ext>
            </p:extLst>
          </p:nvPr>
        </p:nvGraphicFramePr>
        <p:xfrm>
          <a:off x="3327775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81761"/>
              </p:ext>
            </p:extLst>
          </p:nvPr>
        </p:nvGraphicFramePr>
        <p:xfrm>
          <a:off x="3864900" y="342669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4680"/>
              </p:ext>
            </p:extLst>
          </p:nvPr>
        </p:nvGraphicFramePr>
        <p:xfrm>
          <a:off x="434142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06535"/>
              </p:ext>
            </p:extLst>
          </p:nvPr>
        </p:nvGraphicFramePr>
        <p:xfrm>
          <a:off x="97126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188857"/>
              </p:ext>
            </p:extLst>
          </p:nvPr>
        </p:nvGraphicFramePr>
        <p:xfrm>
          <a:off x="4254325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78035"/>
              </p:ext>
            </p:extLst>
          </p:nvPr>
        </p:nvGraphicFramePr>
        <p:xfrm>
          <a:off x="5803512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67365"/>
              </p:ext>
            </p:extLst>
          </p:nvPr>
        </p:nvGraphicFramePr>
        <p:xfrm>
          <a:off x="6340637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53723"/>
              </p:ext>
            </p:extLst>
          </p:nvPr>
        </p:nvGraphicFramePr>
        <p:xfrm>
          <a:off x="4513911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83428"/>
              </p:ext>
            </p:extLst>
          </p:nvPr>
        </p:nvGraphicFramePr>
        <p:xfrm>
          <a:off x="5485202" y="1724060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71021"/>
              </p:ext>
            </p:extLst>
          </p:nvPr>
        </p:nvGraphicFramePr>
        <p:xfrm>
          <a:off x="1421137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564054" y="3180746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298614" y="3180746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49926"/>
              </p:ext>
            </p:extLst>
          </p:nvPr>
        </p:nvGraphicFramePr>
        <p:xfrm>
          <a:off x="2474678" y="25711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2617595" y="3180746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356483" y="3180746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38363"/>
              </p:ext>
            </p:extLst>
          </p:nvPr>
        </p:nvGraphicFramePr>
        <p:xfrm>
          <a:off x="3613610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3756527" y="3191015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3470692" y="3191015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09628"/>
              </p:ext>
            </p:extLst>
          </p:nvPr>
        </p:nvGraphicFramePr>
        <p:xfrm>
          <a:off x="71997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862894" y="2328255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77059" y="2328255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49724"/>
              </p:ext>
            </p:extLst>
          </p:nvPr>
        </p:nvGraphicFramePr>
        <p:xfrm>
          <a:off x="1947117" y="171865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2090034" y="2328255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1564054" y="2328255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93484"/>
              </p:ext>
            </p:extLst>
          </p:nvPr>
        </p:nvGraphicFramePr>
        <p:xfrm>
          <a:off x="3961627" y="164909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4104544" y="2258694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3756527" y="2258694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95916"/>
              </p:ext>
            </p:extLst>
          </p:nvPr>
        </p:nvGraphicFramePr>
        <p:xfrm>
          <a:off x="6074188" y="17240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6217105" y="2333661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5946429" y="2333661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07216"/>
              </p:ext>
            </p:extLst>
          </p:nvPr>
        </p:nvGraphicFramePr>
        <p:xfrm>
          <a:off x="1357601" y="866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500518" y="1475764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862894" y="1475764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61688"/>
              </p:ext>
            </p:extLst>
          </p:nvPr>
        </p:nvGraphicFramePr>
        <p:xfrm>
          <a:off x="4200766" y="879549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4397242" y="1458669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4104544" y="1458669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34093"/>
              </p:ext>
            </p:extLst>
          </p:nvPr>
        </p:nvGraphicFramePr>
        <p:xfrm>
          <a:off x="5752807" y="866706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5947953" y="1476306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5680348" y="1476306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6389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lang="pt-BR"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O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rato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roeu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a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roupa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do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rei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de</a:t>
            </a:r>
            <a:r>
              <a:rPr lang="pt-BR" b="1" dirty="0" err="1">
                <a:solidFill>
                  <a:srgbClr val="FF0000"/>
                </a:solidFill>
                <a:latin typeface="+mj-lt"/>
              </a:rPr>
              <a:t>_</a:t>
            </a:r>
            <a:r>
              <a:rPr lang="pt-BR" b="1" i="0" dirty="0" err="1">
                <a:solidFill>
                  <a:schemeClr val="tx1"/>
                </a:solidFill>
                <a:effectLst/>
                <a:latin typeface="+mj-lt"/>
              </a:rPr>
              <a:t>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31764"/>
              </p:ext>
            </p:extLst>
          </p:nvPr>
        </p:nvGraphicFramePr>
        <p:xfrm>
          <a:off x="6167194" y="133350"/>
          <a:ext cx="2318438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60198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490425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578981"/>
              </p:ext>
            </p:extLst>
          </p:nvPr>
        </p:nvGraphicFramePr>
        <p:xfrm>
          <a:off x="1161462" y="49881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85703"/>
              </p:ext>
            </p:extLst>
          </p:nvPr>
        </p:nvGraphicFramePr>
        <p:xfrm>
          <a:off x="1660487" y="49881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360539"/>
              </p:ext>
            </p:extLst>
          </p:nvPr>
        </p:nvGraphicFramePr>
        <p:xfrm>
          <a:off x="2212771" y="49699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8311"/>
              </p:ext>
            </p:extLst>
          </p:nvPr>
        </p:nvGraphicFramePr>
        <p:xfrm>
          <a:off x="2725174" y="49699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16609"/>
              </p:ext>
            </p:extLst>
          </p:nvPr>
        </p:nvGraphicFramePr>
        <p:xfrm>
          <a:off x="3180483" y="498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051263"/>
              </p:ext>
            </p:extLst>
          </p:nvPr>
        </p:nvGraphicFramePr>
        <p:xfrm>
          <a:off x="3717608" y="498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786697"/>
              </p:ext>
            </p:extLst>
          </p:nvPr>
        </p:nvGraphicFramePr>
        <p:xfrm>
          <a:off x="433347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1369"/>
              </p:ext>
            </p:extLst>
          </p:nvPr>
        </p:nvGraphicFramePr>
        <p:xfrm>
          <a:off x="970472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94636"/>
              </p:ext>
            </p:extLst>
          </p:nvPr>
        </p:nvGraphicFramePr>
        <p:xfrm>
          <a:off x="4107033" y="4142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5803512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340637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24611"/>
              </p:ext>
            </p:extLst>
          </p:nvPr>
        </p:nvGraphicFramePr>
        <p:xfrm>
          <a:off x="4366619" y="320984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5485202" y="1724060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642410"/>
              </p:ext>
            </p:extLst>
          </p:nvPr>
        </p:nvGraphicFramePr>
        <p:xfrm>
          <a:off x="1420342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563259" y="47244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297819" y="47244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14319"/>
              </p:ext>
            </p:extLst>
          </p:nvPr>
        </p:nvGraphicFramePr>
        <p:xfrm>
          <a:off x="2473883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2616800" y="47244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355688" y="47244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50873"/>
              </p:ext>
            </p:extLst>
          </p:nvPr>
        </p:nvGraphicFramePr>
        <p:xfrm>
          <a:off x="3466318" y="4142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3609235" y="4751764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3323400" y="4751764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887982"/>
              </p:ext>
            </p:extLst>
          </p:nvPr>
        </p:nvGraphicFramePr>
        <p:xfrm>
          <a:off x="719182" y="326230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862099" y="3871909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76264" y="3871909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030265"/>
              </p:ext>
            </p:extLst>
          </p:nvPr>
        </p:nvGraphicFramePr>
        <p:xfrm>
          <a:off x="1946322" y="326230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2089239" y="3871909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1563259" y="3871909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01564"/>
              </p:ext>
            </p:extLst>
          </p:nvPr>
        </p:nvGraphicFramePr>
        <p:xfrm>
          <a:off x="3814335" y="320984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3957252" y="3819443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3609235" y="3819443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6074188" y="17240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6217105" y="2333661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5946429" y="2333661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098477"/>
              </p:ext>
            </p:extLst>
          </p:nvPr>
        </p:nvGraphicFramePr>
        <p:xfrm>
          <a:off x="1356806" y="240981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499723" y="3019418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862099" y="3019418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81499"/>
              </p:ext>
            </p:extLst>
          </p:nvPr>
        </p:nvGraphicFramePr>
        <p:xfrm>
          <a:off x="4053474" y="2440298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4249950" y="3019418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3957252" y="3019418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/>
        </p:nvGraphicFramePr>
        <p:xfrm>
          <a:off x="5752807" y="866706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5947953" y="1476306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5680348" y="1476306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131060"/>
      </p:ext>
    </p:extLst>
  </p:cSld>
  <p:clrMapOvr>
    <a:masterClrMapping/>
  </p:clrMapOvr>
  <p:transition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1161462" y="4988135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1660487" y="498813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2212771" y="496999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2725174" y="4969992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3180483" y="498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3717608" y="498744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433347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970472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4107033" y="4142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5803512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6340637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4366619" y="320984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5485202" y="1724060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1420342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1563259" y="4724400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1297819" y="4724400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2473883" y="411480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2616800" y="4724400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2355688" y="4724400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3466318" y="414216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3609235" y="4751764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3323400" y="4751764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719182" y="326230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862099" y="3871909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76264" y="3871909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1946322" y="326230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2089239" y="3871909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1563259" y="3871909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3814335" y="320984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3957252" y="3819443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3609235" y="3819443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6074188" y="17240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6217105" y="2333661"/>
            <a:ext cx="266449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5946429" y="2333661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/>
        </p:nvGraphicFramePr>
        <p:xfrm>
          <a:off x="1356806" y="240981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499723" y="3019418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862099" y="3019418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/>
        </p:nvGraphicFramePr>
        <p:xfrm>
          <a:off x="4053474" y="2440298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4249950" y="3019418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3957252" y="3019418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/>
        </p:nvGraphicFramePr>
        <p:xfrm>
          <a:off x="5752807" y="866706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5947953" y="1476306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5680348" y="1476306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CC77E17A-6609-4572-B3E6-0F2EF2F3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703581"/>
              </p:ext>
            </p:extLst>
          </p:nvPr>
        </p:nvGraphicFramePr>
        <p:xfrm>
          <a:off x="2759718" y="1648202"/>
          <a:ext cx="3829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29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820EE1A-E734-40D3-8769-F6D7703FB910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2951181" y="2257802"/>
            <a:ext cx="1298769" cy="18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649D3D8-3C7C-45BF-AC57-CCD2A1ADEACC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1499723" y="2257802"/>
            <a:ext cx="1451458" cy="152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347808"/>
      </p:ext>
    </p:extLst>
  </p:cSld>
  <p:clrMapOvr>
    <a:masterClrMapping/>
  </p:clrMapOvr>
  <p:transition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11290"/>
              </p:ext>
            </p:extLst>
          </p:nvPr>
        </p:nvGraphicFramePr>
        <p:xfrm>
          <a:off x="3789375" y="4298079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42705"/>
              </p:ext>
            </p:extLst>
          </p:nvPr>
        </p:nvGraphicFramePr>
        <p:xfrm>
          <a:off x="4288400" y="429807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75038"/>
              </p:ext>
            </p:extLst>
          </p:nvPr>
        </p:nvGraphicFramePr>
        <p:xfrm>
          <a:off x="4840684" y="427993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10227"/>
              </p:ext>
            </p:extLst>
          </p:nvPr>
        </p:nvGraphicFramePr>
        <p:xfrm>
          <a:off x="5353087" y="4279936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38104"/>
              </p:ext>
            </p:extLst>
          </p:nvPr>
        </p:nvGraphicFramePr>
        <p:xfrm>
          <a:off x="5808396" y="429739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62084"/>
              </p:ext>
            </p:extLst>
          </p:nvPr>
        </p:nvGraphicFramePr>
        <p:xfrm>
          <a:off x="6345521" y="429739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34106"/>
              </p:ext>
            </p:extLst>
          </p:nvPr>
        </p:nvGraphicFramePr>
        <p:xfrm>
          <a:off x="3061260" y="342474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74391"/>
              </p:ext>
            </p:extLst>
          </p:nvPr>
        </p:nvGraphicFramePr>
        <p:xfrm>
          <a:off x="3598385" y="342474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031459"/>
              </p:ext>
            </p:extLst>
          </p:nvPr>
        </p:nvGraphicFramePr>
        <p:xfrm>
          <a:off x="6734946" y="345210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56265"/>
              </p:ext>
            </p:extLst>
          </p:nvPr>
        </p:nvGraphicFramePr>
        <p:xfrm>
          <a:off x="1719192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22682"/>
              </p:ext>
            </p:extLst>
          </p:nvPr>
        </p:nvGraphicFramePr>
        <p:xfrm>
          <a:off x="2270171" y="258141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80027"/>
              </p:ext>
            </p:extLst>
          </p:nvPr>
        </p:nvGraphicFramePr>
        <p:xfrm>
          <a:off x="6994532" y="251978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15302"/>
              </p:ext>
            </p:extLst>
          </p:nvPr>
        </p:nvGraphicFramePr>
        <p:xfrm>
          <a:off x="1400882" y="1724060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66460"/>
              </p:ext>
            </p:extLst>
          </p:nvPr>
        </p:nvGraphicFramePr>
        <p:xfrm>
          <a:off x="4048255" y="342474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191172" y="4034344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925732" y="4034344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27693"/>
              </p:ext>
            </p:extLst>
          </p:nvPr>
        </p:nvGraphicFramePr>
        <p:xfrm>
          <a:off x="5101796" y="342474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244713" y="4034344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983601" y="4034344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129329"/>
              </p:ext>
            </p:extLst>
          </p:nvPr>
        </p:nvGraphicFramePr>
        <p:xfrm>
          <a:off x="6094231" y="345210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6237148" y="4061708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5951313" y="4061708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98445"/>
              </p:ext>
            </p:extLst>
          </p:nvPr>
        </p:nvGraphicFramePr>
        <p:xfrm>
          <a:off x="3347095" y="257225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3490012" y="3181853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204177" y="3181853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91595"/>
              </p:ext>
            </p:extLst>
          </p:nvPr>
        </p:nvGraphicFramePr>
        <p:xfrm>
          <a:off x="4574235" y="257225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4717152" y="3181853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191172" y="3181853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70817"/>
              </p:ext>
            </p:extLst>
          </p:nvPr>
        </p:nvGraphicFramePr>
        <p:xfrm>
          <a:off x="6442248" y="251978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6585165" y="3129387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6237148" y="3129387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67950"/>
              </p:ext>
            </p:extLst>
          </p:nvPr>
        </p:nvGraphicFramePr>
        <p:xfrm>
          <a:off x="1989868" y="172406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2132785" y="2333661"/>
            <a:ext cx="280303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1862109" y="2333661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83211"/>
              </p:ext>
            </p:extLst>
          </p:nvPr>
        </p:nvGraphicFramePr>
        <p:xfrm>
          <a:off x="3984719" y="171976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4127636" y="2329362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3490012" y="2329362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23590"/>
              </p:ext>
            </p:extLst>
          </p:nvPr>
        </p:nvGraphicFramePr>
        <p:xfrm>
          <a:off x="6681387" y="1750242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6877863" y="2329362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6585165" y="2329362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27282"/>
              </p:ext>
            </p:extLst>
          </p:nvPr>
        </p:nvGraphicFramePr>
        <p:xfrm>
          <a:off x="1668487" y="866706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1863633" y="1476306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1596028" y="1476306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CC77E17A-6609-4572-B3E6-0F2EF2F3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958176"/>
              </p:ext>
            </p:extLst>
          </p:nvPr>
        </p:nvGraphicFramePr>
        <p:xfrm>
          <a:off x="5387630" y="866706"/>
          <a:ext cx="390291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820EE1A-E734-40D3-8769-F6D7703FB910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5582775" y="1476306"/>
            <a:ext cx="1295088" cy="2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649D3D8-3C7C-45BF-AC57-CCD2A1ADEACC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4127636" y="1476306"/>
            <a:ext cx="1455139" cy="2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1673"/>
      </p:ext>
    </p:extLst>
  </p:cSld>
  <p:clrMapOvr>
    <a:masterClrMapping/>
  </p:clrMapOvr>
  <p:transition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76186"/>
              </p:ext>
            </p:extLst>
          </p:nvPr>
        </p:nvGraphicFramePr>
        <p:xfrm>
          <a:off x="3789375" y="6111639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80844"/>
              </p:ext>
            </p:extLst>
          </p:nvPr>
        </p:nvGraphicFramePr>
        <p:xfrm>
          <a:off x="4288400" y="611163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94693"/>
              </p:ext>
            </p:extLst>
          </p:nvPr>
        </p:nvGraphicFramePr>
        <p:xfrm>
          <a:off x="4840684" y="609349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491779"/>
              </p:ext>
            </p:extLst>
          </p:nvPr>
        </p:nvGraphicFramePr>
        <p:xfrm>
          <a:off x="5353087" y="6093496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29746"/>
              </p:ext>
            </p:extLst>
          </p:nvPr>
        </p:nvGraphicFramePr>
        <p:xfrm>
          <a:off x="5808396" y="611095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50357"/>
              </p:ext>
            </p:extLst>
          </p:nvPr>
        </p:nvGraphicFramePr>
        <p:xfrm>
          <a:off x="6345521" y="611095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0793"/>
              </p:ext>
            </p:extLst>
          </p:nvPr>
        </p:nvGraphicFramePr>
        <p:xfrm>
          <a:off x="3061260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79954"/>
              </p:ext>
            </p:extLst>
          </p:nvPr>
        </p:nvGraphicFramePr>
        <p:xfrm>
          <a:off x="3598385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08897"/>
              </p:ext>
            </p:extLst>
          </p:nvPr>
        </p:nvGraphicFramePr>
        <p:xfrm>
          <a:off x="6734946" y="526566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62102"/>
              </p:ext>
            </p:extLst>
          </p:nvPr>
        </p:nvGraphicFramePr>
        <p:xfrm>
          <a:off x="2260212" y="43949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85946"/>
              </p:ext>
            </p:extLst>
          </p:nvPr>
        </p:nvGraphicFramePr>
        <p:xfrm>
          <a:off x="2811191" y="43949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83016"/>
              </p:ext>
            </p:extLst>
          </p:nvPr>
        </p:nvGraphicFramePr>
        <p:xfrm>
          <a:off x="6994532" y="433334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287"/>
              </p:ext>
            </p:extLst>
          </p:nvPr>
        </p:nvGraphicFramePr>
        <p:xfrm>
          <a:off x="1941902" y="3537620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81015"/>
              </p:ext>
            </p:extLst>
          </p:nvPr>
        </p:nvGraphicFramePr>
        <p:xfrm>
          <a:off x="4048255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191172" y="5847904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925732" y="5847904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84381"/>
              </p:ext>
            </p:extLst>
          </p:nvPr>
        </p:nvGraphicFramePr>
        <p:xfrm>
          <a:off x="5101796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244713" y="5847904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983601" y="5847904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832348"/>
              </p:ext>
            </p:extLst>
          </p:nvPr>
        </p:nvGraphicFramePr>
        <p:xfrm>
          <a:off x="6094231" y="526566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6237148" y="5875268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5951313" y="5875268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11812"/>
              </p:ext>
            </p:extLst>
          </p:nvPr>
        </p:nvGraphicFramePr>
        <p:xfrm>
          <a:off x="3347095" y="438581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3490012" y="4995413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204177" y="4995413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56574"/>
              </p:ext>
            </p:extLst>
          </p:nvPr>
        </p:nvGraphicFramePr>
        <p:xfrm>
          <a:off x="4574235" y="438581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4717152" y="4995413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191172" y="4995413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53625"/>
              </p:ext>
            </p:extLst>
          </p:nvPr>
        </p:nvGraphicFramePr>
        <p:xfrm>
          <a:off x="6442248" y="433334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6585165" y="4942947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6237148" y="4942947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86930"/>
              </p:ext>
            </p:extLst>
          </p:nvPr>
        </p:nvGraphicFramePr>
        <p:xfrm>
          <a:off x="2530888" y="35376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2673805" y="4147221"/>
            <a:ext cx="280303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2403129" y="4147221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00692"/>
              </p:ext>
            </p:extLst>
          </p:nvPr>
        </p:nvGraphicFramePr>
        <p:xfrm>
          <a:off x="3984719" y="353332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4127636" y="4142922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3490012" y="4142922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78951"/>
              </p:ext>
            </p:extLst>
          </p:nvPr>
        </p:nvGraphicFramePr>
        <p:xfrm>
          <a:off x="6681387" y="3563802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6877863" y="4142922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6585165" y="4142922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89448"/>
              </p:ext>
            </p:extLst>
          </p:nvPr>
        </p:nvGraphicFramePr>
        <p:xfrm>
          <a:off x="2209507" y="2680266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2404653" y="3289866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2137048" y="3289866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CC77E17A-6609-4572-B3E6-0F2EF2F3D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49369"/>
              </p:ext>
            </p:extLst>
          </p:nvPr>
        </p:nvGraphicFramePr>
        <p:xfrm>
          <a:off x="5387630" y="2680266"/>
          <a:ext cx="390291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820EE1A-E734-40D3-8769-F6D7703FB910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5582775" y="3289866"/>
            <a:ext cx="1295088" cy="2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649D3D8-3C7C-45BF-AC57-CCD2A1ADEACC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4127636" y="3289866"/>
            <a:ext cx="1455139" cy="2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166249"/>
      </p:ext>
    </p:extLst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/>
          </p:cNvGraphicFramePr>
          <p:nvPr/>
        </p:nvGraphicFramePr>
        <p:xfrm>
          <a:off x="3789375" y="6111639"/>
          <a:ext cx="27271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71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/>
          </p:cNvGraphicFramePr>
          <p:nvPr/>
        </p:nvGraphicFramePr>
        <p:xfrm>
          <a:off x="4288400" y="6111639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/>
          </p:cNvGraphicFramePr>
          <p:nvPr/>
        </p:nvGraphicFramePr>
        <p:xfrm>
          <a:off x="4840684" y="6093496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/>
          </p:cNvGraphicFramePr>
          <p:nvPr/>
        </p:nvGraphicFramePr>
        <p:xfrm>
          <a:off x="5353087" y="6093496"/>
          <a:ext cx="28032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32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/>
          </p:cNvGraphicFramePr>
          <p:nvPr/>
        </p:nvGraphicFramePr>
        <p:xfrm>
          <a:off x="5808396" y="611095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/>
          </p:cNvGraphicFramePr>
          <p:nvPr/>
        </p:nvGraphicFramePr>
        <p:xfrm>
          <a:off x="6345521" y="6110950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/>
          </p:cNvGraphicFramePr>
          <p:nvPr/>
        </p:nvGraphicFramePr>
        <p:xfrm>
          <a:off x="3061260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/>
          </p:cNvGraphicFramePr>
          <p:nvPr/>
        </p:nvGraphicFramePr>
        <p:xfrm>
          <a:off x="3598385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/>
          </p:cNvGraphicFramePr>
          <p:nvPr/>
        </p:nvGraphicFramePr>
        <p:xfrm>
          <a:off x="6734946" y="526566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/>
          </p:cNvGraphicFramePr>
          <p:nvPr/>
        </p:nvGraphicFramePr>
        <p:xfrm>
          <a:off x="2260212" y="43949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/>
          </p:cNvGraphicFramePr>
          <p:nvPr/>
        </p:nvGraphicFramePr>
        <p:xfrm>
          <a:off x="2811191" y="4394975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/>
          </p:cNvGraphicFramePr>
          <p:nvPr/>
        </p:nvGraphicFramePr>
        <p:xfrm>
          <a:off x="6994532" y="433334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8635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/>
          </p:cNvGraphicFramePr>
          <p:nvPr/>
        </p:nvGraphicFramePr>
        <p:xfrm>
          <a:off x="1941902" y="3537620"/>
          <a:ext cx="390292" cy="61405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09252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91783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4C19D3DC-3165-47A9-A868-6369CFEC1D66}"/>
              </a:ext>
            </a:extLst>
          </p:cNvPr>
          <p:cNvSpPr/>
          <p:nvPr/>
        </p:nvSpPr>
        <p:spPr>
          <a:xfrm>
            <a:off x="1165860" y="723900"/>
            <a:ext cx="6935054" cy="87504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/>
          </p:cNvGraphicFramePr>
          <p:nvPr/>
        </p:nvGraphicFramePr>
        <p:xfrm>
          <a:off x="4048255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>
            <a:off x="4191172" y="5847904"/>
            <a:ext cx="240145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flipH="1">
            <a:off x="3925732" y="5847904"/>
            <a:ext cx="265440" cy="263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/>
          </p:cNvGraphicFramePr>
          <p:nvPr/>
        </p:nvGraphicFramePr>
        <p:xfrm>
          <a:off x="5101796" y="5238304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>
            <a:off x="5244713" y="5847904"/>
            <a:ext cx="248537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4983601" y="5847904"/>
            <a:ext cx="261112" cy="24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/>
          </p:cNvGraphicFramePr>
          <p:nvPr/>
        </p:nvGraphicFramePr>
        <p:xfrm>
          <a:off x="6094231" y="5265668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6237148" y="5875268"/>
            <a:ext cx="251290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/>
            <a:stCxn id="23" idx="2"/>
            <a:endCxn id="11" idx="0"/>
          </p:cNvCxnSpPr>
          <p:nvPr/>
        </p:nvCxnSpPr>
        <p:spPr>
          <a:xfrm flipH="1">
            <a:off x="5951313" y="5875268"/>
            <a:ext cx="285835" cy="23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/>
          </p:cNvGraphicFramePr>
          <p:nvPr/>
        </p:nvGraphicFramePr>
        <p:xfrm>
          <a:off x="3347095" y="438581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/>
            <a:stCxn id="29" idx="2"/>
            <a:endCxn id="14" idx="0"/>
          </p:cNvCxnSpPr>
          <p:nvPr/>
        </p:nvCxnSpPr>
        <p:spPr>
          <a:xfrm>
            <a:off x="3490012" y="4995413"/>
            <a:ext cx="25129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3204177" y="4995413"/>
            <a:ext cx="285835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/>
          </p:cNvGraphicFramePr>
          <p:nvPr/>
        </p:nvGraphicFramePr>
        <p:xfrm>
          <a:off x="4574235" y="4385813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/>
            <a:stCxn id="32" idx="2"/>
            <a:endCxn id="25" idx="0"/>
          </p:cNvCxnSpPr>
          <p:nvPr/>
        </p:nvCxnSpPr>
        <p:spPr>
          <a:xfrm>
            <a:off x="4717152" y="4995413"/>
            <a:ext cx="527561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flipH="1">
            <a:off x="4191172" y="4995413"/>
            <a:ext cx="525980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/>
          </p:cNvGraphicFramePr>
          <p:nvPr/>
        </p:nvGraphicFramePr>
        <p:xfrm>
          <a:off x="6442248" y="4333347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/>
            <a:stCxn id="35" idx="2"/>
            <a:endCxn id="15" idx="0"/>
          </p:cNvCxnSpPr>
          <p:nvPr/>
        </p:nvCxnSpPr>
        <p:spPr>
          <a:xfrm>
            <a:off x="6585165" y="4942947"/>
            <a:ext cx="292698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/>
            <a:stCxn id="35" idx="2"/>
            <a:endCxn id="23" idx="0"/>
          </p:cNvCxnSpPr>
          <p:nvPr/>
        </p:nvCxnSpPr>
        <p:spPr>
          <a:xfrm flipH="1">
            <a:off x="6237148" y="4942947"/>
            <a:ext cx="348017" cy="32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/>
          </p:cNvGraphicFramePr>
          <p:nvPr/>
        </p:nvGraphicFramePr>
        <p:xfrm>
          <a:off x="2530888" y="3537621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>
            <a:off x="2673805" y="4147221"/>
            <a:ext cx="280303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 flipH="1">
            <a:off x="2403129" y="4147221"/>
            <a:ext cx="270676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/>
          </p:cNvGraphicFramePr>
          <p:nvPr/>
        </p:nvGraphicFramePr>
        <p:xfrm>
          <a:off x="3984719" y="3533322"/>
          <a:ext cx="285835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58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4127636" y="4142922"/>
            <a:ext cx="589516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3490012" y="4142922"/>
            <a:ext cx="637624" cy="24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/>
          </p:cNvGraphicFramePr>
          <p:nvPr/>
        </p:nvGraphicFramePr>
        <p:xfrm>
          <a:off x="6681387" y="3563802"/>
          <a:ext cx="392952" cy="57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295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>
            <a:off x="6877863" y="4142922"/>
            <a:ext cx="259586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 flipH="1">
            <a:off x="6585165" y="4142922"/>
            <a:ext cx="292698" cy="19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/>
          </p:cNvGraphicFramePr>
          <p:nvPr/>
        </p:nvGraphicFramePr>
        <p:xfrm>
          <a:off x="2209507" y="2680266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2404653" y="3289866"/>
            <a:ext cx="269152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/>
            <a:stCxn id="47" idx="2"/>
            <a:endCxn id="19" idx="0"/>
          </p:cNvCxnSpPr>
          <p:nvPr/>
        </p:nvCxnSpPr>
        <p:spPr>
          <a:xfrm flipH="1">
            <a:off x="2137048" y="3289866"/>
            <a:ext cx="267605" cy="247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CC77E17A-6609-4572-B3E6-0F2EF2F3D792}"/>
              </a:ext>
            </a:extLst>
          </p:cNvPr>
          <p:cNvGraphicFramePr>
            <a:graphicFrameLocks noGrp="1"/>
          </p:cNvGraphicFramePr>
          <p:nvPr/>
        </p:nvGraphicFramePr>
        <p:xfrm>
          <a:off x="5387630" y="2680266"/>
          <a:ext cx="390291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820EE1A-E734-40D3-8769-F6D7703FB910}"/>
              </a:ext>
            </a:extLst>
          </p:cNvPr>
          <p:cNvCxnSpPr>
            <a:cxnSpLocks/>
            <a:stCxn id="50" idx="2"/>
            <a:endCxn id="44" idx="0"/>
          </p:cNvCxnSpPr>
          <p:nvPr/>
        </p:nvCxnSpPr>
        <p:spPr>
          <a:xfrm>
            <a:off x="5582775" y="3289866"/>
            <a:ext cx="1295088" cy="273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649D3D8-3C7C-45BF-AC57-CCD2A1ADEACC}"/>
              </a:ext>
            </a:extLst>
          </p:cNvPr>
          <p:cNvCxnSpPr>
            <a:cxnSpLocks/>
            <a:stCxn id="50" idx="2"/>
            <a:endCxn id="41" idx="0"/>
          </p:cNvCxnSpPr>
          <p:nvPr/>
        </p:nvCxnSpPr>
        <p:spPr>
          <a:xfrm flipH="1">
            <a:off x="4127636" y="3289866"/>
            <a:ext cx="1455139" cy="243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E955547C-4E39-418E-8E8D-61B19475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554207"/>
              </p:ext>
            </p:extLst>
          </p:nvPr>
        </p:nvGraphicFramePr>
        <p:xfrm>
          <a:off x="3737344" y="1822911"/>
          <a:ext cx="390292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0292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61610">
                <a:tc>
                  <a:txBody>
                    <a:bodyPr/>
                    <a:lstStyle/>
                    <a:p>
                      <a:r>
                        <a:rPr lang="pt-BR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17AB4F4-7F4F-4F0C-8BF0-5F9273975B2F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>
            <a:off x="3932490" y="2432511"/>
            <a:ext cx="1650285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51922A4A-D795-4A0E-AD01-18ED2F2DC5BA}"/>
              </a:ext>
            </a:extLst>
          </p:cNvPr>
          <p:cNvCxnSpPr>
            <a:cxnSpLocks/>
            <a:stCxn id="53" idx="2"/>
            <a:endCxn id="47" idx="0"/>
          </p:cNvCxnSpPr>
          <p:nvPr/>
        </p:nvCxnSpPr>
        <p:spPr>
          <a:xfrm flipH="1">
            <a:off x="2404653" y="2432511"/>
            <a:ext cx="1527837" cy="24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947128"/>
      </p:ext>
    </p:extLst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1127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2: Árvore</a:t>
            </a:r>
            <a:endParaRPr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0F5C45AF-5F40-4A3A-9481-8CA24908AD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69226674"/>
              </p:ext>
            </p:extLst>
          </p:nvPr>
        </p:nvGraphicFramePr>
        <p:xfrm>
          <a:off x="4929108" y="4421107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299EAFB0-F3B0-4930-9A88-C657C51E90C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2192022"/>
              </p:ext>
            </p:extLst>
          </p:nvPr>
        </p:nvGraphicFramePr>
        <p:xfrm>
          <a:off x="5428133" y="442110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9B1F59D1-2690-4177-99BA-881F0FD2153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33279311"/>
              </p:ext>
            </p:extLst>
          </p:nvPr>
        </p:nvGraphicFramePr>
        <p:xfrm>
          <a:off x="5980417" y="440296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FC3FBBBD-673D-46CC-8792-516AD69A5D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7861937"/>
              </p:ext>
            </p:extLst>
          </p:nvPr>
        </p:nvGraphicFramePr>
        <p:xfrm>
          <a:off x="6492820" y="4402964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19EC4943-23B4-4914-A666-13A805EBEEA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35137905"/>
              </p:ext>
            </p:extLst>
          </p:nvPr>
        </p:nvGraphicFramePr>
        <p:xfrm>
          <a:off x="6948129" y="442041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7E9C03CC-DF8D-459F-A8EC-72D71E80E7D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8988188"/>
              </p:ext>
            </p:extLst>
          </p:nvPr>
        </p:nvGraphicFramePr>
        <p:xfrm>
          <a:off x="7485254" y="442041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6DAA1F68-008F-4966-BA24-006032EC608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46440535"/>
              </p:ext>
            </p:extLst>
          </p:nvPr>
        </p:nvGraphicFramePr>
        <p:xfrm>
          <a:off x="4200993" y="354777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92F839DF-09D0-4CEC-B4CB-BF302F09ED8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33245622"/>
              </p:ext>
            </p:extLst>
          </p:nvPr>
        </p:nvGraphicFramePr>
        <p:xfrm>
          <a:off x="4738118" y="354777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9A050841-A61B-4204-A9BD-16D48EFC621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22261541"/>
              </p:ext>
            </p:extLst>
          </p:nvPr>
        </p:nvGraphicFramePr>
        <p:xfrm>
          <a:off x="7874679" y="357513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C8FAF680-B4A9-4C08-B862-58E6A4CD507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712028"/>
              </p:ext>
            </p:extLst>
          </p:nvPr>
        </p:nvGraphicFramePr>
        <p:xfrm>
          <a:off x="3399945" y="270444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E294DEDF-4DC8-45FE-8A65-2D8DC0045E0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99217264"/>
              </p:ext>
            </p:extLst>
          </p:nvPr>
        </p:nvGraphicFramePr>
        <p:xfrm>
          <a:off x="3950924" y="270444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DF9D3066-8CF4-4F55-AE38-B286080209B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61189025"/>
              </p:ext>
            </p:extLst>
          </p:nvPr>
        </p:nvGraphicFramePr>
        <p:xfrm>
          <a:off x="8134265" y="264281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9A007A3F-FF04-4A36-860F-39E601E17E3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50021497"/>
              </p:ext>
            </p:extLst>
          </p:nvPr>
        </p:nvGraphicFramePr>
        <p:xfrm>
          <a:off x="3081635" y="1847088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1" name="Tabela 5">
            <a:extLst>
              <a:ext uri="{FF2B5EF4-FFF2-40B4-BE49-F238E27FC236}">
                <a16:creationId xmlns:a16="http://schemas.microsoft.com/office/drawing/2014/main" id="{BFDA1DF1-23F0-4A4B-8558-AC39D093CA4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1407709"/>
              </p:ext>
            </p:extLst>
          </p:nvPr>
        </p:nvGraphicFramePr>
        <p:xfrm>
          <a:off x="5187988" y="354777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75F5996-03D4-47C2-A2CC-BC6579D81C36}"/>
              </a:ext>
            </a:extLst>
          </p:cNvPr>
          <p:cNvCxnSpPr>
            <a:cxnSpLocks noChangeAspect="1"/>
            <a:stCxn id="21" idx="2"/>
            <a:endCxn id="8" idx="0"/>
          </p:cNvCxnSpPr>
          <p:nvPr/>
        </p:nvCxnSpPr>
        <p:spPr>
          <a:xfrm>
            <a:off x="5324661" y="4018814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B64E81E-0156-4C51-8E37-157D1706DC4C}"/>
              </a:ext>
            </a:extLst>
          </p:cNvPr>
          <p:cNvCxnSpPr>
            <a:cxnSpLocks noChangeAspect="1"/>
            <a:stCxn id="21" idx="2"/>
            <a:endCxn id="5" idx="0"/>
          </p:cNvCxnSpPr>
          <p:nvPr/>
        </p:nvCxnSpPr>
        <p:spPr>
          <a:xfrm flipH="1">
            <a:off x="5059507" y="4018814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1E5318D9-870B-4F6E-861B-C7CB87715D8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39657028"/>
              </p:ext>
            </p:extLst>
          </p:nvPr>
        </p:nvGraphicFramePr>
        <p:xfrm>
          <a:off x="6241529" y="354777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DE61D5B-77C8-4A83-ACA1-D7AAE5DAF33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>
            <a:off x="6378202" y="4018814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B5341632-AE5A-4C34-8670-03B496792841}"/>
              </a:ext>
            </a:extLst>
          </p:cNvPr>
          <p:cNvCxnSpPr>
            <a:cxnSpLocks noChangeAspect="1"/>
            <a:stCxn id="25" idx="2"/>
            <a:endCxn id="9" idx="0"/>
          </p:cNvCxnSpPr>
          <p:nvPr/>
        </p:nvCxnSpPr>
        <p:spPr>
          <a:xfrm flipH="1">
            <a:off x="6117090" y="4018814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00EEACE6-0577-4E03-BA42-2EF89519471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3852096"/>
              </p:ext>
            </p:extLst>
          </p:nvPr>
        </p:nvGraphicFramePr>
        <p:xfrm>
          <a:off x="7233964" y="357513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9B10B8B-66BC-41A7-AE30-59888E033D96}"/>
              </a:ext>
            </a:extLst>
          </p:cNvPr>
          <p:cNvCxnSpPr>
            <a:cxnSpLocks noChangeAspect="1"/>
            <a:stCxn id="23" idx="2"/>
            <a:endCxn id="12" idx="0"/>
          </p:cNvCxnSpPr>
          <p:nvPr/>
        </p:nvCxnSpPr>
        <p:spPr>
          <a:xfrm>
            <a:off x="7370637" y="4046178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D29A9D8-4CCC-4D9A-8B1B-496DAEBFEAE8}"/>
              </a:ext>
            </a:extLst>
          </p:cNvPr>
          <p:cNvCxnSpPr>
            <a:cxnSpLocks noChangeAspect="1"/>
            <a:stCxn id="23" idx="2"/>
            <a:endCxn id="11" idx="0"/>
          </p:cNvCxnSpPr>
          <p:nvPr/>
        </p:nvCxnSpPr>
        <p:spPr>
          <a:xfrm flipH="1">
            <a:off x="7084802" y="4046178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011F9A5A-21A4-4160-A293-0695E0F364D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8556860"/>
              </p:ext>
            </p:extLst>
          </p:nvPr>
        </p:nvGraphicFramePr>
        <p:xfrm>
          <a:off x="4486828" y="269528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E084ECE-814C-4F53-94FE-CE20CC5502E3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4623501" y="3166323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C5CF6A48-CBA8-48EB-9F42-06ED6A6C8BAB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337666" y="3166323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347B6E90-C076-4359-8902-0E83BE55A3C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3974016"/>
              </p:ext>
            </p:extLst>
          </p:nvPr>
        </p:nvGraphicFramePr>
        <p:xfrm>
          <a:off x="5713968" y="269528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6ECAE9-22E1-4BB6-8812-E48DD873BAF6}"/>
              </a:ext>
            </a:extLst>
          </p:cNvPr>
          <p:cNvCxnSpPr>
            <a:cxnSpLocks noChangeAspect="1"/>
            <a:stCxn id="32" idx="2"/>
            <a:endCxn id="25" idx="0"/>
          </p:cNvCxnSpPr>
          <p:nvPr/>
        </p:nvCxnSpPr>
        <p:spPr>
          <a:xfrm>
            <a:off x="5850641" y="3166323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C4BEB32-8030-4E5A-B451-A32F10FDB517}"/>
              </a:ext>
            </a:extLst>
          </p:cNvPr>
          <p:cNvCxnSpPr>
            <a:cxnSpLocks noChangeAspect="1"/>
            <a:stCxn id="32" idx="2"/>
            <a:endCxn id="21" idx="0"/>
          </p:cNvCxnSpPr>
          <p:nvPr/>
        </p:nvCxnSpPr>
        <p:spPr>
          <a:xfrm flipH="1">
            <a:off x="5324661" y="3166323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425BA961-3AE0-4FB6-99D7-B87D97A0405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09600427"/>
              </p:ext>
            </p:extLst>
          </p:nvPr>
        </p:nvGraphicFramePr>
        <p:xfrm>
          <a:off x="7581981" y="264281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A490B77-E75B-49B3-9BD1-5EF6B4A85C99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7718654" y="3113857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3D8B174-95AD-4CA9-A68E-40CAE7D44539}"/>
              </a:ext>
            </a:extLst>
          </p:cNvPr>
          <p:cNvCxnSpPr>
            <a:cxnSpLocks noChangeAspect="1"/>
            <a:stCxn id="35" idx="2"/>
            <a:endCxn id="23" idx="0"/>
          </p:cNvCxnSpPr>
          <p:nvPr/>
        </p:nvCxnSpPr>
        <p:spPr>
          <a:xfrm flipH="1">
            <a:off x="7370637" y="3113857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235ABA12-B47F-4840-85B3-8AFB9000EF7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9642831"/>
              </p:ext>
            </p:extLst>
          </p:nvPr>
        </p:nvGraphicFramePr>
        <p:xfrm>
          <a:off x="3670621" y="184708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F71D5AB-438B-4247-88BA-0F04B65755D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3807294" y="2318131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7EA8CABA-F681-4693-A7CC-D1A9B993209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3536618" y="2318131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BF5F26AF-4B54-48AB-9292-B5DF9E1B7ED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939139"/>
              </p:ext>
            </p:extLst>
          </p:nvPr>
        </p:nvGraphicFramePr>
        <p:xfrm>
          <a:off x="5124452" y="184279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69C0A12-D4FA-4CCC-B59C-39FDC8EB471B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261125" y="2313832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C43A2E-FAC5-487A-BFC7-D1E9DE3B1411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4623501" y="2313832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8AD044C1-0495-4BB1-A91B-CD72C485AE6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3009136"/>
              </p:ext>
            </p:extLst>
          </p:nvPr>
        </p:nvGraphicFramePr>
        <p:xfrm>
          <a:off x="7821120" y="1873270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5313A780-7F6D-4355-BAED-44A61B8CE6EB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009010" y="2325755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361C806-763B-4452-BD9C-FD072419DC29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7718654" y="2325755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C195BF46-9B88-4BCB-820E-8302B756917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00131419"/>
              </p:ext>
            </p:extLst>
          </p:nvPr>
        </p:nvGraphicFramePr>
        <p:xfrm>
          <a:off x="3349240" y="989734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6F1F315-F5EC-48DF-9F95-7BEAF4CFD0A5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3535857" y="1460776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C7BDE360-05AE-424F-8868-5B6B06540DF3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268252" y="1460776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CC77E17A-6609-4572-B3E6-0F2EF2F3D79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0201560"/>
              </p:ext>
            </p:extLst>
          </p:nvPr>
        </p:nvGraphicFramePr>
        <p:xfrm>
          <a:off x="6527363" y="989734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9820EE1A-E734-40D3-8769-F6D7703FB910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6713980" y="1460776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649D3D8-3C7C-45BF-AC57-CCD2A1ADEACC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261125" y="1460776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E955547C-4E39-418E-8E8D-61B19475681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316349"/>
              </p:ext>
            </p:extLst>
          </p:nvPr>
        </p:nvGraphicFramePr>
        <p:xfrm>
          <a:off x="4877077" y="132379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17AB4F4-7F4F-4F0C-8BF0-5F9273975B2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063694" y="603421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51922A4A-D795-4A0E-AD01-18ED2F2DC5BA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3535857" y="603421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43202"/>
      </p:ext>
    </p:extLst>
  </p:cSld>
  <p:clrMapOvr>
    <a:masterClrMapping/>
  </p:clrMapOvr>
  <p:transition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3: Códigos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6D3E12-B3A1-416A-AC17-EE107C99F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montar a árvore, monta-se uma tabela contendo todos os símbolos com a sua nova sequencia binaria.</a:t>
            </a:r>
          </a:p>
          <a:p>
            <a:r>
              <a:rPr lang="pt-BR" dirty="0"/>
              <a:t>Para isso, utiliza-se o percurso pós-ordem (esquerda, direita, ação).</a:t>
            </a:r>
          </a:p>
          <a:p>
            <a:r>
              <a:rPr lang="pt-BR" dirty="0"/>
              <a:t>Ao avançar para a esquerda, atribui o bit 0.</a:t>
            </a:r>
          </a:p>
          <a:p>
            <a:r>
              <a:rPr lang="pt-BR" dirty="0"/>
              <a:t>Ao avançar para a direita, atribui o bit 1.</a:t>
            </a:r>
          </a:p>
          <a:p>
            <a:r>
              <a:rPr lang="pt-BR" dirty="0"/>
              <a:t>Ao chegar em uma folha, adiciona na tabela o símbolo e a nova sequencia binaria.</a:t>
            </a:r>
          </a:p>
        </p:txBody>
      </p:sp>
    </p:spTree>
    <p:extLst>
      <p:ext uri="{BB962C8B-B14F-4D97-AF65-F5344CB8AC3E}">
        <p14:creationId xmlns:p14="http://schemas.microsoft.com/office/powerpoint/2010/main" val="2134292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8743884"/>
              </p:ext>
            </p:extLst>
          </p:nvPr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6117452"/>
              </p:ext>
            </p:extLst>
          </p:nvPr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23610263"/>
              </p:ext>
            </p:extLst>
          </p:nvPr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7424465"/>
              </p:ext>
            </p:extLst>
          </p:nvPr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7282238"/>
              </p:ext>
            </p:extLst>
          </p:nvPr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75028106"/>
              </p:ext>
            </p:extLst>
          </p:nvPr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31631651"/>
              </p:ext>
            </p:extLst>
          </p:nvPr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56756916"/>
              </p:ext>
            </p:extLst>
          </p:nvPr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0792675"/>
              </p:ext>
            </p:extLst>
          </p:nvPr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67998259"/>
              </p:ext>
            </p:extLst>
          </p:nvPr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69440018"/>
              </p:ext>
            </p:extLst>
          </p:nvPr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70527111"/>
              </p:ext>
            </p:extLst>
          </p:nvPr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35875515"/>
              </p:ext>
            </p:extLst>
          </p:nvPr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936314708"/>
              </p:ext>
            </p:extLst>
          </p:nvPr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13388571"/>
              </p:ext>
            </p:extLst>
          </p:nvPr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9525050"/>
              </p:ext>
            </p:extLst>
          </p:nvPr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82814980"/>
              </p:ext>
            </p:extLst>
          </p:nvPr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00974414"/>
              </p:ext>
            </p:extLst>
          </p:nvPr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16932554"/>
              </p:ext>
            </p:extLst>
          </p:nvPr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8329973"/>
              </p:ext>
            </p:extLst>
          </p:nvPr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02542726"/>
              </p:ext>
            </p:extLst>
          </p:nvPr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8657656"/>
              </p:ext>
            </p:extLst>
          </p:nvPr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78589865"/>
              </p:ext>
            </p:extLst>
          </p:nvPr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4352057"/>
              </p:ext>
            </p:extLst>
          </p:nvPr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596450"/>
              </p:ext>
            </p:extLst>
          </p:nvPr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13748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65987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076898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6457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92467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97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69602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2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lang="pt-BR"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r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ato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r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oeu a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r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oupa do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r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ei de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9709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9643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09144"/>
      </p:ext>
    </p:extLst>
  </p:cSld>
  <p:clrMapOvr>
    <a:masterClrMapping/>
  </p:clrMapOvr>
  <p:transition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32906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701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07121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05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0240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01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5312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6862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64419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377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3814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405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878695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028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39389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084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61105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53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266C-3650-4FF4-930D-672AECE7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7365"/>
            <a:ext cx="8520600" cy="572700"/>
          </a:xfrm>
        </p:spPr>
        <p:txBody>
          <a:bodyPr/>
          <a:lstStyle/>
          <a:p>
            <a:r>
              <a:rPr lang="pt-BR" dirty="0"/>
              <a:t>Passo 3: Códigos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D1FBEE-4E4D-44EE-82C3-F5D43A6E4F3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92988" y="450775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7" name="Tabela 5">
            <a:extLst>
              <a:ext uri="{FF2B5EF4-FFF2-40B4-BE49-F238E27FC236}">
                <a16:creationId xmlns:a16="http://schemas.microsoft.com/office/drawing/2014/main" id="{8D215882-5ED2-48A2-839E-B918FFF2E2F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992013" y="450775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A14B7030-2FF9-40E1-829C-8C19D98FB9B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44297" y="448960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A543C34F-410E-4C42-96FC-F101489A135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56700" y="448960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7F217B-91A3-4583-AD94-4A2C365CF4D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12009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D4BDB0D7-EF63-408C-AF6E-6CD11437C93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49134" y="450706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CB84F058-6E18-4671-9877-7AB56465E4F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64873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3998DAF6-DFE8-4425-9607-89980FEF584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0199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DA3D2854-54A7-4A31-9D76-07655B10C78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38559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BDC35CB9-0886-4641-A1DB-C03F44F0F6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63825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541511C8-E8CE-4B13-9812-23A9E660B42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14804" y="279108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98757F1A-0EDA-40D5-9C5E-37A06235C15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698145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F13671E9-47D0-40C7-9A27-52F34ED6921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45515" y="193373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87132ED1-EE61-42D6-8DA7-DED7963F42D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51868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F08F819-D180-41FF-801E-95C05E431497}"/>
              </a:ext>
            </a:extLst>
          </p:cNvPr>
          <p:cNvCxnSpPr>
            <a:cxnSpLocks noChangeAspect="1"/>
            <a:stCxn id="19" idx="2"/>
            <a:endCxn id="7" idx="0"/>
          </p:cNvCxnSpPr>
          <p:nvPr/>
        </p:nvCxnSpPr>
        <p:spPr>
          <a:xfrm>
            <a:off x="5888541" y="410545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F29BD3-AD30-4E7A-B0EC-EF0709F8DAF3}"/>
              </a:ext>
            </a:extLst>
          </p:cNvPr>
          <p:cNvCxnSpPr>
            <a:cxnSpLocks noChangeAspect="1"/>
            <a:stCxn id="19" idx="2"/>
            <a:endCxn id="6" idx="0"/>
          </p:cNvCxnSpPr>
          <p:nvPr/>
        </p:nvCxnSpPr>
        <p:spPr>
          <a:xfrm flipH="1">
            <a:off x="5623387" y="410545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Tabela 5">
            <a:extLst>
              <a:ext uri="{FF2B5EF4-FFF2-40B4-BE49-F238E27FC236}">
                <a16:creationId xmlns:a16="http://schemas.microsoft.com/office/drawing/2014/main" id="{6EB03D85-E02F-4072-A151-03D98BA962D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05409" y="363441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E6E0DFFC-F7CE-4F2A-865B-FAE35B098573}"/>
              </a:ext>
            </a:extLst>
          </p:cNvPr>
          <p:cNvCxnSpPr>
            <a:cxnSpLocks noChangeAspect="1"/>
            <a:stCxn id="22" idx="2"/>
            <a:endCxn id="9" idx="0"/>
          </p:cNvCxnSpPr>
          <p:nvPr/>
        </p:nvCxnSpPr>
        <p:spPr>
          <a:xfrm>
            <a:off x="6942082" y="410545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8236C43-59D3-412E-9D7A-4026A939916A}"/>
              </a:ext>
            </a:extLst>
          </p:cNvPr>
          <p:cNvCxnSpPr>
            <a:cxnSpLocks noChangeAspect="1"/>
            <a:stCxn id="22" idx="2"/>
            <a:endCxn id="8" idx="0"/>
          </p:cNvCxnSpPr>
          <p:nvPr/>
        </p:nvCxnSpPr>
        <p:spPr>
          <a:xfrm flipH="1">
            <a:off x="6680970" y="410545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5" name="Tabela 5">
            <a:extLst>
              <a:ext uri="{FF2B5EF4-FFF2-40B4-BE49-F238E27FC236}">
                <a16:creationId xmlns:a16="http://schemas.microsoft.com/office/drawing/2014/main" id="{EC95E75D-F105-4976-9326-7BD203B710F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797844" y="366178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7D5F6CC-C481-4F1E-B09E-3DCC685A88AD}"/>
              </a:ext>
            </a:extLst>
          </p:cNvPr>
          <p:cNvCxnSpPr>
            <a:cxnSpLocks noChangeAspect="1"/>
            <a:stCxn id="25" idx="2"/>
            <a:endCxn id="11" idx="0"/>
          </p:cNvCxnSpPr>
          <p:nvPr/>
        </p:nvCxnSpPr>
        <p:spPr>
          <a:xfrm>
            <a:off x="7934517" y="413282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902C8BB-53CF-4039-B0D3-D1BDBF98ECA4}"/>
              </a:ext>
            </a:extLst>
          </p:cNvPr>
          <p:cNvCxnSpPr>
            <a:cxnSpLocks noChangeAspect="1"/>
            <a:stCxn id="25" idx="2"/>
            <a:endCxn id="10" idx="0"/>
          </p:cNvCxnSpPr>
          <p:nvPr/>
        </p:nvCxnSpPr>
        <p:spPr>
          <a:xfrm flipH="1">
            <a:off x="7648682" y="413282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Tabela 5">
            <a:extLst>
              <a:ext uri="{FF2B5EF4-FFF2-40B4-BE49-F238E27FC236}">
                <a16:creationId xmlns:a16="http://schemas.microsoft.com/office/drawing/2014/main" id="{EAA0214F-9FAC-4714-9CC9-8CF4A20962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5070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E7A96701-B2E9-4DDD-ABF5-893C5BEB9A0A}"/>
              </a:ext>
            </a:extLst>
          </p:cNvPr>
          <p:cNvCxnSpPr>
            <a:cxnSpLocks noChangeAspect="1"/>
            <a:stCxn id="28" idx="2"/>
            <a:endCxn id="13" idx="0"/>
          </p:cNvCxnSpPr>
          <p:nvPr/>
        </p:nvCxnSpPr>
        <p:spPr>
          <a:xfrm>
            <a:off x="5187381" y="325296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17A05D9-9139-48DE-94E2-2CB221A9A879}"/>
              </a:ext>
            </a:extLst>
          </p:cNvPr>
          <p:cNvCxnSpPr>
            <a:cxnSpLocks noChangeAspect="1"/>
            <a:stCxn id="28" idx="2"/>
            <a:endCxn id="12" idx="0"/>
          </p:cNvCxnSpPr>
          <p:nvPr/>
        </p:nvCxnSpPr>
        <p:spPr>
          <a:xfrm flipH="1">
            <a:off x="4901546" y="325296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1" name="Tabela 5">
            <a:extLst>
              <a:ext uri="{FF2B5EF4-FFF2-40B4-BE49-F238E27FC236}">
                <a16:creationId xmlns:a16="http://schemas.microsoft.com/office/drawing/2014/main" id="{3D93EFD2-0BD4-40FA-9F33-553107C5ABB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277848" y="278192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B0ED93-22A4-4C31-AB65-E18996DD54CE}"/>
              </a:ext>
            </a:extLst>
          </p:cNvPr>
          <p:cNvCxnSpPr>
            <a:cxnSpLocks noChangeAspect="1"/>
            <a:stCxn id="31" idx="2"/>
            <a:endCxn id="22" idx="0"/>
          </p:cNvCxnSpPr>
          <p:nvPr/>
        </p:nvCxnSpPr>
        <p:spPr>
          <a:xfrm>
            <a:off x="6414521" y="325296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530D9F8D-DB1D-4DDF-A48E-1C73C9DDF73B}"/>
              </a:ext>
            </a:extLst>
          </p:cNvPr>
          <p:cNvCxnSpPr>
            <a:cxnSpLocks noChangeAspect="1"/>
            <a:stCxn id="31" idx="2"/>
            <a:endCxn id="19" idx="0"/>
          </p:cNvCxnSpPr>
          <p:nvPr/>
        </p:nvCxnSpPr>
        <p:spPr>
          <a:xfrm flipH="1">
            <a:off x="5888541" y="325296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4" name="Tabela 5">
            <a:extLst>
              <a:ext uri="{FF2B5EF4-FFF2-40B4-BE49-F238E27FC236}">
                <a16:creationId xmlns:a16="http://schemas.microsoft.com/office/drawing/2014/main" id="{A0174012-2B29-4A6B-AEAD-E5669A3E0F1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45861" y="272945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617D6EA-C768-4D91-9BE6-31B627A268AD}"/>
              </a:ext>
            </a:extLst>
          </p:cNvPr>
          <p:cNvCxnSpPr>
            <a:cxnSpLocks noChangeAspect="1"/>
            <a:stCxn id="34" idx="2"/>
            <a:endCxn id="14" idx="0"/>
          </p:cNvCxnSpPr>
          <p:nvPr/>
        </p:nvCxnSpPr>
        <p:spPr>
          <a:xfrm>
            <a:off x="8282534" y="320050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557DE2B-0EBC-4E31-B407-A646A5768DC8}"/>
              </a:ext>
            </a:extLst>
          </p:cNvPr>
          <p:cNvCxnSpPr>
            <a:cxnSpLocks noChangeAspect="1"/>
            <a:stCxn id="34" idx="2"/>
            <a:endCxn id="25" idx="0"/>
          </p:cNvCxnSpPr>
          <p:nvPr/>
        </p:nvCxnSpPr>
        <p:spPr>
          <a:xfrm flipH="1">
            <a:off x="7934517" y="320050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7" name="Tabela 5">
            <a:extLst>
              <a:ext uri="{FF2B5EF4-FFF2-40B4-BE49-F238E27FC236}">
                <a16:creationId xmlns:a16="http://schemas.microsoft.com/office/drawing/2014/main" id="{EE9EE23D-C052-4376-875B-00A2A882EF5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34501" y="193373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B9BA485-5487-4283-9E39-685355F44A10}"/>
              </a:ext>
            </a:extLst>
          </p:cNvPr>
          <p:cNvCxnSpPr>
            <a:cxnSpLocks noChangeAspect="1"/>
            <a:stCxn id="37" idx="2"/>
            <a:endCxn id="16" idx="0"/>
          </p:cNvCxnSpPr>
          <p:nvPr/>
        </p:nvCxnSpPr>
        <p:spPr>
          <a:xfrm>
            <a:off x="4371174" y="240477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9EFA9245-82A5-4282-BA90-A4DA79BA699D}"/>
              </a:ext>
            </a:extLst>
          </p:cNvPr>
          <p:cNvCxnSpPr>
            <a:cxnSpLocks noChangeAspect="1"/>
            <a:stCxn id="37" idx="2"/>
            <a:endCxn id="15" idx="0"/>
          </p:cNvCxnSpPr>
          <p:nvPr/>
        </p:nvCxnSpPr>
        <p:spPr>
          <a:xfrm flipH="1">
            <a:off x="4100498" y="240477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0" name="Tabela 5">
            <a:extLst>
              <a:ext uri="{FF2B5EF4-FFF2-40B4-BE49-F238E27FC236}">
                <a16:creationId xmlns:a16="http://schemas.microsoft.com/office/drawing/2014/main" id="{EB00ACB2-9E8C-4AE3-B21B-282A2825008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688332" y="192943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4AE3074-BD40-4EAD-8E06-ED206D5B5EED}"/>
              </a:ext>
            </a:extLst>
          </p:cNvPr>
          <p:cNvCxnSpPr>
            <a:cxnSpLocks noChangeAspect="1"/>
            <a:stCxn id="40" idx="2"/>
            <a:endCxn id="31" idx="0"/>
          </p:cNvCxnSpPr>
          <p:nvPr/>
        </p:nvCxnSpPr>
        <p:spPr>
          <a:xfrm>
            <a:off x="5825005" y="240047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6B99480-BF2C-41C0-BF98-F8DB9D929614}"/>
              </a:ext>
            </a:extLst>
          </p:cNvPr>
          <p:cNvCxnSpPr>
            <a:cxnSpLocks noChangeAspect="1"/>
            <a:stCxn id="40" idx="2"/>
            <a:endCxn id="28" idx="0"/>
          </p:cNvCxnSpPr>
          <p:nvPr/>
        </p:nvCxnSpPr>
        <p:spPr>
          <a:xfrm flipH="1">
            <a:off x="5187381" y="240047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a 5">
            <a:extLst>
              <a:ext uri="{FF2B5EF4-FFF2-40B4-BE49-F238E27FC236}">
                <a16:creationId xmlns:a16="http://schemas.microsoft.com/office/drawing/2014/main" id="{C6331545-A6F6-4152-8176-47A39AEF0B1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385000" y="195991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0CAA06A3-730D-4EA6-A445-CD345779C66E}"/>
              </a:ext>
            </a:extLst>
          </p:cNvPr>
          <p:cNvCxnSpPr>
            <a:cxnSpLocks noChangeAspect="1"/>
            <a:stCxn id="43" idx="2"/>
            <a:endCxn id="17" idx="0"/>
          </p:cNvCxnSpPr>
          <p:nvPr/>
        </p:nvCxnSpPr>
        <p:spPr>
          <a:xfrm>
            <a:off x="8572890" y="241239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DB6D8325-EA5F-4873-9208-8BD6840FEFF9}"/>
              </a:ext>
            </a:extLst>
          </p:cNvPr>
          <p:cNvCxnSpPr>
            <a:cxnSpLocks noChangeAspect="1"/>
            <a:stCxn id="43" idx="2"/>
            <a:endCxn id="34" idx="0"/>
          </p:cNvCxnSpPr>
          <p:nvPr/>
        </p:nvCxnSpPr>
        <p:spPr>
          <a:xfrm flipH="1">
            <a:off x="8282534" y="241239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6" name="Tabela 5">
            <a:extLst>
              <a:ext uri="{FF2B5EF4-FFF2-40B4-BE49-F238E27FC236}">
                <a16:creationId xmlns:a16="http://schemas.microsoft.com/office/drawing/2014/main" id="{946A10D4-A160-45D5-87A0-65B0D8C4E9F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13120" y="107637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95CE744-B7F9-4DD1-A433-FA011D99A421}"/>
              </a:ext>
            </a:extLst>
          </p:cNvPr>
          <p:cNvCxnSpPr>
            <a:cxnSpLocks noChangeAspect="1"/>
            <a:stCxn id="46" idx="2"/>
            <a:endCxn id="37" idx="0"/>
          </p:cNvCxnSpPr>
          <p:nvPr/>
        </p:nvCxnSpPr>
        <p:spPr>
          <a:xfrm>
            <a:off x="4099737" y="154742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B6A26A2-A6D9-4B9C-8DFA-5936BDAE253A}"/>
              </a:ext>
            </a:extLst>
          </p:cNvPr>
          <p:cNvCxnSpPr>
            <a:cxnSpLocks noChangeAspect="1"/>
            <a:stCxn id="46" idx="2"/>
            <a:endCxn id="18" idx="0"/>
          </p:cNvCxnSpPr>
          <p:nvPr/>
        </p:nvCxnSpPr>
        <p:spPr>
          <a:xfrm flipH="1">
            <a:off x="3832132" y="154742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9" name="Tabela 5">
            <a:extLst>
              <a:ext uri="{FF2B5EF4-FFF2-40B4-BE49-F238E27FC236}">
                <a16:creationId xmlns:a16="http://schemas.microsoft.com/office/drawing/2014/main" id="{DA5E2B09-C779-49CA-BF73-519898F8BBA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91243" y="107637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5577B1B-C907-4922-BFC7-D2455648711D}"/>
              </a:ext>
            </a:extLst>
          </p:cNvPr>
          <p:cNvCxnSpPr>
            <a:cxnSpLocks noChangeAspect="1"/>
            <a:stCxn id="49" idx="2"/>
            <a:endCxn id="43" idx="0"/>
          </p:cNvCxnSpPr>
          <p:nvPr/>
        </p:nvCxnSpPr>
        <p:spPr>
          <a:xfrm>
            <a:off x="7277860" y="154742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21D4D7FD-AE85-4FF1-9D65-FDB177B21A87}"/>
              </a:ext>
            </a:extLst>
          </p:cNvPr>
          <p:cNvCxnSpPr>
            <a:cxnSpLocks noChangeAspect="1"/>
            <a:stCxn id="49" idx="2"/>
            <a:endCxn id="40" idx="0"/>
          </p:cNvCxnSpPr>
          <p:nvPr/>
        </p:nvCxnSpPr>
        <p:spPr>
          <a:xfrm flipH="1">
            <a:off x="5825005" y="154742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2" name="Tabela 5">
            <a:extLst>
              <a:ext uri="{FF2B5EF4-FFF2-40B4-BE49-F238E27FC236}">
                <a16:creationId xmlns:a16="http://schemas.microsoft.com/office/drawing/2014/main" id="{F64C018B-225A-4FDA-93F3-01C7CF3FFCC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40957" y="21902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66DCC88-CD07-463D-B8A1-C62AF02D94DA}"/>
              </a:ext>
            </a:extLst>
          </p:cNvPr>
          <p:cNvCxnSpPr>
            <a:cxnSpLocks noChangeAspect="1"/>
            <a:stCxn id="52" idx="2"/>
            <a:endCxn id="49" idx="0"/>
          </p:cNvCxnSpPr>
          <p:nvPr/>
        </p:nvCxnSpPr>
        <p:spPr>
          <a:xfrm>
            <a:off x="5627574" y="69006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7A777AD-8216-43A8-8A9F-727AA0C10AD1}"/>
              </a:ext>
            </a:extLst>
          </p:cNvPr>
          <p:cNvCxnSpPr>
            <a:cxnSpLocks noChangeAspect="1"/>
            <a:stCxn id="52" idx="2"/>
            <a:endCxn id="46" idx="0"/>
          </p:cNvCxnSpPr>
          <p:nvPr/>
        </p:nvCxnSpPr>
        <p:spPr>
          <a:xfrm flipH="1">
            <a:off x="4099737" y="69006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8F5B7E7-2566-4722-BA1F-E9E1C4D2CEBC}"/>
              </a:ext>
            </a:extLst>
          </p:cNvPr>
          <p:cNvSpPr txBox="1"/>
          <p:nvPr/>
        </p:nvSpPr>
        <p:spPr>
          <a:xfrm>
            <a:off x="7857901" y="154331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Pós-ordem:</a:t>
            </a:r>
          </a:p>
          <a:p>
            <a:pPr lvl="3"/>
            <a:r>
              <a:rPr lang="pt-BR" sz="700" dirty="0"/>
              <a:t>-Esquerda</a:t>
            </a:r>
          </a:p>
          <a:p>
            <a:pPr lvl="3"/>
            <a:r>
              <a:rPr lang="pt-BR" sz="700" dirty="0"/>
              <a:t>-Direita</a:t>
            </a:r>
          </a:p>
          <a:p>
            <a:pPr lvl="3"/>
            <a:r>
              <a:rPr lang="pt-BR" sz="700" dirty="0"/>
              <a:t>-Ação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F87AE66-2E34-4E9B-8816-D000470051D2}"/>
              </a:ext>
            </a:extLst>
          </p:cNvPr>
          <p:cNvSpPr txBox="1"/>
          <p:nvPr/>
        </p:nvSpPr>
        <p:spPr>
          <a:xfrm>
            <a:off x="3772069" y="16298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C1AA01D7-D1E5-4E11-A6E6-563D4BB57520}"/>
              </a:ext>
            </a:extLst>
          </p:cNvPr>
          <p:cNvSpPr txBox="1"/>
          <p:nvPr/>
        </p:nvSpPr>
        <p:spPr>
          <a:xfrm>
            <a:off x="4230123" y="161594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7911A2AC-0DFC-432B-87D1-3FF4B176DC20}"/>
              </a:ext>
            </a:extLst>
          </p:cNvPr>
          <p:cNvSpPr txBox="1"/>
          <p:nvPr/>
        </p:nvSpPr>
        <p:spPr>
          <a:xfrm>
            <a:off x="4498227" y="247844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5C727AF-08F8-4AE3-9FF2-6433E00E4445}"/>
              </a:ext>
            </a:extLst>
          </p:cNvPr>
          <p:cNvSpPr txBox="1"/>
          <p:nvPr/>
        </p:nvSpPr>
        <p:spPr>
          <a:xfrm>
            <a:off x="52670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AFA03B6-77A3-4E04-9485-C0503B098367}"/>
              </a:ext>
            </a:extLst>
          </p:cNvPr>
          <p:cNvSpPr txBox="1"/>
          <p:nvPr/>
        </p:nvSpPr>
        <p:spPr>
          <a:xfrm>
            <a:off x="5975994" y="41776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5195C2B-3865-4440-A041-8143295D87C5}"/>
              </a:ext>
            </a:extLst>
          </p:cNvPr>
          <p:cNvSpPr txBox="1"/>
          <p:nvPr/>
        </p:nvSpPr>
        <p:spPr>
          <a:xfrm>
            <a:off x="6621412" y="330646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838B1476-8DBE-4486-B44F-4CE3CEAE4833}"/>
              </a:ext>
            </a:extLst>
          </p:cNvPr>
          <p:cNvSpPr txBox="1"/>
          <p:nvPr/>
        </p:nvSpPr>
        <p:spPr>
          <a:xfrm>
            <a:off x="6060889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E52A6D4-745B-4A62-957F-9B2CE0168C34}"/>
              </a:ext>
            </a:extLst>
          </p:cNvPr>
          <p:cNvSpPr txBox="1"/>
          <p:nvPr/>
        </p:nvSpPr>
        <p:spPr>
          <a:xfrm>
            <a:off x="6989911" y="41616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408EF618-1122-49F3-ABFB-00B68C490E9A}"/>
              </a:ext>
            </a:extLst>
          </p:cNvPr>
          <p:cNvSpPr txBox="1"/>
          <p:nvPr/>
        </p:nvSpPr>
        <p:spPr>
          <a:xfrm>
            <a:off x="799967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035ADCA1-21D0-4D92-8FFE-EA65815C6E1C}"/>
              </a:ext>
            </a:extLst>
          </p:cNvPr>
          <p:cNvSpPr txBox="1"/>
          <p:nvPr/>
        </p:nvSpPr>
        <p:spPr>
          <a:xfrm>
            <a:off x="837669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646A560-FF17-493C-8AA7-E5D35D0BB80D}"/>
              </a:ext>
            </a:extLst>
          </p:cNvPr>
          <p:cNvSpPr txBox="1"/>
          <p:nvPr/>
        </p:nvSpPr>
        <p:spPr>
          <a:xfrm>
            <a:off x="8668795" y="245281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108A39BB-4623-49E7-8597-5B0E6C614E82}"/>
              </a:ext>
            </a:extLst>
          </p:cNvPr>
          <p:cNvSpPr txBox="1"/>
          <p:nvPr/>
        </p:nvSpPr>
        <p:spPr>
          <a:xfrm>
            <a:off x="7838865" y="157646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16A45B6-2BDD-4BAD-9287-8B54BA66F49E}"/>
              </a:ext>
            </a:extLst>
          </p:cNvPr>
          <p:cNvSpPr txBox="1"/>
          <p:nvPr/>
        </p:nvSpPr>
        <p:spPr>
          <a:xfrm>
            <a:off x="6303904" y="69459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F26C98A2-6BD7-418E-BE2E-867D774012ED}"/>
              </a:ext>
            </a:extLst>
          </p:cNvPr>
          <p:cNvSpPr txBox="1"/>
          <p:nvPr/>
        </p:nvSpPr>
        <p:spPr>
          <a:xfrm>
            <a:off x="4044058" y="247090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30B433F-B513-4CC2-B9A9-78F520CD5905}"/>
              </a:ext>
            </a:extLst>
          </p:cNvPr>
          <p:cNvSpPr txBox="1"/>
          <p:nvPr/>
        </p:nvSpPr>
        <p:spPr>
          <a:xfrm>
            <a:off x="4863655" y="331274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9DB3F5A1-91E5-4DAD-ADD8-E95767DF5BD2}"/>
              </a:ext>
            </a:extLst>
          </p:cNvPr>
          <p:cNvSpPr txBox="1"/>
          <p:nvPr/>
        </p:nvSpPr>
        <p:spPr>
          <a:xfrm>
            <a:off x="5328287" y="241953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4B6B1199-1E0D-471F-92F8-5EC97A876198}"/>
              </a:ext>
            </a:extLst>
          </p:cNvPr>
          <p:cNvSpPr txBox="1"/>
          <p:nvPr/>
        </p:nvSpPr>
        <p:spPr>
          <a:xfrm>
            <a:off x="5973270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56831B0-F30F-4DB9-84E4-55D1FDC14E21}"/>
              </a:ext>
            </a:extLst>
          </p:cNvPr>
          <p:cNvSpPr txBox="1"/>
          <p:nvPr/>
        </p:nvSpPr>
        <p:spPr>
          <a:xfrm>
            <a:off x="5571152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E0C12AFF-8FF8-4491-A78B-CD48E8C5CF55}"/>
              </a:ext>
            </a:extLst>
          </p:cNvPr>
          <p:cNvSpPr txBox="1"/>
          <p:nvPr/>
        </p:nvSpPr>
        <p:spPr>
          <a:xfrm>
            <a:off x="6633141" y="417769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E1DDB96-3121-4F9D-AC7A-225D2A326139}"/>
              </a:ext>
            </a:extLst>
          </p:cNvPr>
          <p:cNvSpPr txBox="1"/>
          <p:nvPr/>
        </p:nvSpPr>
        <p:spPr>
          <a:xfrm>
            <a:off x="7588435" y="419666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0ED22A9-1EF2-4292-97A1-4A1B16650A3B}"/>
              </a:ext>
            </a:extLst>
          </p:cNvPr>
          <p:cNvSpPr txBox="1"/>
          <p:nvPr/>
        </p:nvSpPr>
        <p:spPr>
          <a:xfrm>
            <a:off x="7893718" y="329886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424912D7-64AD-4D9D-A217-0F39935B0B02}"/>
              </a:ext>
            </a:extLst>
          </p:cNvPr>
          <p:cNvSpPr txBox="1"/>
          <p:nvPr/>
        </p:nvSpPr>
        <p:spPr>
          <a:xfrm>
            <a:off x="8216694" y="244521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3BA11AE4-FC8B-473C-9B52-55B04A9386B5}"/>
              </a:ext>
            </a:extLst>
          </p:cNvPr>
          <p:cNvSpPr txBox="1"/>
          <p:nvPr/>
        </p:nvSpPr>
        <p:spPr>
          <a:xfrm>
            <a:off x="6448516" y="15536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97B77E0-6776-4704-8024-CDBCB024C7C9}"/>
              </a:ext>
            </a:extLst>
          </p:cNvPr>
          <p:cNvSpPr txBox="1"/>
          <p:nvPr/>
        </p:nvSpPr>
        <p:spPr>
          <a:xfrm>
            <a:off x="4702328" y="70224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graphicFrame>
        <p:nvGraphicFramePr>
          <p:cNvPr id="105" name="Tabela 2">
            <a:extLst>
              <a:ext uri="{FF2B5EF4-FFF2-40B4-BE49-F238E27FC236}">
                <a16:creationId xmlns:a16="http://schemas.microsoft.com/office/drawing/2014/main" id="{285E1BC1-90DB-4B34-8C23-344594DFD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48342"/>
              </p:ext>
            </p:extLst>
          </p:nvPr>
        </p:nvGraphicFramePr>
        <p:xfrm>
          <a:off x="476073" y="758935"/>
          <a:ext cx="1842885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65281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77604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6098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Sequencia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 err="1"/>
                        <a:t>esp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14193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0983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81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lang="pt-BR"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a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to roeu 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a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roup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a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do rei de Rom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19722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27370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818317"/>
      </p:ext>
    </p:extLst>
  </p:cSld>
  <p:clrMapOvr>
    <a:masterClrMapping/>
  </p:clrMapOvr>
  <p:transition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D8C3B-A25B-42FC-9E3B-B1DF17C7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325"/>
            <a:ext cx="8520600" cy="572700"/>
          </a:xfrm>
        </p:spPr>
        <p:txBody>
          <a:bodyPr/>
          <a:lstStyle/>
          <a:p>
            <a:r>
              <a:rPr lang="pt-BR" dirty="0"/>
              <a:t>Passo 4: </a:t>
            </a:r>
            <a:r>
              <a:rPr lang="pt-BR" dirty="0" err="1"/>
              <a:t>re-codificação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6D6F1-6EA8-4DEC-92CD-1D5B98F75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4880"/>
            <a:ext cx="8520600" cy="3623995"/>
          </a:xfrm>
        </p:spPr>
        <p:txBody>
          <a:bodyPr/>
          <a:lstStyle/>
          <a:p>
            <a:r>
              <a:rPr lang="pt-BR" dirty="0"/>
              <a:t>Após obter a tabela de códigos, basta substituir cada letra pela sua sequencia binaria.</a:t>
            </a:r>
          </a:p>
          <a:p>
            <a:endParaRPr lang="pt-BR" dirty="0"/>
          </a:p>
          <a:p>
            <a:r>
              <a:rPr lang="pt-BR" dirty="0"/>
              <a:t>Exemplo: O rato</a:t>
            </a:r>
          </a:p>
          <a:p>
            <a:endParaRPr lang="pt-BR" dirty="0"/>
          </a:p>
          <a:p>
            <a:r>
              <a:rPr lang="pt-BR" dirty="0"/>
              <a:t>10100  00  011  010  10101  111</a:t>
            </a:r>
          </a:p>
          <a:p>
            <a:endParaRPr lang="pt-BR" dirty="0"/>
          </a:p>
          <a:p>
            <a:r>
              <a:rPr lang="pt-BR" dirty="0"/>
              <a:t>Texto normal: 6*8=48 bits</a:t>
            </a:r>
          </a:p>
          <a:p>
            <a:r>
              <a:rPr lang="pt-BR" dirty="0"/>
              <a:t>Após a compressão: 21 bits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1336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6973B-0D44-4418-9462-0F77FB06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46D6B2-5634-4757-9876-A87D0B4C7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procedimento é bem simples, basta percorrer a árvore com base na sequencia binaria.</a:t>
            </a:r>
          </a:p>
          <a:p>
            <a:r>
              <a:rPr lang="pt-BR" dirty="0"/>
              <a:t>Caso o bit seja 0, avança para a esquerda</a:t>
            </a:r>
          </a:p>
          <a:p>
            <a:r>
              <a:rPr lang="pt-BR" dirty="0"/>
              <a:t>Caso o bit seja 1, avança para a direita</a:t>
            </a:r>
          </a:p>
          <a:p>
            <a:r>
              <a:rPr lang="pt-BR" dirty="0"/>
              <a:t>Quando encontrar uma folha, imprime o caractere e volta para a raiz</a:t>
            </a:r>
          </a:p>
          <a:p>
            <a:r>
              <a:rPr lang="pt-BR" dirty="0"/>
              <a:t>O processo termina quando não haver mais bits.</a:t>
            </a:r>
          </a:p>
        </p:txBody>
      </p:sp>
    </p:spTree>
    <p:extLst>
      <p:ext uri="{BB962C8B-B14F-4D97-AF65-F5344CB8AC3E}">
        <p14:creationId xmlns:p14="http://schemas.microsoft.com/office/powerpoint/2010/main" val="19535618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8A6-DE4C-44BC-87BE-C2FDB29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706960-CD72-4D46-BD3C-43C5CD00DBC1}"/>
              </a:ext>
            </a:extLst>
          </p:cNvPr>
          <p:cNvSpPr txBox="1"/>
          <p:nvPr/>
        </p:nvSpPr>
        <p:spPr>
          <a:xfrm>
            <a:off x="474106" y="1935386"/>
            <a:ext cx="2286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10100</a:t>
            </a:r>
            <a:r>
              <a:rPr lang="pt-BR" dirty="0"/>
              <a:t>0001101010101111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D3D6488-6252-4E99-BC3A-B4554C570E0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15431230"/>
              </p:ext>
            </p:extLst>
          </p:nvPr>
        </p:nvGraphicFramePr>
        <p:xfrm>
          <a:off x="5523468" y="4454411"/>
          <a:ext cx="260798" cy="4710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BE7B75F-F524-4D25-8A9F-5A60C2F5A25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342149"/>
              </p:ext>
            </p:extLst>
          </p:nvPr>
        </p:nvGraphicFramePr>
        <p:xfrm>
          <a:off x="6022493" y="445441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BCFAD59-CAB4-4361-85E5-5F504C6404B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2074414"/>
              </p:ext>
            </p:extLst>
          </p:nvPr>
        </p:nvGraphicFramePr>
        <p:xfrm>
          <a:off x="6574777" y="443626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B9A836-44F4-41BE-B913-07BC6FDD505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8194074"/>
              </p:ext>
            </p:extLst>
          </p:nvPr>
        </p:nvGraphicFramePr>
        <p:xfrm>
          <a:off x="7087180" y="443626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31319FBE-A091-4B9B-974D-EA4D44C0381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17042963"/>
              </p:ext>
            </p:extLst>
          </p:nvPr>
        </p:nvGraphicFramePr>
        <p:xfrm>
          <a:off x="7542489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771F6E5-F67B-4422-8103-615160E6578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4258517"/>
              </p:ext>
            </p:extLst>
          </p:nvPr>
        </p:nvGraphicFramePr>
        <p:xfrm>
          <a:off x="8079614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5A256B4D-1872-4C3B-923D-5326ED567CA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9955276"/>
              </p:ext>
            </p:extLst>
          </p:nvPr>
        </p:nvGraphicFramePr>
        <p:xfrm>
          <a:off x="4795353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0B887CA0-4A3C-4C1F-866E-A4FA4DB6F9E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92578578"/>
              </p:ext>
            </p:extLst>
          </p:nvPr>
        </p:nvGraphicFramePr>
        <p:xfrm>
          <a:off x="533247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852F2321-4DF8-4C60-B2C3-B1ECE449CC71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75773517"/>
              </p:ext>
            </p:extLst>
          </p:nvPr>
        </p:nvGraphicFramePr>
        <p:xfrm>
          <a:off x="8469039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E9BA1784-4A57-4A26-B12D-6EE6032C61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85083502"/>
              </p:ext>
            </p:extLst>
          </p:nvPr>
        </p:nvGraphicFramePr>
        <p:xfrm>
          <a:off x="3994305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6476679-0945-4FE6-90FA-BC7376B03E4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04011652"/>
              </p:ext>
            </p:extLst>
          </p:nvPr>
        </p:nvGraphicFramePr>
        <p:xfrm>
          <a:off x="4545284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1768D8E9-77DE-470F-9A3A-B39C43DD0E7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18415732"/>
              </p:ext>
            </p:extLst>
          </p:nvPr>
        </p:nvGraphicFramePr>
        <p:xfrm>
          <a:off x="8728625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CA4136EB-0AC9-40DA-B387-C248A040E59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02776667"/>
              </p:ext>
            </p:extLst>
          </p:nvPr>
        </p:nvGraphicFramePr>
        <p:xfrm>
          <a:off x="3675995" y="188039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0" name="Tabela 5">
            <a:extLst>
              <a:ext uri="{FF2B5EF4-FFF2-40B4-BE49-F238E27FC236}">
                <a16:creationId xmlns:a16="http://schemas.microsoft.com/office/drawing/2014/main" id="{4F393DEE-9C3B-4B3E-9B4E-8AC2FBF80C2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10856498"/>
              </p:ext>
            </p:extLst>
          </p:nvPr>
        </p:nvGraphicFramePr>
        <p:xfrm>
          <a:off x="578234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8C785B-A647-41DE-9E1C-56256ABF3302}"/>
              </a:ext>
            </a:extLst>
          </p:cNvPr>
          <p:cNvCxnSpPr>
            <a:cxnSpLocks noChangeAspect="1"/>
            <a:stCxn id="20" idx="2"/>
            <a:endCxn id="8" idx="0"/>
          </p:cNvCxnSpPr>
          <p:nvPr/>
        </p:nvCxnSpPr>
        <p:spPr>
          <a:xfrm>
            <a:off x="5919021" y="405211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65E1251-BD6E-4892-B9CC-2CFC21DF6B46}"/>
              </a:ext>
            </a:extLst>
          </p:cNvPr>
          <p:cNvCxnSpPr>
            <a:cxnSpLocks noChangeAspect="1"/>
            <a:stCxn id="20" idx="2"/>
            <a:endCxn id="7" idx="0"/>
          </p:cNvCxnSpPr>
          <p:nvPr/>
        </p:nvCxnSpPr>
        <p:spPr>
          <a:xfrm flipH="1">
            <a:off x="5653867" y="405211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5EAD2A06-4734-4D60-9F01-1E1203B30FE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7830581"/>
              </p:ext>
            </p:extLst>
          </p:nvPr>
        </p:nvGraphicFramePr>
        <p:xfrm>
          <a:off x="6835889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B9457D-E422-49CD-AFBF-1DC9760B0D42}"/>
              </a:ext>
            </a:extLst>
          </p:cNvPr>
          <p:cNvCxnSpPr>
            <a:cxnSpLocks noChangeAspect="1"/>
            <a:stCxn id="23" idx="2"/>
            <a:endCxn id="10" idx="0"/>
          </p:cNvCxnSpPr>
          <p:nvPr/>
        </p:nvCxnSpPr>
        <p:spPr>
          <a:xfrm>
            <a:off x="6972562" y="405211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4BC7F7-1ABE-4D6A-9ADB-9DBD98D1637B}"/>
              </a:ext>
            </a:extLst>
          </p:cNvPr>
          <p:cNvCxnSpPr>
            <a:cxnSpLocks noChangeAspect="1"/>
            <a:stCxn id="23" idx="2"/>
            <a:endCxn id="9" idx="0"/>
          </p:cNvCxnSpPr>
          <p:nvPr/>
        </p:nvCxnSpPr>
        <p:spPr>
          <a:xfrm flipH="1">
            <a:off x="6711450" y="405211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9CCDB714-45E4-4E23-B77B-6763175A6C1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9983901"/>
              </p:ext>
            </p:extLst>
          </p:nvPr>
        </p:nvGraphicFramePr>
        <p:xfrm>
          <a:off x="7828324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6532F2-6872-4081-B851-FE1BFF7A1A4F}"/>
              </a:ext>
            </a:extLst>
          </p:cNvPr>
          <p:cNvCxnSpPr>
            <a:cxnSpLocks noChangeAspect="1"/>
            <a:stCxn id="26" idx="2"/>
            <a:endCxn id="12" idx="0"/>
          </p:cNvCxnSpPr>
          <p:nvPr/>
        </p:nvCxnSpPr>
        <p:spPr>
          <a:xfrm>
            <a:off x="7964997" y="407948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1306755-D1FF-44C9-815B-6B744C14AF6C}"/>
              </a:ext>
            </a:extLst>
          </p:cNvPr>
          <p:cNvCxnSpPr>
            <a:cxnSpLocks noChangeAspect="1"/>
            <a:stCxn id="26" idx="2"/>
            <a:endCxn id="11" idx="0"/>
          </p:cNvCxnSpPr>
          <p:nvPr/>
        </p:nvCxnSpPr>
        <p:spPr>
          <a:xfrm flipH="1">
            <a:off x="7679162" y="407948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6A3697C4-6E79-4628-ABC5-A33389EDDB2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91353857"/>
              </p:ext>
            </p:extLst>
          </p:nvPr>
        </p:nvGraphicFramePr>
        <p:xfrm>
          <a:off x="508118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9CBF41-48CA-4B2C-ABA8-93019A7E9118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5217861" y="319962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AC07FA-1F57-4A27-B310-02BCEA914B46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932026" y="319962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D21C6633-A4D1-4C57-9862-3FE657FD5D8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232406"/>
              </p:ext>
            </p:extLst>
          </p:nvPr>
        </p:nvGraphicFramePr>
        <p:xfrm>
          <a:off x="630832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51BAC6-C470-4450-98E8-7EBC6B31D782}"/>
              </a:ext>
            </a:extLst>
          </p:cNvPr>
          <p:cNvCxnSpPr>
            <a:cxnSpLocks noChangeAspect="1"/>
            <a:stCxn id="32" idx="2"/>
            <a:endCxn id="23" idx="0"/>
          </p:cNvCxnSpPr>
          <p:nvPr/>
        </p:nvCxnSpPr>
        <p:spPr>
          <a:xfrm>
            <a:off x="6445001" y="319962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9ACF0-DE5F-48F8-B764-4B5CB38DADFA}"/>
              </a:ext>
            </a:extLst>
          </p:cNvPr>
          <p:cNvCxnSpPr>
            <a:cxnSpLocks noChangeAspect="1"/>
            <a:stCxn id="32" idx="2"/>
            <a:endCxn id="20" idx="0"/>
          </p:cNvCxnSpPr>
          <p:nvPr/>
        </p:nvCxnSpPr>
        <p:spPr>
          <a:xfrm flipH="1">
            <a:off x="5919021" y="319962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D4CF6C02-33C1-4F0B-A6A6-ACF1E5FBE47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9847252"/>
              </p:ext>
            </p:extLst>
          </p:nvPr>
        </p:nvGraphicFramePr>
        <p:xfrm>
          <a:off x="8176341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4A8ADA9-D8DB-4983-824C-92A674F1A9F3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8313014" y="314716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C96B61-A6CC-40FD-A605-74E4A4D5659B}"/>
              </a:ext>
            </a:extLst>
          </p:cNvPr>
          <p:cNvCxnSpPr>
            <a:cxnSpLocks noChangeAspect="1"/>
            <a:stCxn id="35" idx="2"/>
            <a:endCxn id="26" idx="0"/>
          </p:cNvCxnSpPr>
          <p:nvPr/>
        </p:nvCxnSpPr>
        <p:spPr>
          <a:xfrm flipH="1">
            <a:off x="7964997" y="314716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D94586D8-E81B-4B23-988A-ED32B5456A8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65917652"/>
              </p:ext>
            </p:extLst>
          </p:nvPr>
        </p:nvGraphicFramePr>
        <p:xfrm>
          <a:off x="4264981" y="188039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0F96DD-3889-48C2-A14E-6A0D9D7F43C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4401654" y="235143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506F57-87C1-4E33-9944-5F45F11F0E2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4130978" y="235143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C6DAAE81-CFDC-4ADC-BF3C-B405471712E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22273"/>
              </p:ext>
            </p:extLst>
          </p:nvPr>
        </p:nvGraphicFramePr>
        <p:xfrm>
          <a:off x="5718812" y="187609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6539F4-3229-4447-8210-25335EC58D90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855485" y="234713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23B74FF-E80A-4701-A697-5B89C0D1E3B3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5217861" y="234713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504829B9-9CDA-4C61-B273-7904AC1C6E3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84332869"/>
              </p:ext>
            </p:extLst>
          </p:nvPr>
        </p:nvGraphicFramePr>
        <p:xfrm>
          <a:off x="8415480" y="190657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F12C34F-5CFB-45E2-B866-F9BF0AA3405E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603370" y="235905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3A72816-E965-40BD-9C9B-C0195494FD2E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8313014" y="235905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26EEEFFB-6756-42AF-B022-A0564D93CF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6747093"/>
              </p:ext>
            </p:extLst>
          </p:nvPr>
        </p:nvGraphicFramePr>
        <p:xfrm>
          <a:off x="3943600" y="102303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B24C9B-2C4B-4511-BAD2-9213909E5730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4130217" y="149408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D81496C-CAA9-4045-B126-FF9FCA4A6D44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862612" y="149408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4503C9B8-75E6-47D8-AB78-08CCB7D648C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68985010"/>
              </p:ext>
            </p:extLst>
          </p:nvPr>
        </p:nvGraphicFramePr>
        <p:xfrm>
          <a:off x="7121723" y="102303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A15766-A79F-4670-AE01-9E4D89FCD613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7308340" y="149408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72907A0-E82D-4E1A-BA60-C137B8FF9600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855485" y="149408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9813D473-1F12-4838-88A7-9C0955E761A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02346669"/>
              </p:ext>
            </p:extLst>
          </p:nvPr>
        </p:nvGraphicFramePr>
        <p:xfrm>
          <a:off x="5471437" y="16568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9F8989-365E-45C2-B26C-70B75A57359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658054" y="63672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0A6076-E461-4B40-A990-5DA3C4ABD03C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4130217" y="63672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776400F-8868-4987-8EE7-3AE6D8DD2FD6}"/>
              </a:ext>
            </a:extLst>
          </p:cNvPr>
          <p:cNvSpPr txBox="1"/>
          <p:nvPr/>
        </p:nvSpPr>
        <p:spPr>
          <a:xfrm>
            <a:off x="3802549" y="157648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BC3CBBA-C398-4C53-BB92-D7AE22348B4D}"/>
              </a:ext>
            </a:extLst>
          </p:cNvPr>
          <p:cNvSpPr txBox="1"/>
          <p:nvPr/>
        </p:nvSpPr>
        <p:spPr>
          <a:xfrm>
            <a:off x="4260603" y="156260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C22819F-7935-432E-9DF8-A2F1B7DFB031}"/>
              </a:ext>
            </a:extLst>
          </p:cNvPr>
          <p:cNvSpPr txBox="1"/>
          <p:nvPr/>
        </p:nvSpPr>
        <p:spPr>
          <a:xfrm>
            <a:off x="4528707" y="242510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A1DC209-ABBE-4E3C-B7D3-938314ED0984}"/>
              </a:ext>
            </a:extLst>
          </p:cNvPr>
          <p:cNvSpPr txBox="1"/>
          <p:nvPr/>
        </p:nvSpPr>
        <p:spPr>
          <a:xfrm>
            <a:off x="52975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E70FC14-D630-48A6-BFEB-2D03A80B8644}"/>
              </a:ext>
            </a:extLst>
          </p:cNvPr>
          <p:cNvSpPr txBox="1"/>
          <p:nvPr/>
        </p:nvSpPr>
        <p:spPr>
          <a:xfrm>
            <a:off x="6006474" y="412435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63A6AD-1ED1-4DFB-84C5-8EE9AA541231}"/>
              </a:ext>
            </a:extLst>
          </p:cNvPr>
          <p:cNvSpPr txBox="1"/>
          <p:nvPr/>
        </p:nvSpPr>
        <p:spPr>
          <a:xfrm>
            <a:off x="6651892" y="325312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756A84-DABA-4344-B194-1BEC412DE88B}"/>
              </a:ext>
            </a:extLst>
          </p:cNvPr>
          <p:cNvSpPr txBox="1"/>
          <p:nvPr/>
        </p:nvSpPr>
        <p:spPr>
          <a:xfrm>
            <a:off x="6091369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3212451-8EA6-4E02-B4AE-6F98B173DD2A}"/>
              </a:ext>
            </a:extLst>
          </p:cNvPr>
          <p:cNvSpPr txBox="1"/>
          <p:nvPr/>
        </p:nvSpPr>
        <p:spPr>
          <a:xfrm>
            <a:off x="7020391" y="410831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9427704-CDF1-458E-BAFA-5601E11ED5E0}"/>
              </a:ext>
            </a:extLst>
          </p:cNvPr>
          <p:cNvSpPr txBox="1"/>
          <p:nvPr/>
        </p:nvSpPr>
        <p:spPr>
          <a:xfrm>
            <a:off x="803015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C1FBBAA-31F5-47E3-847E-44958EE0E523}"/>
              </a:ext>
            </a:extLst>
          </p:cNvPr>
          <p:cNvSpPr txBox="1"/>
          <p:nvPr/>
        </p:nvSpPr>
        <p:spPr>
          <a:xfrm>
            <a:off x="840717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64AFD81-2539-4AB4-9D3F-7B85CEB64956}"/>
              </a:ext>
            </a:extLst>
          </p:cNvPr>
          <p:cNvSpPr txBox="1"/>
          <p:nvPr/>
        </p:nvSpPr>
        <p:spPr>
          <a:xfrm>
            <a:off x="8699275" y="239947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7AEAC8-64BC-4113-AC93-0157159D027F}"/>
              </a:ext>
            </a:extLst>
          </p:cNvPr>
          <p:cNvSpPr txBox="1"/>
          <p:nvPr/>
        </p:nvSpPr>
        <p:spPr>
          <a:xfrm>
            <a:off x="7869345" y="152312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78B498-877D-4745-B95C-B4FA776654AF}"/>
              </a:ext>
            </a:extLst>
          </p:cNvPr>
          <p:cNvSpPr txBox="1"/>
          <p:nvPr/>
        </p:nvSpPr>
        <p:spPr>
          <a:xfrm>
            <a:off x="6334384" y="6412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E3DF86-CB99-4C32-A31F-764567A8E1F2}"/>
              </a:ext>
            </a:extLst>
          </p:cNvPr>
          <p:cNvSpPr txBox="1"/>
          <p:nvPr/>
        </p:nvSpPr>
        <p:spPr>
          <a:xfrm>
            <a:off x="4074538" y="24175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873CF7-64B4-4B4D-8798-A3C9D7248AC3}"/>
              </a:ext>
            </a:extLst>
          </p:cNvPr>
          <p:cNvSpPr txBox="1"/>
          <p:nvPr/>
        </p:nvSpPr>
        <p:spPr>
          <a:xfrm>
            <a:off x="4894135" y="325940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298FA3-0D24-4294-ACFA-9D7603B98996}"/>
              </a:ext>
            </a:extLst>
          </p:cNvPr>
          <p:cNvSpPr txBox="1"/>
          <p:nvPr/>
        </p:nvSpPr>
        <p:spPr>
          <a:xfrm>
            <a:off x="5358767" y="236619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398CB2-32D0-4E52-810E-172047479644}"/>
              </a:ext>
            </a:extLst>
          </p:cNvPr>
          <p:cNvSpPr txBox="1"/>
          <p:nvPr/>
        </p:nvSpPr>
        <p:spPr>
          <a:xfrm>
            <a:off x="60037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DBA5BA-16A9-4274-BD89-2AB1F864E9AD}"/>
              </a:ext>
            </a:extLst>
          </p:cNvPr>
          <p:cNvSpPr txBox="1"/>
          <p:nvPr/>
        </p:nvSpPr>
        <p:spPr>
          <a:xfrm>
            <a:off x="5601632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A045FF-D9DA-4E6D-BA78-3AD40FA3E13B}"/>
              </a:ext>
            </a:extLst>
          </p:cNvPr>
          <p:cNvSpPr txBox="1"/>
          <p:nvPr/>
        </p:nvSpPr>
        <p:spPr>
          <a:xfrm>
            <a:off x="6663621" y="41243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A3E7DF5-D25A-49C0-88E8-E4C3CDB5118A}"/>
              </a:ext>
            </a:extLst>
          </p:cNvPr>
          <p:cNvSpPr txBox="1"/>
          <p:nvPr/>
        </p:nvSpPr>
        <p:spPr>
          <a:xfrm>
            <a:off x="761891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AF0B65E-6F63-45BC-91D4-87F67C610464}"/>
              </a:ext>
            </a:extLst>
          </p:cNvPr>
          <p:cNvSpPr txBox="1"/>
          <p:nvPr/>
        </p:nvSpPr>
        <p:spPr>
          <a:xfrm>
            <a:off x="792419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E64DF7-5BC1-40C9-81F8-AA9916CC0081}"/>
              </a:ext>
            </a:extLst>
          </p:cNvPr>
          <p:cNvSpPr txBox="1"/>
          <p:nvPr/>
        </p:nvSpPr>
        <p:spPr>
          <a:xfrm>
            <a:off x="8247174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6D655BB-EDDF-4383-9263-B2AF5C8E623F}"/>
              </a:ext>
            </a:extLst>
          </p:cNvPr>
          <p:cNvSpPr txBox="1"/>
          <p:nvPr/>
        </p:nvSpPr>
        <p:spPr>
          <a:xfrm>
            <a:off x="6478996" y="15002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5D3E6E6-E91A-4DAA-AE10-ED657DEC2089}"/>
              </a:ext>
            </a:extLst>
          </p:cNvPr>
          <p:cNvSpPr txBox="1"/>
          <p:nvPr/>
        </p:nvSpPr>
        <p:spPr>
          <a:xfrm>
            <a:off x="4732808" y="64890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D036B29-216D-4BDD-A3EB-248A25A95E7B}"/>
              </a:ext>
            </a:extLst>
          </p:cNvPr>
          <p:cNvSpPr txBox="1"/>
          <p:nvPr/>
        </p:nvSpPr>
        <p:spPr>
          <a:xfrm>
            <a:off x="1455042" y="2780217"/>
            <a:ext cx="3241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O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FB8FD8D-C14D-46D4-A4AB-2A4B00C76C7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1617106" y="2243163"/>
            <a:ext cx="0" cy="537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551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8A6-DE4C-44BC-87BE-C2FDB29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706960-CD72-4D46-BD3C-43C5CD00DBC1}"/>
              </a:ext>
            </a:extLst>
          </p:cNvPr>
          <p:cNvSpPr txBox="1"/>
          <p:nvPr/>
        </p:nvSpPr>
        <p:spPr>
          <a:xfrm>
            <a:off x="474106" y="1935386"/>
            <a:ext cx="2286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10100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pt-BR" dirty="0"/>
              <a:t>01101010101111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D3D6488-6252-4E99-BC3A-B4554C570E0B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13297884"/>
              </p:ext>
            </p:extLst>
          </p:nvPr>
        </p:nvGraphicFramePr>
        <p:xfrm>
          <a:off x="5523468" y="445441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BE7B75F-F524-4D25-8A9F-5A60C2F5A2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022493" y="445441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BCFAD59-CAB4-4361-85E5-5F504C6404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74777" y="443626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B9A836-44F4-41BE-B913-07BC6FDD505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87180" y="443626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31319FBE-A091-4B9B-974D-EA4D44C0381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42489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771F6E5-F67B-4422-8103-615160E6578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9614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5A256B4D-1872-4C3B-923D-5326ED567CA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95353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0B887CA0-4A3C-4C1F-866E-A4FA4DB6F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3247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852F2321-4DF8-4C60-B2C3-B1ECE449CC7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69039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E9BA1784-4A57-4A26-B12D-6EE6032C61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94305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6476679-0945-4FE6-90FA-BC7376B03E4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45284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1768D8E9-77DE-470F-9A3A-B39C43DD0E7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728625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CA4136EB-0AC9-40DA-B387-C248A040E59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882176"/>
              </p:ext>
            </p:extLst>
          </p:nvPr>
        </p:nvGraphicFramePr>
        <p:xfrm>
          <a:off x="3675995" y="1880392"/>
          <a:ext cx="373235" cy="5649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0" name="Tabela 5">
            <a:extLst>
              <a:ext uri="{FF2B5EF4-FFF2-40B4-BE49-F238E27FC236}">
                <a16:creationId xmlns:a16="http://schemas.microsoft.com/office/drawing/2014/main" id="{4F393DEE-9C3B-4B3E-9B4E-8AC2FBF80C2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8234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8C785B-A647-41DE-9E1C-56256ABF3302}"/>
              </a:ext>
            </a:extLst>
          </p:cNvPr>
          <p:cNvCxnSpPr>
            <a:cxnSpLocks noChangeAspect="1"/>
            <a:stCxn id="20" idx="2"/>
            <a:endCxn id="8" idx="0"/>
          </p:cNvCxnSpPr>
          <p:nvPr/>
        </p:nvCxnSpPr>
        <p:spPr>
          <a:xfrm>
            <a:off x="5919021" y="405211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65E1251-BD6E-4892-B9CC-2CFC21DF6B46}"/>
              </a:ext>
            </a:extLst>
          </p:cNvPr>
          <p:cNvCxnSpPr>
            <a:cxnSpLocks noChangeAspect="1"/>
            <a:stCxn id="20" idx="2"/>
            <a:endCxn id="7" idx="0"/>
          </p:cNvCxnSpPr>
          <p:nvPr/>
        </p:nvCxnSpPr>
        <p:spPr>
          <a:xfrm flipH="1">
            <a:off x="5653867" y="405211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5EAD2A06-4734-4D60-9F01-1E1203B30FE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35889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B9457D-E422-49CD-AFBF-1DC9760B0D42}"/>
              </a:ext>
            </a:extLst>
          </p:cNvPr>
          <p:cNvCxnSpPr>
            <a:cxnSpLocks noChangeAspect="1"/>
            <a:stCxn id="23" idx="2"/>
            <a:endCxn id="10" idx="0"/>
          </p:cNvCxnSpPr>
          <p:nvPr/>
        </p:nvCxnSpPr>
        <p:spPr>
          <a:xfrm>
            <a:off x="6972562" y="405211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4BC7F7-1ABE-4D6A-9ADB-9DBD98D1637B}"/>
              </a:ext>
            </a:extLst>
          </p:cNvPr>
          <p:cNvCxnSpPr>
            <a:cxnSpLocks noChangeAspect="1"/>
            <a:stCxn id="23" idx="2"/>
            <a:endCxn id="9" idx="0"/>
          </p:cNvCxnSpPr>
          <p:nvPr/>
        </p:nvCxnSpPr>
        <p:spPr>
          <a:xfrm flipH="1">
            <a:off x="6711450" y="405211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9CCDB714-45E4-4E23-B77B-6763175A6C1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828324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6532F2-6872-4081-B851-FE1BFF7A1A4F}"/>
              </a:ext>
            </a:extLst>
          </p:cNvPr>
          <p:cNvCxnSpPr>
            <a:cxnSpLocks noChangeAspect="1"/>
            <a:stCxn id="26" idx="2"/>
            <a:endCxn id="12" idx="0"/>
          </p:cNvCxnSpPr>
          <p:nvPr/>
        </p:nvCxnSpPr>
        <p:spPr>
          <a:xfrm>
            <a:off x="7964997" y="407948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1306755-D1FF-44C9-815B-6B744C14AF6C}"/>
              </a:ext>
            </a:extLst>
          </p:cNvPr>
          <p:cNvCxnSpPr>
            <a:cxnSpLocks noChangeAspect="1"/>
            <a:stCxn id="26" idx="2"/>
            <a:endCxn id="11" idx="0"/>
          </p:cNvCxnSpPr>
          <p:nvPr/>
        </p:nvCxnSpPr>
        <p:spPr>
          <a:xfrm flipH="1">
            <a:off x="7679162" y="407948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6A3697C4-6E79-4628-ABC5-A33389EDDB2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8118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9CBF41-48CA-4B2C-ABA8-93019A7E9118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5217861" y="319962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AC07FA-1F57-4A27-B310-02BCEA914B46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932026" y="319962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D21C6633-A4D1-4C57-9862-3FE657FD5D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30832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51BAC6-C470-4450-98E8-7EBC6B31D782}"/>
              </a:ext>
            </a:extLst>
          </p:cNvPr>
          <p:cNvCxnSpPr>
            <a:cxnSpLocks noChangeAspect="1"/>
            <a:stCxn id="32" idx="2"/>
            <a:endCxn id="23" idx="0"/>
          </p:cNvCxnSpPr>
          <p:nvPr/>
        </p:nvCxnSpPr>
        <p:spPr>
          <a:xfrm>
            <a:off x="6445001" y="319962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9ACF0-DE5F-48F8-B764-4B5CB38DADFA}"/>
              </a:ext>
            </a:extLst>
          </p:cNvPr>
          <p:cNvCxnSpPr>
            <a:cxnSpLocks noChangeAspect="1"/>
            <a:stCxn id="32" idx="2"/>
            <a:endCxn id="20" idx="0"/>
          </p:cNvCxnSpPr>
          <p:nvPr/>
        </p:nvCxnSpPr>
        <p:spPr>
          <a:xfrm flipH="1">
            <a:off x="5919021" y="319962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D4CF6C02-33C1-4F0B-A6A6-ACF1E5FBE4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76341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4A8ADA9-D8DB-4983-824C-92A674F1A9F3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8313014" y="314716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C96B61-A6CC-40FD-A605-74E4A4D5659B}"/>
              </a:ext>
            </a:extLst>
          </p:cNvPr>
          <p:cNvCxnSpPr>
            <a:cxnSpLocks noChangeAspect="1"/>
            <a:stCxn id="35" idx="2"/>
            <a:endCxn id="26" idx="0"/>
          </p:cNvCxnSpPr>
          <p:nvPr/>
        </p:nvCxnSpPr>
        <p:spPr>
          <a:xfrm flipH="1">
            <a:off x="7964997" y="314716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D94586D8-E81B-4B23-988A-ED32B5456A8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64981" y="188039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0F96DD-3889-48C2-A14E-6A0D9D7F43C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4401654" y="235143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506F57-87C1-4E33-9944-5F45F11F0E2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4130978" y="235143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C6DAAE81-CFDC-4ADC-BF3C-B405471712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18812" y="187609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6539F4-3229-4447-8210-25335EC58D90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855485" y="234713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23B74FF-E80A-4701-A697-5B89C0D1E3B3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5217861" y="234713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504829B9-9CDA-4C61-B273-7904AC1C6E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15480" y="190657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F12C34F-5CFB-45E2-B866-F9BF0AA3405E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603370" y="235905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3A72816-E965-40BD-9C9B-C0195494FD2E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8313014" y="235905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26EEEFFB-6756-42AF-B022-A0564D93CF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43600" y="102303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B24C9B-2C4B-4511-BAD2-9213909E5730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4130217" y="149408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D81496C-CAA9-4045-B126-FF9FCA4A6D44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862612" y="149408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4503C9B8-75E6-47D8-AB78-08CCB7D648C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121723" y="102303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A15766-A79F-4670-AE01-9E4D89FCD613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7308340" y="149408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72907A0-E82D-4E1A-BA60-C137B8FF9600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855485" y="149408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9813D473-1F12-4838-88A7-9C0955E761A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71437" y="16568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9F8989-365E-45C2-B26C-70B75A57359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658054" y="63672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0A6076-E461-4B40-A990-5DA3C4ABD03C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4130217" y="63672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776400F-8868-4987-8EE7-3AE6D8DD2FD6}"/>
              </a:ext>
            </a:extLst>
          </p:cNvPr>
          <p:cNvSpPr txBox="1"/>
          <p:nvPr/>
        </p:nvSpPr>
        <p:spPr>
          <a:xfrm>
            <a:off x="3802549" y="157648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BC3CBBA-C398-4C53-BB92-D7AE22348B4D}"/>
              </a:ext>
            </a:extLst>
          </p:cNvPr>
          <p:cNvSpPr txBox="1"/>
          <p:nvPr/>
        </p:nvSpPr>
        <p:spPr>
          <a:xfrm>
            <a:off x="4260603" y="156260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C22819F-7935-432E-9DF8-A2F1B7DFB031}"/>
              </a:ext>
            </a:extLst>
          </p:cNvPr>
          <p:cNvSpPr txBox="1"/>
          <p:nvPr/>
        </p:nvSpPr>
        <p:spPr>
          <a:xfrm>
            <a:off x="4528707" y="242510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A1DC209-ABBE-4E3C-B7D3-938314ED0984}"/>
              </a:ext>
            </a:extLst>
          </p:cNvPr>
          <p:cNvSpPr txBox="1"/>
          <p:nvPr/>
        </p:nvSpPr>
        <p:spPr>
          <a:xfrm>
            <a:off x="52975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E70FC14-D630-48A6-BFEB-2D03A80B8644}"/>
              </a:ext>
            </a:extLst>
          </p:cNvPr>
          <p:cNvSpPr txBox="1"/>
          <p:nvPr/>
        </p:nvSpPr>
        <p:spPr>
          <a:xfrm>
            <a:off x="6006474" y="412435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63A6AD-1ED1-4DFB-84C5-8EE9AA541231}"/>
              </a:ext>
            </a:extLst>
          </p:cNvPr>
          <p:cNvSpPr txBox="1"/>
          <p:nvPr/>
        </p:nvSpPr>
        <p:spPr>
          <a:xfrm>
            <a:off x="6651892" y="325312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756A84-DABA-4344-B194-1BEC412DE88B}"/>
              </a:ext>
            </a:extLst>
          </p:cNvPr>
          <p:cNvSpPr txBox="1"/>
          <p:nvPr/>
        </p:nvSpPr>
        <p:spPr>
          <a:xfrm>
            <a:off x="6091369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3212451-8EA6-4E02-B4AE-6F98B173DD2A}"/>
              </a:ext>
            </a:extLst>
          </p:cNvPr>
          <p:cNvSpPr txBox="1"/>
          <p:nvPr/>
        </p:nvSpPr>
        <p:spPr>
          <a:xfrm>
            <a:off x="7020391" y="410831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9427704-CDF1-458E-BAFA-5601E11ED5E0}"/>
              </a:ext>
            </a:extLst>
          </p:cNvPr>
          <p:cNvSpPr txBox="1"/>
          <p:nvPr/>
        </p:nvSpPr>
        <p:spPr>
          <a:xfrm>
            <a:off x="803015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C1FBBAA-31F5-47E3-847E-44958EE0E523}"/>
              </a:ext>
            </a:extLst>
          </p:cNvPr>
          <p:cNvSpPr txBox="1"/>
          <p:nvPr/>
        </p:nvSpPr>
        <p:spPr>
          <a:xfrm>
            <a:off x="840717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64AFD81-2539-4AB4-9D3F-7B85CEB64956}"/>
              </a:ext>
            </a:extLst>
          </p:cNvPr>
          <p:cNvSpPr txBox="1"/>
          <p:nvPr/>
        </p:nvSpPr>
        <p:spPr>
          <a:xfrm>
            <a:off x="8699275" y="239947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7AEAC8-64BC-4113-AC93-0157159D027F}"/>
              </a:ext>
            </a:extLst>
          </p:cNvPr>
          <p:cNvSpPr txBox="1"/>
          <p:nvPr/>
        </p:nvSpPr>
        <p:spPr>
          <a:xfrm>
            <a:off x="7869345" y="152312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78B498-877D-4745-B95C-B4FA776654AF}"/>
              </a:ext>
            </a:extLst>
          </p:cNvPr>
          <p:cNvSpPr txBox="1"/>
          <p:nvPr/>
        </p:nvSpPr>
        <p:spPr>
          <a:xfrm>
            <a:off x="6334384" y="6412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E3DF86-CB99-4C32-A31F-764567A8E1F2}"/>
              </a:ext>
            </a:extLst>
          </p:cNvPr>
          <p:cNvSpPr txBox="1"/>
          <p:nvPr/>
        </p:nvSpPr>
        <p:spPr>
          <a:xfrm>
            <a:off x="4074538" y="24175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873CF7-64B4-4B4D-8798-A3C9D7248AC3}"/>
              </a:ext>
            </a:extLst>
          </p:cNvPr>
          <p:cNvSpPr txBox="1"/>
          <p:nvPr/>
        </p:nvSpPr>
        <p:spPr>
          <a:xfrm>
            <a:off x="4894135" y="325940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298FA3-0D24-4294-ACFA-9D7603B98996}"/>
              </a:ext>
            </a:extLst>
          </p:cNvPr>
          <p:cNvSpPr txBox="1"/>
          <p:nvPr/>
        </p:nvSpPr>
        <p:spPr>
          <a:xfrm>
            <a:off x="5358767" y="236619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398CB2-32D0-4E52-810E-172047479644}"/>
              </a:ext>
            </a:extLst>
          </p:cNvPr>
          <p:cNvSpPr txBox="1"/>
          <p:nvPr/>
        </p:nvSpPr>
        <p:spPr>
          <a:xfrm>
            <a:off x="60037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DBA5BA-16A9-4274-BD89-2AB1F864E9AD}"/>
              </a:ext>
            </a:extLst>
          </p:cNvPr>
          <p:cNvSpPr txBox="1"/>
          <p:nvPr/>
        </p:nvSpPr>
        <p:spPr>
          <a:xfrm>
            <a:off x="5601632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A045FF-D9DA-4E6D-BA78-3AD40FA3E13B}"/>
              </a:ext>
            </a:extLst>
          </p:cNvPr>
          <p:cNvSpPr txBox="1"/>
          <p:nvPr/>
        </p:nvSpPr>
        <p:spPr>
          <a:xfrm>
            <a:off x="6663621" y="41243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A3E7DF5-D25A-49C0-88E8-E4C3CDB5118A}"/>
              </a:ext>
            </a:extLst>
          </p:cNvPr>
          <p:cNvSpPr txBox="1"/>
          <p:nvPr/>
        </p:nvSpPr>
        <p:spPr>
          <a:xfrm>
            <a:off x="761891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AF0B65E-6F63-45BC-91D4-87F67C610464}"/>
              </a:ext>
            </a:extLst>
          </p:cNvPr>
          <p:cNvSpPr txBox="1"/>
          <p:nvPr/>
        </p:nvSpPr>
        <p:spPr>
          <a:xfrm>
            <a:off x="792419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E64DF7-5BC1-40C9-81F8-AA9916CC0081}"/>
              </a:ext>
            </a:extLst>
          </p:cNvPr>
          <p:cNvSpPr txBox="1"/>
          <p:nvPr/>
        </p:nvSpPr>
        <p:spPr>
          <a:xfrm>
            <a:off x="8247174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6D655BB-EDDF-4383-9263-B2AF5C8E623F}"/>
              </a:ext>
            </a:extLst>
          </p:cNvPr>
          <p:cNvSpPr txBox="1"/>
          <p:nvPr/>
        </p:nvSpPr>
        <p:spPr>
          <a:xfrm>
            <a:off x="6478996" y="15002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5D3E6E6-E91A-4DAA-AE10-ED657DEC2089}"/>
              </a:ext>
            </a:extLst>
          </p:cNvPr>
          <p:cNvSpPr txBox="1"/>
          <p:nvPr/>
        </p:nvSpPr>
        <p:spPr>
          <a:xfrm>
            <a:off x="4732808" y="64890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D036B29-216D-4BDD-A3EB-248A25A95E7B}"/>
              </a:ext>
            </a:extLst>
          </p:cNvPr>
          <p:cNvSpPr txBox="1"/>
          <p:nvPr/>
        </p:nvSpPr>
        <p:spPr>
          <a:xfrm>
            <a:off x="1430196" y="2795457"/>
            <a:ext cx="37382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O 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FB8FD8D-C14D-46D4-A4AB-2A4B00C76C7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1617106" y="2243163"/>
            <a:ext cx="0" cy="552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98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8A6-DE4C-44BC-87BE-C2FDB29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706960-CD72-4D46-BD3C-43C5CD00DBC1}"/>
              </a:ext>
            </a:extLst>
          </p:cNvPr>
          <p:cNvSpPr txBox="1"/>
          <p:nvPr/>
        </p:nvSpPr>
        <p:spPr>
          <a:xfrm>
            <a:off x="474106" y="1935386"/>
            <a:ext cx="2286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1010000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011</a:t>
            </a:r>
            <a:r>
              <a:rPr lang="pt-BR" dirty="0"/>
              <a:t>01010101111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D3D6488-6252-4E99-BC3A-B4554C570E0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523468" y="445441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BE7B75F-F524-4D25-8A9F-5A60C2F5A2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022493" y="445441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BCFAD59-CAB4-4361-85E5-5F504C6404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74777" y="443626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B9A836-44F4-41BE-B913-07BC6FDD505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87180" y="443626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31319FBE-A091-4B9B-974D-EA4D44C0381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42489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771F6E5-F67B-4422-8103-615160E6578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9614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5A256B4D-1872-4C3B-923D-5326ED567CA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95353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0B887CA0-4A3C-4C1F-866E-A4FA4DB6F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3247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852F2321-4DF8-4C60-B2C3-B1ECE449CC7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69039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E9BA1784-4A57-4A26-B12D-6EE6032C61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94305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6476679-0945-4FE6-90FA-BC7376B03E4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88159674"/>
              </p:ext>
            </p:extLst>
          </p:nvPr>
        </p:nvGraphicFramePr>
        <p:xfrm>
          <a:off x="4545284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1768D8E9-77DE-470F-9A3A-B39C43DD0E7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728625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CA4136EB-0AC9-40DA-B387-C248A040E59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027860993"/>
              </p:ext>
            </p:extLst>
          </p:nvPr>
        </p:nvGraphicFramePr>
        <p:xfrm>
          <a:off x="3675995" y="188039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0" name="Tabela 5">
            <a:extLst>
              <a:ext uri="{FF2B5EF4-FFF2-40B4-BE49-F238E27FC236}">
                <a16:creationId xmlns:a16="http://schemas.microsoft.com/office/drawing/2014/main" id="{4F393DEE-9C3B-4B3E-9B4E-8AC2FBF80C2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8234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8C785B-A647-41DE-9E1C-56256ABF3302}"/>
              </a:ext>
            </a:extLst>
          </p:cNvPr>
          <p:cNvCxnSpPr>
            <a:cxnSpLocks noChangeAspect="1"/>
            <a:stCxn id="20" idx="2"/>
            <a:endCxn id="8" idx="0"/>
          </p:cNvCxnSpPr>
          <p:nvPr/>
        </p:nvCxnSpPr>
        <p:spPr>
          <a:xfrm>
            <a:off x="5919021" y="405211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65E1251-BD6E-4892-B9CC-2CFC21DF6B46}"/>
              </a:ext>
            </a:extLst>
          </p:cNvPr>
          <p:cNvCxnSpPr>
            <a:cxnSpLocks noChangeAspect="1"/>
            <a:stCxn id="20" idx="2"/>
            <a:endCxn id="7" idx="0"/>
          </p:cNvCxnSpPr>
          <p:nvPr/>
        </p:nvCxnSpPr>
        <p:spPr>
          <a:xfrm flipH="1">
            <a:off x="5653867" y="405211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5EAD2A06-4734-4D60-9F01-1E1203B30FE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35889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B9457D-E422-49CD-AFBF-1DC9760B0D42}"/>
              </a:ext>
            </a:extLst>
          </p:cNvPr>
          <p:cNvCxnSpPr>
            <a:cxnSpLocks noChangeAspect="1"/>
            <a:stCxn id="23" idx="2"/>
            <a:endCxn id="10" idx="0"/>
          </p:cNvCxnSpPr>
          <p:nvPr/>
        </p:nvCxnSpPr>
        <p:spPr>
          <a:xfrm>
            <a:off x="6972562" y="405211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4BC7F7-1ABE-4D6A-9ADB-9DBD98D1637B}"/>
              </a:ext>
            </a:extLst>
          </p:cNvPr>
          <p:cNvCxnSpPr>
            <a:cxnSpLocks noChangeAspect="1"/>
            <a:stCxn id="23" idx="2"/>
            <a:endCxn id="9" idx="0"/>
          </p:cNvCxnSpPr>
          <p:nvPr/>
        </p:nvCxnSpPr>
        <p:spPr>
          <a:xfrm flipH="1">
            <a:off x="6711450" y="405211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9CCDB714-45E4-4E23-B77B-6763175A6C1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828324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6532F2-6872-4081-B851-FE1BFF7A1A4F}"/>
              </a:ext>
            </a:extLst>
          </p:cNvPr>
          <p:cNvCxnSpPr>
            <a:cxnSpLocks noChangeAspect="1"/>
            <a:stCxn id="26" idx="2"/>
            <a:endCxn id="12" idx="0"/>
          </p:cNvCxnSpPr>
          <p:nvPr/>
        </p:nvCxnSpPr>
        <p:spPr>
          <a:xfrm>
            <a:off x="7964997" y="407948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1306755-D1FF-44C9-815B-6B744C14AF6C}"/>
              </a:ext>
            </a:extLst>
          </p:cNvPr>
          <p:cNvCxnSpPr>
            <a:cxnSpLocks noChangeAspect="1"/>
            <a:stCxn id="26" idx="2"/>
            <a:endCxn id="11" idx="0"/>
          </p:cNvCxnSpPr>
          <p:nvPr/>
        </p:nvCxnSpPr>
        <p:spPr>
          <a:xfrm flipH="1">
            <a:off x="7679162" y="407948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6A3697C4-6E79-4628-ABC5-A33389EDDB2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8118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9CBF41-48CA-4B2C-ABA8-93019A7E9118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5217861" y="319962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AC07FA-1F57-4A27-B310-02BCEA914B46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932026" y="319962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D21C6633-A4D1-4C57-9862-3FE657FD5D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30832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51BAC6-C470-4450-98E8-7EBC6B31D782}"/>
              </a:ext>
            </a:extLst>
          </p:cNvPr>
          <p:cNvCxnSpPr>
            <a:cxnSpLocks noChangeAspect="1"/>
            <a:stCxn id="32" idx="2"/>
            <a:endCxn id="23" idx="0"/>
          </p:cNvCxnSpPr>
          <p:nvPr/>
        </p:nvCxnSpPr>
        <p:spPr>
          <a:xfrm>
            <a:off x="6445001" y="319962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9ACF0-DE5F-48F8-B764-4B5CB38DADFA}"/>
              </a:ext>
            </a:extLst>
          </p:cNvPr>
          <p:cNvCxnSpPr>
            <a:cxnSpLocks noChangeAspect="1"/>
            <a:stCxn id="32" idx="2"/>
            <a:endCxn id="20" idx="0"/>
          </p:cNvCxnSpPr>
          <p:nvPr/>
        </p:nvCxnSpPr>
        <p:spPr>
          <a:xfrm flipH="1">
            <a:off x="5919021" y="319962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D4CF6C02-33C1-4F0B-A6A6-ACF1E5FBE4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76341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4A8ADA9-D8DB-4983-824C-92A674F1A9F3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8313014" y="314716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C96B61-A6CC-40FD-A605-74E4A4D5659B}"/>
              </a:ext>
            </a:extLst>
          </p:cNvPr>
          <p:cNvCxnSpPr>
            <a:cxnSpLocks noChangeAspect="1"/>
            <a:stCxn id="35" idx="2"/>
            <a:endCxn id="26" idx="0"/>
          </p:cNvCxnSpPr>
          <p:nvPr/>
        </p:nvCxnSpPr>
        <p:spPr>
          <a:xfrm flipH="1">
            <a:off x="7964997" y="314716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D94586D8-E81B-4B23-988A-ED32B5456A8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64981" y="188039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0F96DD-3889-48C2-A14E-6A0D9D7F43C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4401654" y="235143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506F57-87C1-4E33-9944-5F45F11F0E2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4130978" y="235143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C6DAAE81-CFDC-4ADC-BF3C-B405471712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18812" y="187609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6539F4-3229-4447-8210-25335EC58D90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855485" y="234713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23B74FF-E80A-4701-A697-5B89C0D1E3B3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5217861" y="234713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504829B9-9CDA-4C61-B273-7904AC1C6E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15480" y="190657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F12C34F-5CFB-45E2-B866-F9BF0AA3405E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603370" y="235905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3A72816-E965-40BD-9C9B-C0195494FD2E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8313014" y="235905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26EEEFFB-6756-42AF-B022-A0564D93CF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43600" y="102303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B24C9B-2C4B-4511-BAD2-9213909E5730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4130217" y="149408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D81496C-CAA9-4045-B126-FF9FCA4A6D44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862612" y="149408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4503C9B8-75E6-47D8-AB78-08CCB7D648C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121723" y="102303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A15766-A79F-4670-AE01-9E4D89FCD613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7308340" y="149408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72907A0-E82D-4E1A-BA60-C137B8FF9600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855485" y="149408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9813D473-1F12-4838-88A7-9C0955E761A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71437" y="16568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9F8989-365E-45C2-B26C-70B75A57359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658054" y="63672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0A6076-E461-4B40-A990-5DA3C4ABD03C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4130217" y="63672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776400F-8868-4987-8EE7-3AE6D8DD2FD6}"/>
              </a:ext>
            </a:extLst>
          </p:cNvPr>
          <p:cNvSpPr txBox="1"/>
          <p:nvPr/>
        </p:nvSpPr>
        <p:spPr>
          <a:xfrm>
            <a:off x="3802549" y="157648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BC3CBBA-C398-4C53-BB92-D7AE22348B4D}"/>
              </a:ext>
            </a:extLst>
          </p:cNvPr>
          <p:cNvSpPr txBox="1"/>
          <p:nvPr/>
        </p:nvSpPr>
        <p:spPr>
          <a:xfrm>
            <a:off x="4260603" y="156260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C22819F-7935-432E-9DF8-A2F1B7DFB031}"/>
              </a:ext>
            </a:extLst>
          </p:cNvPr>
          <p:cNvSpPr txBox="1"/>
          <p:nvPr/>
        </p:nvSpPr>
        <p:spPr>
          <a:xfrm>
            <a:off x="4528707" y="242510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A1DC209-ABBE-4E3C-B7D3-938314ED0984}"/>
              </a:ext>
            </a:extLst>
          </p:cNvPr>
          <p:cNvSpPr txBox="1"/>
          <p:nvPr/>
        </p:nvSpPr>
        <p:spPr>
          <a:xfrm>
            <a:off x="52975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E70FC14-D630-48A6-BFEB-2D03A80B8644}"/>
              </a:ext>
            </a:extLst>
          </p:cNvPr>
          <p:cNvSpPr txBox="1"/>
          <p:nvPr/>
        </p:nvSpPr>
        <p:spPr>
          <a:xfrm>
            <a:off x="6006474" y="412435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63A6AD-1ED1-4DFB-84C5-8EE9AA541231}"/>
              </a:ext>
            </a:extLst>
          </p:cNvPr>
          <p:cNvSpPr txBox="1"/>
          <p:nvPr/>
        </p:nvSpPr>
        <p:spPr>
          <a:xfrm>
            <a:off x="6651892" y="325312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756A84-DABA-4344-B194-1BEC412DE88B}"/>
              </a:ext>
            </a:extLst>
          </p:cNvPr>
          <p:cNvSpPr txBox="1"/>
          <p:nvPr/>
        </p:nvSpPr>
        <p:spPr>
          <a:xfrm>
            <a:off x="6091369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3212451-8EA6-4E02-B4AE-6F98B173DD2A}"/>
              </a:ext>
            </a:extLst>
          </p:cNvPr>
          <p:cNvSpPr txBox="1"/>
          <p:nvPr/>
        </p:nvSpPr>
        <p:spPr>
          <a:xfrm>
            <a:off x="7020391" y="410831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9427704-CDF1-458E-BAFA-5601E11ED5E0}"/>
              </a:ext>
            </a:extLst>
          </p:cNvPr>
          <p:cNvSpPr txBox="1"/>
          <p:nvPr/>
        </p:nvSpPr>
        <p:spPr>
          <a:xfrm>
            <a:off x="803015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C1FBBAA-31F5-47E3-847E-44958EE0E523}"/>
              </a:ext>
            </a:extLst>
          </p:cNvPr>
          <p:cNvSpPr txBox="1"/>
          <p:nvPr/>
        </p:nvSpPr>
        <p:spPr>
          <a:xfrm>
            <a:off x="840717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64AFD81-2539-4AB4-9D3F-7B85CEB64956}"/>
              </a:ext>
            </a:extLst>
          </p:cNvPr>
          <p:cNvSpPr txBox="1"/>
          <p:nvPr/>
        </p:nvSpPr>
        <p:spPr>
          <a:xfrm>
            <a:off x="8699275" y="239947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7AEAC8-64BC-4113-AC93-0157159D027F}"/>
              </a:ext>
            </a:extLst>
          </p:cNvPr>
          <p:cNvSpPr txBox="1"/>
          <p:nvPr/>
        </p:nvSpPr>
        <p:spPr>
          <a:xfrm>
            <a:off x="7869345" y="152312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78B498-877D-4745-B95C-B4FA776654AF}"/>
              </a:ext>
            </a:extLst>
          </p:cNvPr>
          <p:cNvSpPr txBox="1"/>
          <p:nvPr/>
        </p:nvSpPr>
        <p:spPr>
          <a:xfrm>
            <a:off x="6334384" y="6412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E3DF86-CB99-4C32-A31F-764567A8E1F2}"/>
              </a:ext>
            </a:extLst>
          </p:cNvPr>
          <p:cNvSpPr txBox="1"/>
          <p:nvPr/>
        </p:nvSpPr>
        <p:spPr>
          <a:xfrm>
            <a:off x="4074538" y="24175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873CF7-64B4-4B4D-8798-A3C9D7248AC3}"/>
              </a:ext>
            </a:extLst>
          </p:cNvPr>
          <p:cNvSpPr txBox="1"/>
          <p:nvPr/>
        </p:nvSpPr>
        <p:spPr>
          <a:xfrm>
            <a:off x="4894135" y="325940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298FA3-0D24-4294-ACFA-9D7603B98996}"/>
              </a:ext>
            </a:extLst>
          </p:cNvPr>
          <p:cNvSpPr txBox="1"/>
          <p:nvPr/>
        </p:nvSpPr>
        <p:spPr>
          <a:xfrm>
            <a:off x="5358767" y="236619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398CB2-32D0-4E52-810E-172047479644}"/>
              </a:ext>
            </a:extLst>
          </p:cNvPr>
          <p:cNvSpPr txBox="1"/>
          <p:nvPr/>
        </p:nvSpPr>
        <p:spPr>
          <a:xfrm>
            <a:off x="60037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DBA5BA-16A9-4274-BD89-2AB1F864E9AD}"/>
              </a:ext>
            </a:extLst>
          </p:cNvPr>
          <p:cNvSpPr txBox="1"/>
          <p:nvPr/>
        </p:nvSpPr>
        <p:spPr>
          <a:xfrm>
            <a:off x="5601632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A045FF-D9DA-4E6D-BA78-3AD40FA3E13B}"/>
              </a:ext>
            </a:extLst>
          </p:cNvPr>
          <p:cNvSpPr txBox="1"/>
          <p:nvPr/>
        </p:nvSpPr>
        <p:spPr>
          <a:xfrm>
            <a:off x="6663621" y="41243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A3E7DF5-D25A-49C0-88E8-E4C3CDB5118A}"/>
              </a:ext>
            </a:extLst>
          </p:cNvPr>
          <p:cNvSpPr txBox="1"/>
          <p:nvPr/>
        </p:nvSpPr>
        <p:spPr>
          <a:xfrm>
            <a:off x="761891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AF0B65E-6F63-45BC-91D4-87F67C610464}"/>
              </a:ext>
            </a:extLst>
          </p:cNvPr>
          <p:cNvSpPr txBox="1"/>
          <p:nvPr/>
        </p:nvSpPr>
        <p:spPr>
          <a:xfrm>
            <a:off x="792419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E64DF7-5BC1-40C9-81F8-AA9916CC0081}"/>
              </a:ext>
            </a:extLst>
          </p:cNvPr>
          <p:cNvSpPr txBox="1"/>
          <p:nvPr/>
        </p:nvSpPr>
        <p:spPr>
          <a:xfrm>
            <a:off x="8247174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6D655BB-EDDF-4383-9263-B2AF5C8E623F}"/>
              </a:ext>
            </a:extLst>
          </p:cNvPr>
          <p:cNvSpPr txBox="1"/>
          <p:nvPr/>
        </p:nvSpPr>
        <p:spPr>
          <a:xfrm>
            <a:off x="6478996" y="15002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5D3E6E6-E91A-4DAA-AE10-ED657DEC2089}"/>
              </a:ext>
            </a:extLst>
          </p:cNvPr>
          <p:cNvSpPr txBox="1"/>
          <p:nvPr/>
        </p:nvSpPr>
        <p:spPr>
          <a:xfrm>
            <a:off x="4732808" y="64890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D036B29-216D-4BDD-A3EB-248A25A95E7B}"/>
              </a:ext>
            </a:extLst>
          </p:cNvPr>
          <p:cNvSpPr txBox="1"/>
          <p:nvPr/>
        </p:nvSpPr>
        <p:spPr>
          <a:xfrm>
            <a:off x="1384696" y="2794283"/>
            <a:ext cx="46482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r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FB8FD8D-C14D-46D4-A4AB-2A4B00C76C71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617106" y="2243163"/>
            <a:ext cx="0" cy="551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982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8A6-DE4C-44BC-87BE-C2FDB29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706960-CD72-4D46-BD3C-43C5CD00DBC1}"/>
              </a:ext>
            </a:extLst>
          </p:cNvPr>
          <p:cNvSpPr txBox="1"/>
          <p:nvPr/>
        </p:nvSpPr>
        <p:spPr>
          <a:xfrm>
            <a:off x="474106" y="1935386"/>
            <a:ext cx="2286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1010000011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010</a:t>
            </a:r>
            <a:r>
              <a:rPr lang="pt-BR" dirty="0"/>
              <a:t>10101111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D3D6488-6252-4E99-BC3A-B4554C570E0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523468" y="445441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BE7B75F-F524-4D25-8A9F-5A60C2F5A2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022493" y="445441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BCFAD59-CAB4-4361-85E5-5F504C6404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74777" y="443626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B9A836-44F4-41BE-B913-07BC6FDD505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87180" y="443626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31319FBE-A091-4B9B-974D-EA4D44C0381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42489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771F6E5-F67B-4422-8103-615160E6578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9614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5A256B4D-1872-4C3B-923D-5326ED567CA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95353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0B887CA0-4A3C-4C1F-866E-A4FA4DB6F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3247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852F2321-4DF8-4C60-B2C3-B1ECE449CC7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69039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E9BA1784-4A57-4A26-B12D-6EE6032C61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18696567"/>
              </p:ext>
            </p:extLst>
          </p:nvPr>
        </p:nvGraphicFramePr>
        <p:xfrm>
          <a:off x="3994305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6476679-0945-4FE6-90FA-BC7376B03E4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1475205"/>
              </p:ext>
            </p:extLst>
          </p:nvPr>
        </p:nvGraphicFramePr>
        <p:xfrm>
          <a:off x="4545284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1768D8E9-77DE-470F-9A3A-B39C43DD0E7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728625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CA4136EB-0AC9-40DA-B387-C248A040E59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75995" y="188039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0" name="Tabela 5">
            <a:extLst>
              <a:ext uri="{FF2B5EF4-FFF2-40B4-BE49-F238E27FC236}">
                <a16:creationId xmlns:a16="http://schemas.microsoft.com/office/drawing/2014/main" id="{4F393DEE-9C3B-4B3E-9B4E-8AC2FBF80C2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8234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8C785B-A647-41DE-9E1C-56256ABF3302}"/>
              </a:ext>
            </a:extLst>
          </p:cNvPr>
          <p:cNvCxnSpPr>
            <a:cxnSpLocks noChangeAspect="1"/>
            <a:stCxn id="20" idx="2"/>
            <a:endCxn id="8" idx="0"/>
          </p:cNvCxnSpPr>
          <p:nvPr/>
        </p:nvCxnSpPr>
        <p:spPr>
          <a:xfrm>
            <a:off x="5919021" y="405211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65E1251-BD6E-4892-B9CC-2CFC21DF6B46}"/>
              </a:ext>
            </a:extLst>
          </p:cNvPr>
          <p:cNvCxnSpPr>
            <a:cxnSpLocks noChangeAspect="1"/>
            <a:stCxn id="20" idx="2"/>
            <a:endCxn id="7" idx="0"/>
          </p:cNvCxnSpPr>
          <p:nvPr/>
        </p:nvCxnSpPr>
        <p:spPr>
          <a:xfrm flipH="1">
            <a:off x="5653867" y="405211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5EAD2A06-4734-4D60-9F01-1E1203B30FE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35889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B9457D-E422-49CD-AFBF-1DC9760B0D42}"/>
              </a:ext>
            </a:extLst>
          </p:cNvPr>
          <p:cNvCxnSpPr>
            <a:cxnSpLocks noChangeAspect="1"/>
            <a:stCxn id="23" idx="2"/>
            <a:endCxn id="10" idx="0"/>
          </p:cNvCxnSpPr>
          <p:nvPr/>
        </p:nvCxnSpPr>
        <p:spPr>
          <a:xfrm>
            <a:off x="6972562" y="405211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4BC7F7-1ABE-4D6A-9ADB-9DBD98D1637B}"/>
              </a:ext>
            </a:extLst>
          </p:cNvPr>
          <p:cNvCxnSpPr>
            <a:cxnSpLocks noChangeAspect="1"/>
            <a:stCxn id="23" idx="2"/>
            <a:endCxn id="9" idx="0"/>
          </p:cNvCxnSpPr>
          <p:nvPr/>
        </p:nvCxnSpPr>
        <p:spPr>
          <a:xfrm flipH="1">
            <a:off x="6711450" y="405211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9CCDB714-45E4-4E23-B77B-6763175A6C1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828324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6532F2-6872-4081-B851-FE1BFF7A1A4F}"/>
              </a:ext>
            </a:extLst>
          </p:cNvPr>
          <p:cNvCxnSpPr>
            <a:cxnSpLocks noChangeAspect="1"/>
            <a:stCxn id="26" idx="2"/>
            <a:endCxn id="12" idx="0"/>
          </p:cNvCxnSpPr>
          <p:nvPr/>
        </p:nvCxnSpPr>
        <p:spPr>
          <a:xfrm>
            <a:off x="7964997" y="407948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1306755-D1FF-44C9-815B-6B744C14AF6C}"/>
              </a:ext>
            </a:extLst>
          </p:cNvPr>
          <p:cNvCxnSpPr>
            <a:cxnSpLocks noChangeAspect="1"/>
            <a:stCxn id="26" idx="2"/>
            <a:endCxn id="11" idx="0"/>
          </p:cNvCxnSpPr>
          <p:nvPr/>
        </p:nvCxnSpPr>
        <p:spPr>
          <a:xfrm flipH="1">
            <a:off x="7679162" y="407948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6A3697C4-6E79-4628-ABC5-A33389EDDB2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8118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9CBF41-48CA-4B2C-ABA8-93019A7E9118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5217861" y="319962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AC07FA-1F57-4A27-B310-02BCEA914B46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932026" y="319962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D21C6633-A4D1-4C57-9862-3FE657FD5D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30832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51BAC6-C470-4450-98E8-7EBC6B31D782}"/>
              </a:ext>
            </a:extLst>
          </p:cNvPr>
          <p:cNvCxnSpPr>
            <a:cxnSpLocks noChangeAspect="1"/>
            <a:stCxn id="32" idx="2"/>
            <a:endCxn id="23" idx="0"/>
          </p:cNvCxnSpPr>
          <p:nvPr/>
        </p:nvCxnSpPr>
        <p:spPr>
          <a:xfrm>
            <a:off x="6445001" y="319962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9ACF0-DE5F-48F8-B764-4B5CB38DADFA}"/>
              </a:ext>
            </a:extLst>
          </p:cNvPr>
          <p:cNvCxnSpPr>
            <a:cxnSpLocks noChangeAspect="1"/>
            <a:stCxn id="32" idx="2"/>
            <a:endCxn id="20" idx="0"/>
          </p:cNvCxnSpPr>
          <p:nvPr/>
        </p:nvCxnSpPr>
        <p:spPr>
          <a:xfrm flipH="1">
            <a:off x="5919021" y="319962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D4CF6C02-33C1-4F0B-A6A6-ACF1E5FBE4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76341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4A8ADA9-D8DB-4983-824C-92A674F1A9F3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8313014" y="314716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C96B61-A6CC-40FD-A605-74E4A4D5659B}"/>
              </a:ext>
            </a:extLst>
          </p:cNvPr>
          <p:cNvCxnSpPr>
            <a:cxnSpLocks noChangeAspect="1"/>
            <a:stCxn id="35" idx="2"/>
            <a:endCxn id="26" idx="0"/>
          </p:cNvCxnSpPr>
          <p:nvPr/>
        </p:nvCxnSpPr>
        <p:spPr>
          <a:xfrm flipH="1">
            <a:off x="7964997" y="314716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D94586D8-E81B-4B23-988A-ED32B5456A8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64981" y="188039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0F96DD-3889-48C2-A14E-6A0D9D7F43C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4401654" y="235143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506F57-87C1-4E33-9944-5F45F11F0E2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4130978" y="235143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C6DAAE81-CFDC-4ADC-BF3C-B405471712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18812" y="187609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6539F4-3229-4447-8210-25335EC58D90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855485" y="234713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23B74FF-E80A-4701-A697-5B89C0D1E3B3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5217861" y="234713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504829B9-9CDA-4C61-B273-7904AC1C6E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15480" y="190657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F12C34F-5CFB-45E2-B866-F9BF0AA3405E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603370" y="235905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3A72816-E965-40BD-9C9B-C0195494FD2E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8313014" y="235905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26EEEFFB-6756-42AF-B022-A0564D93CF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43600" y="102303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B24C9B-2C4B-4511-BAD2-9213909E5730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4130217" y="149408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D81496C-CAA9-4045-B126-FF9FCA4A6D44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862612" y="149408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4503C9B8-75E6-47D8-AB78-08CCB7D648C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121723" y="102303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A15766-A79F-4670-AE01-9E4D89FCD613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7308340" y="149408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72907A0-E82D-4E1A-BA60-C137B8FF9600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855485" y="149408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9813D473-1F12-4838-88A7-9C0955E761A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71437" y="16568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9F8989-365E-45C2-B26C-70B75A57359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658054" y="63672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0A6076-E461-4B40-A990-5DA3C4ABD03C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4130217" y="63672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776400F-8868-4987-8EE7-3AE6D8DD2FD6}"/>
              </a:ext>
            </a:extLst>
          </p:cNvPr>
          <p:cNvSpPr txBox="1"/>
          <p:nvPr/>
        </p:nvSpPr>
        <p:spPr>
          <a:xfrm>
            <a:off x="3802549" y="157648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BC3CBBA-C398-4C53-BB92-D7AE22348B4D}"/>
              </a:ext>
            </a:extLst>
          </p:cNvPr>
          <p:cNvSpPr txBox="1"/>
          <p:nvPr/>
        </p:nvSpPr>
        <p:spPr>
          <a:xfrm>
            <a:off x="4260603" y="156260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C22819F-7935-432E-9DF8-A2F1B7DFB031}"/>
              </a:ext>
            </a:extLst>
          </p:cNvPr>
          <p:cNvSpPr txBox="1"/>
          <p:nvPr/>
        </p:nvSpPr>
        <p:spPr>
          <a:xfrm>
            <a:off x="4528707" y="242510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A1DC209-ABBE-4E3C-B7D3-938314ED0984}"/>
              </a:ext>
            </a:extLst>
          </p:cNvPr>
          <p:cNvSpPr txBox="1"/>
          <p:nvPr/>
        </p:nvSpPr>
        <p:spPr>
          <a:xfrm>
            <a:off x="52975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E70FC14-D630-48A6-BFEB-2D03A80B8644}"/>
              </a:ext>
            </a:extLst>
          </p:cNvPr>
          <p:cNvSpPr txBox="1"/>
          <p:nvPr/>
        </p:nvSpPr>
        <p:spPr>
          <a:xfrm>
            <a:off x="6006474" y="412435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63A6AD-1ED1-4DFB-84C5-8EE9AA541231}"/>
              </a:ext>
            </a:extLst>
          </p:cNvPr>
          <p:cNvSpPr txBox="1"/>
          <p:nvPr/>
        </p:nvSpPr>
        <p:spPr>
          <a:xfrm>
            <a:off x="6651892" y="325312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756A84-DABA-4344-B194-1BEC412DE88B}"/>
              </a:ext>
            </a:extLst>
          </p:cNvPr>
          <p:cNvSpPr txBox="1"/>
          <p:nvPr/>
        </p:nvSpPr>
        <p:spPr>
          <a:xfrm>
            <a:off x="6091369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3212451-8EA6-4E02-B4AE-6F98B173DD2A}"/>
              </a:ext>
            </a:extLst>
          </p:cNvPr>
          <p:cNvSpPr txBox="1"/>
          <p:nvPr/>
        </p:nvSpPr>
        <p:spPr>
          <a:xfrm>
            <a:off x="7020391" y="410831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9427704-CDF1-458E-BAFA-5601E11ED5E0}"/>
              </a:ext>
            </a:extLst>
          </p:cNvPr>
          <p:cNvSpPr txBox="1"/>
          <p:nvPr/>
        </p:nvSpPr>
        <p:spPr>
          <a:xfrm>
            <a:off x="803015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C1FBBAA-31F5-47E3-847E-44958EE0E523}"/>
              </a:ext>
            </a:extLst>
          </p:cNvPr>
          <p:cNvSpPr txBox="1"/>
          <p:nvPr/>
        </p:nvSpPr>
        <p:spPr>
          <a:xfrm>
            <a:off x="840717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64AFD81-2539-4AB4-9D3F-7B85CEB64956}"/>
              </a:ext>
            </a:extLst>
          </p:cNvPr>
          <p:cNvSpPr txBox="1"/>
          <p:nvPr/>
        </p:nvSpPr>
        <p:spPr>
          <a:xfrm>
            <a:off x="8699275" y="239947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7AEAC8-64BC-4113-AC93-0157159D027F}"/>
              </a:ext>
            </a:extLst>
          </p:cNvPr>
          <p:cNvSpPr txBox="1"/>
          <p:nvPr/>
        </p:nvSpPr>
        <p:spPr>
          <a:xfrm>
            <a:off x="7869345" y="152312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78B498-877D-4745-B95C-B4FA776654AF}"/>
              </a:ext>
            </a:extLst>
          </p:cNvPr>
          <p:cNvSpPr txBox="1"/>
          <p:nvPr/>
        </p:nvSpPr>
        <p:spPr>
          <a:xfrm>
            <a:off x="6334384" y="6412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E3DF86-CB99-4C32-A31F-764567A8E1F2}"/>
              </a:ext>
            </a:extLst>
          </p:cNvPr>
          <p:cNvSpPr txBox="1"/>
          <p:nvPr/>
        </p:nvSpPr>
        <p:spPr>
          <a:xfrm>
            <a:off x="4074538" y="24175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873CF7-64B4-4B4D-8798-A3C9D7248AC3}"/>
              </a:ext>
            </a:extLst>
          </p:cNvPr>
          <p:cNvSpPr txBox="1"/>
          <p:nvPr/>
        </p:nvSpPr>
        <p:spPr>
          <a:xfrm>
            <a:off x="4894135" y="325940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298FA3-0D24-4294-ACFA-9D7603B98996}"/>
              </a:ext>
            </a:extLst>
          </p:cNvPr>
          <p:cNvSpPr txBox="1"/>
          <p:nvPr/>
        </p:nvSpPr>
        <p:spPr>
          <a:xfrm>
            <a:off x="5358767" y="236619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398CB2-32D0-4E52-810E-172047479644}"/>
              </a:ext>
            </a:extLst>
          </p:cNvPr>
          <p:cNvSpPr txBox="1"/>
          <p:nvPr/>
        </p:nvSpPr>
        <p:spPr>
          <a:xfrm>
            <a:off x="60037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DBA5BA-16A9-4274-BD89-2AB1F864E9AD}"/>
              </a:ext>
            </a:extLst>
          </p:cNvPr>
          <p:cNvSpPr txBox="1"/>
          <p:nvPr/>
        </p:nvSpPr>
        <p:spPr>
          <a:xfrm>
            <a:off x="5601632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A045FF-D9DA-4E6D-BA78-3AD40FA3E13B}"/>
              </a:ext>
            </a:extLst>
          </p:cNvPr>
          <p:cNvSpPr txBox="1"/>
          <p:nvPr/>
        </p:nvSpPr>
        <p:spPr>
          <a:xfrm>
            <a:off x="6663621" y="41243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A3E7DF5-D25A-49C0-88E8-E4C3CDB5118A}"/>
              </a:ext>
            </a:extLst>
          </p:cNvPr>
          <p:cNvSpPr txBox="1"/>
          <p:nvPr/>
        </p:nvSpPr>
        <p:spPr>
          <a:xfrm>
            <a:off x="761891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AF0B65E-6F63-45BC-91D4-87F67C610464}"/>
              </a:ext>
            </a:extLst>
          </p:cNvPr>
          <p:cNvSpPr txBox="1"/>
          <p:nvPr/>
        </p:nvSpPr>
        <p:spPr>
          <a:xfrm>
            <a:off x="792419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E64DF7-5BC1-40C9-81F8-AA9916CC0081}"/>
              </a:ext>
            </a:extLst>
          </p:cNvPr>
          <p:cNvSpPr txBox="1"/>
          <p:nvPr/>
        </p:nvSpPr>
        <p:spPr>
          <a:xfrm>
            <a:off x="8247174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6D655BB-EDDF-4383-9263-B2AF5C8E623F}"/>
              </a:ext>
            </a:extLst>
          </p:cNvPr>
          <p:cNvSpPr txBox="1"/>
          <p:nvPr/>
        </p:nvSpPr>
        <p:spPr>
          <a:xfrm>
            <a:off x="6478996" y="15002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5D3E6E6-E91A-4DAA-AE10-ED657DEC2089}"/>
              </a:ext>
            </a:extLst>
          </p:cNvPr>
          <p:cNvSpPr txBox="1"/>
          <p:nvPr/>
        </p:nvSpPr>
        <p:spPr>
          <a:xfrm>
            <a:off x="4732808" y="64890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D036B29-216D-4BDD-A3EB-248A25A95E7B}"/>
              </a:ext>
            </a:extLst>
          </p:cNvPr>
          <p:cNvSpPr txBox="1"/>
          <p:nvPr/>
        </p:nvSpPr>
        <p:spPr>
          <a:xfrm>
            <a:off x="1350847" y="2794977"/>
            <a:ext cx="53251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ra</a:t>
            </a:r>
            <a:endParaRPr lang="pt-BR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FB8FD8D-C14D-46D4-A4AB-2A4B00C76C71}"/>
              </a:ext>
            </a:extLst>
          </p:cNvPr>
          <p:cNvCxnSpPr>
            <a:stCxn id="6" idx="2"/>
            <a:endCxn id="80" idx="0"/>
          </p:cNvCxnSpPr>
          <p:nvPr/>
        </p:nvCxnSpPr>
        <p:spPr>
          <a:xfrm>
            <a:off x="1617106" y="2243163"/>
            <a:ext cx="0" cy="551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40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8A6-DE4C-44BC-87BE-C2FDB29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706960-CD72-4D46-BD3C-43C5CD00DBC1}"/>
              </a:ext>
            </a:extLst>
          </p:cNvPr>
          <p:cNvSpPr txBox="1"/>
          <p:nvPr/>
        </p:nvSpPr>
        <p:spPr>
          <a:xfrm>
            <a:off x="474106" y="1935386"/>
            <a:ext cx="2286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1010000011010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10101</a:t>
            </a:r>
            <a:r>
              <a:rPr lang="pt-BR" dirty="0"/>
              <a:t>111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D3D6488-6252-4E99-BC3A-B4554C570E0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523468" y="445441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BE7B75F-F524-4D25-8A9F-5A60C2F5A25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86260959"/>
              </p:ext>
            </p:extLst>
          </p:nvPr>
        </p:nvGraphicFramePr>
        <p:xfrm>
          <a:off x="6022493" y="4454411"/>
          <a:ext cx="273346" cy="4710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BCFAD59-CAB4-4361-85E5-5F504C6404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74777" y="443626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B9A836-44F4-41BE-B913-07BC6FDD505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87180" y="443626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31319FBE-A091-4B9B-974D-EA4D44C0381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42489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771F6E5-F67B-4422-8103-615160E6578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9614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5A256B4D-1872-4C3B-923D-5326ED567CA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95353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0B887CA0-4A3C-4C1F-866E-A4FA4DB6F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3247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852F2321-4DF8-4C60-B2C3-B1ECE449CC7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69039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E9BA1784-4A57-4A26-B12D-6EE6032C61C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16059593"/>
              </p:ext>
            </p:extLst>
          </p:nvPr>
        </p:nvGraphicFramePr>
        <p:xfrm>
          <a:off x="3994305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6476679-0945-4FE6-90FA-BC7376B03E4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45284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1768D8E9-77DE-470F-9A3A-B39C43DD0E7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728625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CA4136EB-0AC9-40DA-B387-C248A040E59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75995" y="188039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0" name="Tabela 5">
            <a:extLst>
              <a:ext uri="{FF2B5EF4-FFF2-40B4-BE49-F238E27FC236}">
                <a16:creationId xmlns:a16="http://schemas.microsoft.com/office/drawing/2014/main" id="{4F393DEE-9C3B-4B3E-9B4E-8AC2FBF80C2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8234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8C785B-A647-41DE-9E1C-56256ABF3302}"/>
              </a:ext>
            </a:extLst>
          </p:cNvPr>
          <p:cNvCxnSpPr>
            <a:cxnSpLocks noChangeAspect="1"/>
            <a:stCxn id="20" idx="2"/>
            <a:endCxn id="8" idx="0"/>
          </p:cNvCxnSpPr>
          <p:nvPr/>
        </p:nvCxnSpPr>
        <p:spPr>
          <a:xfrm>
            <a:off x="5919021" y="405211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65E1251-BD6E-4892-B9CC-2CFC21DF6B46}"/>
              </a:ext>
            </a:extLst>
          </p:cNvPr>
          <p:cNvCxnSpPr>
            <a:cxnSpLocks noChangeAspect="1"/>
            <a:stCxn id="20" idx="2"/>
            <a:endCxn id="7" idx="0"/>
          </p:cNvCxnSpPr>
          <p:nvPr/>
        </p:nvCxnSpPr>
        <p:spPr>
          <a:xfrm flipH="1">
            <a:off x="5653867" y="405211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5EAD2A06-4734-4D60-9F01-1E1203B30FE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35889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B9457D-E422-49CD-AFBF-1DC9760B0D42}"/>
              </a:ext>
            </a:extLst>
          </p:cNvPr>
          <p:cNvCxnSpPr>
            <a:cxnSpLocks noChangeAspect="1"/>
            <a:stCxn id="23" idx="2"/>
            <a:endCxn id="10" idx="0"/>
          </p:cNvCxnSpPr>
          <p:nvPr/>
        </p:nvCxnSpPr>
        <p:spPr>
          <a:xfrm>
            <a:off x="6972562" y="405211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4BC7F7-1ABE-4D6A-9ADB-9DBD98D1637B}"/>
              </a:ext>
            </a:extLst>
          </p:cNvPr>
          <p:cNvCxnSpPr>
            <a:cxnSpLocks noChangeAspect="1"/>
            <a:stCxn id="23" idx="2"/>
            <a:endCxn id="9" idx="0"/>
          </p:cNvCxnSpPr>
          <p:nvPr/>
        </p:nvCxnSpPr>
        <p:spPr>
          <a:xfrm flipH="1">
            <a:off x="6711450" y="405211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9CCDB714-45E4-4E23-B77B-6763175A6C1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828324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6532F2-6872-4081-B851-FE1BFF7A1A4F}"/>
              </a:ext>
            </a:extLst>
          </p:cNvPr>
          <p:cNvCxnSpPr>
            <a:cxnSpLocks noChangeAspect="1"/>
            <a:stCxn id="26" idx="2"/>
            <a:endCxn id="12" idx="0"/>
          </p:cNvCxnSpPr>
          <p:nvPr/>
        </p:nvCxnSpPr>
        <p:spPr>
          <a:xfrm>
            <a:off x="7964997" y="407948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1306755-D1FF-44C9-815B-6B744C14AF6C}"/>
              </a:ext>
            </a:extLst>
          </p:cNvPr>
          <p:cNvCxnSpPr>
            <a:cxnSpLocks noChangeAspect="1"/>
            <a:stCxn id="26" idx="2"/>
            <a:endCxn id="11" idx="0"/>
          </p:cNvCxnSpPr>
          <p:nvPr/>
        </p:nvCxnSpPr>
        <p:spPr>
          <a:xfrm flipH="1">
            <a:off x="7679162" y="407948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6A3697C4-6E79-4628-ABC5-A33389EDDB2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8118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9CBF41-48CA-4B2C-ABA8-93019A7E9118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5217861" y="319962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AC07FA-1F57-4A27-B310-02BCEA914B46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932026" y="319962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D21C6633-A4D1-4C57-9862-3FE657FD5D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30832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51BAC6-C470-4450-98E8-7EBC6B31D782}"/>
              </a:ext>
            </a:extLst>
          </p:cNvPr>
          <p:cNvCxnSpPr>
            <a:cxnSpLocks noChangeAspect="1"/>
            <a:stCxn id="32" idx="2"/>
            <a:endCxn id="23" idx="0"/>
          </p:cNvCxnSpPr>
          <p:nvPr/>
        </p:nvCxnSpPr>
        <p:spPr>
          <a:xfrm>
            <a:off x="6445001" y="319962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9ACF0-DE5F-48F8-B764-4B5CB38DADFA}"/>
              </a:ext>
            </a:extLst>
          </p:cNvPr>
          <p:cNvCxnSpPr>
            <a:cxnSpLocks noChangeAspect="1"/>
            <a:stCxn id="32" idx="2"/>
            <a:endCxn id="20" idx="0"/>
          </p:cNvCxnSpPr>
          <p:nvPr/>
        </p:nvCxnSpPr>
        <p:spPr>
          <a:xfrm flipH="1">
            <a:off x="5919021" y="319962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D4CF6C02-33C1-4F0B-A6A6-ACF1E5FBE4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76341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4A8ADA9-D8DB-4983-824C-92A674F1A9F3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8313014" y="314716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C96B61-A6CC-40FD-A605-74E4A4D5659B}"/>
              </a:ext>
            </a:extLst>
          </p:cNvPr>
          <p:cNvCxnSpPr>
            <a:cxnSpLocks noChangeAspect="1"/>
            <a:stCxn id="35" idx="2"/>
            <a:endCxn id="26" idx="0"/>
          </p:cNvCxnSpPr>
          <p:nvPr/>
        </p:nvCxnSpPr>
        <p:spPr>
          <a:xfrm flipH="1">
            <a:off x="7964997" y="314716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D94586D8-E81B-4B23-988A-ED32B5456A8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64981" y="188039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0F96DD-3889-48C2-A14E-6A0D9D7F43C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4401654" y="235143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506F57-87C1-4E33-9944-5F45F11F0E2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4130978" y="235143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C6DAAE81-CFDC-4ADC-BF3C-B405471712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18812" y="187609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6539F4-3229-4447-8210-25335EC58D90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855485" y="234713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23B74FF-E80A-4701-A697-5B89C0D1E3B3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5217861" y="234713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504829B9-9CDA-4C61-B273-7904AC1C6E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15480" y="190657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F12C34F-5CFB-45E2-B866-F9BF0AA3405E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603370" y="235905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3A72816-E965-40BD-9C9B-C0195494FD2E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8313014" y="235905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26EEEFFB-6756-42AF-B022-A0564D93CF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43600" y="102303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B24C9B-2C4B-4511-BAD2-9213909E5730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4130217" y="149408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D81496C-CAA9-4045-B126-FF9FCA4A6D44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862612" y="149408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4503C9B8-75E6-47D8-AB78-08CCB7D648C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121723" y="102303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A15766-A79F-4670-AE01-9E4D89FCD613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7308340" y="149408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72907A0-E82D-4E1A-BA60-C137B8FF9600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855485" y="149408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9813D473-1F12-4838-88A7-9C0955E761A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71437" y="16568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9F8989-365E-45C2-B26C-70B75A57359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658054" y="63672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0A6076-E461-4B40-A990-5DA3C4ABD03C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4130217" y="63672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776400F-8868-4987-8EE7-3AE6D8DD2FD6}"/>
              </a:ext>
            </a:extLst>
          </p:cNvPr>
          <p:cNvSpPr txBox="1"/>
          <p:nvPr/>
        </p:nvSpPr>
        <p:spPr>
          <a:xfrm>
            <a:off x="3802549" y="157648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BC3CBBA-C398-4C53-BB92-D7AE22348B4D}"/>
              </a:ext>
            </a:extLst>
          </p:cNvPr>
          <p:cNvSpPr txBox="1"/>
          <p:nvPr/>
        </p:nvSpPr>
        <p:spPr>
          <a:xfrm>
            <a:off x="4260603" y="156260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C22819F-7935-432E-9DF8-A2F1B7DFB031}"/>
              </a:ext>
            </a:extLst>
          </p:cNvPr>
          <p:cNvSpPr txBox="1"/>
          <p:nvPr/>
        </p:nvSpPr>
        <p:spPr>
          <a:xfrm>
            <a:off x="4528707" y="242510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A1DC209-ABBE-4E3C-B7D3-938314ED0984}"/>
              </a:ext>
            </a:extLst>
          </p:cNvPr>
          <p:cNvSpPr txBox="1"/>
          <p:nvPr/>
        </p:nvSpPr>
        <p:spPr>
          <a:xfrm>
            <a:off x="52975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E70FC14-D630-48A6-BFEB-2D03A80B8644}"/>
              </a:ext>
            </a:extLst>
          </p:cNvPr>
          <p:cNvSpPr txBox="1"/>
          <p:nvPr/>
        </p:nvSpPr>
        <p:spPr>
          <a:xfrm>
            <a:off x="6006474" y="412435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63A6AD-1ED1-4DFB-84C5-8EE9AA541231}"/>
              </a:ext>
            </a:extLst>
          </p:cNvPr>
          <p:cNvSpPr txBox="1"/>
          <p:nvPr/>
        </p:nvSpPr>
        <p:spPr>
          <a:xfrm>
            <a:off x="6651892" y="325312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756A84-DABA-4344-B194-1BEC412DE88B}"/>
              </a:ext>
            </a:extLst>
          </p:cNvPr>
          <p:cNvSpPr txBox="1"/>
          <p:nvPr/>
        </p:nvSpPr>
        <p:spPr>
          <a:xfrm>
            <a:off x="6091369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3212451-8EA6-4E02-B4AE-6F98B173DD2A}"/>
              </a:ext>
            </a:extLst>
          </p:cNvPr>
          <p:cNvSpPr txBox="1"/>
          <p:nvPr/>
        </p:nvSpPr>
        <p:spPr>
          <a:xfrm>
            <a:off x="7020391" y="410831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9427704-CDF1-458E-BAFA-5601E11ED5E0}"/>
              </a:ext>
            </a:extLst>
          </p:cNvPr>
          <p:cNvSpPr txBox="1"/>
          <p:nvPr/>
        </p:nvSpPr>
        <p:spPr>
          <a:xfrm>
            <a:off x="803015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C1FBBAA-31F5-47E3-847E-44958EE0E523}"/>
              </a:ext>
            </a:extLst>
          </p:cNvPr>
          <p:cNvSpPr txBox="1"/>
          <p:nvPr/>
        </p:nvSpPr>
        <p:spPr>
          <a:xfrm>
            <a:off x="840717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64AFD81-2539-4AB4-9D3F-7B85CEB64956}"/>
              </a:ext>
            </a:extLst>
          </p:cNvPr>
          <p:cNvSpPr txBox="1"/>
          <p:nvPr/>
        </p:nvSpPr>
        <p:spPr>
          <a:xfrm>
            <a:off x="8699275" y="239947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7AEAC8-64BC-4113-AC93-0157159D027F}"/>
              </a:ext>
            </a:extLst>
          </p:cNvPr>
          <p:cNvSpPr txBox="1"/>
          <p:nvPr/>
        </p:nvSpPr>
        <p:spPr>
          <a:xfrm>
            <a:off x="7869345" y="152312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78B498-877D-4745-B95C-B4FA776654AF}"/>
              </a:ext>
            </a:extLst>
          </p:cNvPr>
          <p:cNvSpPr txBox="1"/>
          <p:nvPr/>
        </p:nvSpPr>
        <p:spPr>
          <a:xfrm>
            <a:off x="6334384" y="6412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E3DF86-CB99-4C32-A31F-764567A8E1F2}"/>
              </a:ext>
            </a:extLst>
          </p:cNvPr>
          <p:cNvSpPr txBox="1"/>
          <p:nvPr/>
        </p:nvSpPr>
        <p:spPr>
          <a:xfrm>
            <a:off x="4074538" y="24175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873CF7-64B4-4B4D-8798-A3C9D7248AC3}"/>
              </a:ext>
            </a:extLst>
          </p:cNvPr>
          <p:cNvSpPr txBox="1"/>
          <p:nvPr/>
        </p:nvSpPr>
        <p:spPr>
          <a:xfrm>
            <a:off x="4894135" y="325940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298FA3-0D24-4294-ACFA-9D7603B98996}"/>
              </a:ext>
            </a:extLst>
          </p:cNvPr>
          <p:cNvSpPr txBox="1"/>
          <p:nvPr/>
        </p:nvSpPr>
        <p:spPr>
          <a:xfrm>
            <a:off x="5358767" y="236619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398CB2-32D0-4E52-810E-172047479644}"/>
              </a:ext>
            </a:extLst>
          </p:cNvPr>
          <p:cNvSpPr txBox="1"/>
          <p:nvPr/>
        </p:nvSpPr>
        <p:spPr>
          <a:xfrm>
            <a:off x="60037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DBA5BA-16A9-4274-BD89-2AB1F864E9AD}"/>
              </a:ext>
            </a:extLst>
          </p:cNvPr>
          <p:cNvSpPr txBox="1"/>
          <p:nvPr/>
        </p:nvSpPr>
        <p:spPr>
          <a:xfrm>
            <a:off x="5601632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A045FF-D9DA-4E6D-BA78-3AD40FA3E13B}"/>
              </a:ext>
            </a:extLst>
          </p:cNvPr>
          <p:cNvSpPr txBox="1"/>
          <p:nvPr/>
        </p:nvSpPr>
        <p:spPr>
          <a:xfrm>
            <a:off x="6663621" y="41243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A3E7DF5-D25A-49C0-88E8-E4C3CDB5118A}"/>
              </a:ext>
            </a:extLst>
          </p:cNvPr>
          <p:cNvSpPr txBox="1"/>
          <p:nvPr/>
        </p:nvSpPr>
        <p:spPr>
          <a:xfrm>
            <a:off x="761891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AF0B65E-6F63-45BC-91D4-87F67C610464}"/>
              </a:ext>
            </a:extLst>
          </p:cNvPr>
          <p:cNvSpPr txBox="1"/>
          <p:nvPr/>
        </p:nvSpPr>
        <p:spPr>
          <a:xfrm>
            <a:off x="792419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E64DF7-5BC1-40C9-81F8-AA9916CC0081}"/>
              </a:ext>
            </a:extLst>
          </p:cNvPr>
          <p:cNvSpPr txBox="1"/>
          <p:nvPr/>
        </p:nvSpPr>
        <p:spPr>
          <a:xfrm>
            <a:off x="8247174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6D655BB-EDDF-4383-9263-B2AF5C8E623F}"/>
              </a:ext>
            </a:extLst>
          </p:cNvPr>
          <p:cNvSpPr txBox="1"/>
          <p:nvPr/>
        </p:nvSpPr>
        <p:spPr>
          <a:xfrm>
            <a:off x="6478996" y="15002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5D3E6E6-E91A-4DAA-AE10-ED657DEC2089}"/>
              </a:ext>
            </a:extLst>
          </p:cNvPr>
          <p:cNvSpPr txBox="1"/>
          <p:nvPr/>
        </p:nvSpPr>
        <p:spPr>
          <a:xfrm>
            <a:off x="4732808" y="64890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D036B29-216D-4BDD-A3EB-248A25A95E7B}"/>
              </a:ext>
            </a:extLst>
          </p:cNvPr>
          <p:cNvSpPr txBox="1"/>
          <p:nvPr/>
        </p:nvSpPr>
        <p:spPr>
          <a:xfrm>
            <a:off x="1317169" y="2794977"/>
            <a:ext cx="599873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rat</a:t>
            </a:r>
            <a:endParaRPr lang="pt-BR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FB8FD8D-C14D-46D4-A4AB-2A4B00C76C71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617106" y="2243163"/>
            <a:ext cx="0" cy="551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3179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E928A6-DE4C-44BC-87BE-C2FDB29C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4045"/>
            <a:ext cx="8520600" cy="572700"/>
          </a:xfrm>
        </p:spPr>
        <p:txBody>
          <a:bodyPr/>
          <a:lstStyle/>
          <a:p>
            <a:r>
              <a:rPr lang="pt-BR" dirty="0"/>
              <a:t>Como decodificar?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706960-CD72-4D46-BD3C-43C5CD00DBC1}"/>
              </a:ext>
            </a:extLst>
          </p:cNvPr>
          <p:cNvSpPr txBox="1"/>
          <p:nvPr/>
        </p:nvSpPr>
        <p:spPr>
          <a:xfrm>
            <a:off x="474106" y="1935386"/>
            <a:ext cx="228600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101000001101010101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111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D3D6488-6252-4E99-BC3A-B4554C570E0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523468" y="4454411"/>
          <a:ext cx="260798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0798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8" name="Tabela 5">
            <a:extLst>
              <a:ext uri="{FF2B5EF4-FFF2-40B4-BE49-F238E27FC236}">
                <a16:creationId xmlns:a16="http://schemas.microsoft.com/office/drawing/2014/main" id="{8BE7B75F-F524-4D25-8A9F-5A60C2F5A25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51711404"/>
              </p:ext>
            </p:extLst>
          </p:nvPr>
        </p:nvGraphicFramePr>
        <p:xfrm>
          <a:off x="6022493" y="4454411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t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9" name="Tabela 5">
            <a:extLst>
              <a:ext uri="{FF2B5EF4-FFF2-40B4-BE49-F238E27FC236}">
                <a16:creationId xmlns:a16="http://schemas.microsoft.com/office/drawing/2014/main" id="{2BCFAD59-CAB4-4361-85E5-5F504C6404B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574777" y="4436268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p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0" name="Tabela 5">
            <a:extLst>
              <a:ext uri="{FF2B5EF4-FFF2-40B4-BE49-F238E27FC236}">
                <a16:creationId xmlns:a16="http://schemas.microsoft.com/office/drawing/2014/main" id="{7AB9A836-44F4-41BE-B913-07BC6FDD505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087180" y="4436268"/>
          <a:ext cx="26807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807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i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1" name="Tabela 5">
            <a:extLst>
              <a:ext uri="{FF2B5EF4-FFF2-40B4-BE49-F238E27FC236}">
                <a16:creationId xmlns:a16="http://schemas.microsoft.com/office/drawing/2014/main" id="{31319FBE-A091-4B9B-974D-EA4D44C0381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542489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2" name="Tabela 5">
            <a:extLst>
              <a:ext uri="{FF2B5EF4-FFF2-40B4-BE49-F238E27FC236}">
                <a16:creationId xmlns:a16="http://schemas.microsoft.com/office/drawing/2014/main" id="{6771F6E5-F67B-4422-8103-615160E6578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079614" y="4453722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m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3" name="Tabela 5">
            <a:extLst>
              <a:ext uri="{FF2B5EF4-FFF2-40B4-BE49-F238E27FC236}">
                <a16:creationId xmlns:a16="http://schemas.microsoft.com/office/drawing/2014/main" id="{5A256B4D-1872-4C3B-923D-5326ED567CA3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795353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d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4" name="Tabela 5">
            <a:extLst>
              <a:ext uri="{FF2B5EF4-FFF2-40B4-BE49-F238E27FC236}">
                <a16:creationId xmlns:a16="http://schemas.microsoft.com/office/drawing/2014/main" id="{0B887CA0-4A3C-4C1F-866E-A4FA4DB6F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33247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u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5" name="Tabela 5">
            <a:extLst>
              <a:ext uri="{FF2B5EF4-FFF2-40B4-BE49-F238E27FC236}">
                <a16:creationId xmlns:a16="http://schemas.microsoft.com/office/drawing/2014/main" id="{852F2321-4DF8-4C60-B2C3-B1ECE449CC71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69039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e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6" name="Tabela 5">
            <a:extLst>
              <a:ext uri="{FF2B5EF4-FFF2-40B4-BE49-F238E27FC236}">
                <a16:creationId xmlns:a16="http://schemas.microsoft.com/office/drawing/2014/main" id="{E9BA1784-4A57-4A26-B12D-6EE6032C61C6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94305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a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7" name="Tabela 5">
            <a:extLst>
              <a:ext uri="{FF2B5EF4-FFF2-40B4-BE49-F238E27FC236}">
                <a16:creationId xmlns:a16="http://schemas.microsoft.com/office/drawing/2014/main" id="{06476679-0945-4FE6-90FA-BC7376B03E4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545284" y="2737747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r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8" name="Tabela 5">
            <a:extLst>
              <a:ext uri="{FF2B5EF4-FFF2-40B4-BE49-F238E27FC236}">
                <a16:creationId xmlns:a16="http://schemas.microsoft.com/office/drawing/2014/main" id="{1768D8E9-77DE-470F-9A3A-B39C43DD0E7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53964804"/>
              </p:ext>
            </p:extLst>
          </p:nvPr>
        </p:nvGraphicFramePr>
        <p:xfrm>
          <a:off x="8728625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o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19" name="Tabela 5">
            <a:extLst>
              <a:ext uri="{FF2B5EF4-FFF2-40B4-BE49-F238E27FC236}">
                <a16:creationId xmlns:a16="http://schemas.microsoft.com/office/drawing/2014/main" id="{CA4136EB-0AC9-40DA-B387-C248A040E59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675995" y="1880392"/>
          <a:ext cx="373235" cy="5649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329407">
                <a:tc>
                  <a:txBody>
                    <a:bodyPr/>
                    <a:lstStyle/>
                    <a:p>
                      <a:r>
                        <a:rPr lang="pt-BR" sz="900" dirty="0" err="1"/>
                        <a:t>esp</a:t>
                      </a:r>
                      <a:endParaRPr lang="pt-BR" sz="900" dirty="0"/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graphicFrame>
        <p:nvGraphicFramePr>
          <p:cNvPr id="20" name="Tabela 5">
            <a:extLst>
              <a:ext uri="{FF2B5EF4-FFF2-40B4-BE49-F238E27FC236}">
                <a16:creationId xmlns:a16="http://schemas.microsoft.com/office/drawing/2014/main" id="{4F393DEE-9C3B-4B3E-9B4E-8AC2FBF80C2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82348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8C785B-A647-41DE-9E1C-56256ABF3302}"/>
              </a:ext>
            </a:extLst>
          </p:cNvPr>
          <p:cNvCxnSpPr>
            <a:cxnSpLocks noChangeAspect="1"/>
            <a:stCxn id="20" idx="2"/>
            <a:endCxn id="8" idx="0"/>
          </p:cNvCxnSpPr>
          <p:nvPr/>
        </p:nvCxnSpPr>
        <p:spPr>
          <a:xfrm>
            <a:off x="5919021" y="4052118"/>
            <a:ext cx="240145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65E1251-BD6E-4892-B9CC-2CFC21DF6B46}"/>
              </a:ext>
            </a:extLst>
          </p:cNvPr>
          <p:cNvCxnSpPr>
            <a:cxnSpLocks noChangeAspect="1"/>
            <a:stCxn id="20" idx="2"/>
            <a:endCxn id="7" idx="0"/>
          </p:cNvCxnSpPr>
          <p:nvPr/>
        </p:nvCxnSpPr>
        <p:spPr>
          <a:xfrm flipH="1">
            <a:off x="5653867" y="4052118"/>
            <a:ext cx="265154" cy="40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3" name="Tabela 5">
            <a:extLst>
              <a:ext uri="{FF2B5EF4-FFF2-40B4-BE49-F238E27FC236}">
                <a16:creationId xmlns:a16="http://schemas.microsoft.com/office/drawing/2014/main" id="{5EAD2A06-4734-4D60-9F01-1E1203B30FE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835889" y="3581076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EB9457D-E422-49CD-AFBF-1DC9760B0D42}"/>
              </a:ext>
            </a:extLst>
          </p:cNvPr>
          <p:cNvCxnSpPr>
            <a:cxnSpLocks noChangeAspect="1"/>
            <a:stCxn id="23" idx="2"/>
            <a:endCxn id="10" idx="0"/>
          </p:cNvCxnSpPr>
          <p:nvPr/>
        </p:nvCxnSpPr>
        <p:spPr>
          <a:xfrm>
            <a:off x="6972562" y="4052118"/>
            <a:ext cx="248656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A4BC7F7-1ABE-4D6A-9ADB-9DBD98D1637B}"/>
              </a:ext>
            </a:extLst>
          </p:cNvPr>
          <p:cNvCxnSpPr>
            <a:cxnSpLocks noChangeAspect="1"/>
            <a:stCxn id="23" idx="2"/>
            <a:endCxn id="9" idx="0"/>
          </p:cNvCxnSpPr>
          <p:nvPr/>
        </p:nvCxnSpPr>
        <p:spPr>
          <a:xfrm flipH="1">
            <a:off x="6711450" y="4052118"/>
            <a:ext cx="261112" cy="3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6" name="Tabela 5">
            <a:extLst>
              <a:ext uri="{FF2B5EF4-FFF2-40B4-BE49-F238E27FC236}">
                <a16:creationId xmlns:a16="http://schemas.microsoft.com/office/drawing/2014/main" id="{9CCDB714-45E4-4E23-B77B-6763175A6C1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828324" y="3608440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2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5A6532F2-6872-4081-B851-FE1BFF7A1A4F}"/>
              </a:ext>
            </a:extLst>
          </p:cNvPr>
          <p:cNvCxnSpPr>
            <a:cxnSpLocks noChangeAspect="1"/>
            <a:stCxn id="26" idx="2"/>
            <a:endCxn id="12" idx="0"/>
          </p:cNvCxnSpPr>
          <p:nvPr/>
        </p:nvCxnSpPr>
        <p:spPr>
          <a:xfrm>
            <a:off x="7964997" y="4079482"/>
            <a:ext cx="251290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D1306755-D1FF-44C9-815B-6B744C14AF6C}"/>
              </a:ext>
            </a:extLst>
          </p:cNvPr>
          <p:cNvCxnSpPr>
            <a:cxnSpLocks noChangeAspect="1"/>
            <a:stCxn id="26" idx="2"/>
            <a:endCxn id="11" idx="0"/>
          </p:cNvCxnSpPr>
          <p:nvPr/>
        </p:nvCxnSpPr>
        <p:spPr>
          <a:xfrm flipH="1">
            <a:off x="7679162" y="4079482"/>
            <a:ext cx="285835" cy="37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29" name="Tabela 5">
            <a:extLst>
              <a:ext uri="{FF2B5EF4-FFF2-40B4-BE49-F238E27FC236}">
                <a16:creationId xmlns:a16="http://schemas.microsoft.com/office/drawing/2014/main" id="{6A3697C4-6E79-4628-ABC5-A33389EDDB2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08118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6D9CBF41-48CA-4B2C-ABA8-93019A7E9118}"/>
              </a:ext>
            </a:extLst>
          </p:cNvPr>
          <p:cNvCxnSpPr>
            <a:cxnSpLocks noChangeAspect="1"/>
            <a:stCxn id="29" idx="2"/>
            <a:endCxn id="14" idx="0"/>
          </p:cNvCxnSpPr>
          <p:nvPr/>
        </p:nvCxnSpPr>
        <p:spPr>
          <a:xfrm>
            <a:off x="5217861" y="3199627"/>
            <a:ext cx="25129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DAC07FA-1F57-4A27-B310-02BCEA914B46}"/>
              </a:ext>
            </a:extLst>
          </p:cNvPr>
          <p:cNvCxnSpPr>
            <a:cxnSpLocks noChangeAspect="1"/>
            <a:stCxn id="29" idx="2"/>
            <a:endCxn id="13" idx="0"/>
          </p:cNvCxnSpPr>
          <p:nvPr/>
        </p:nvCxnSpPr>
        <p:spPr>
          <a:xfrm flipH="1">
            <a:off x="4932026" y="3199627"/>
            <a:ext cx="285835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2" name="Tabela 5">
            <a:extLst>
              <a:ext uri="{FF2B5EF4-FFF2-40B4-BE49-F238E27FC236}">
                <a16:creationId xmlns:a16="http://schemas.microsoft.com/office/drawing/2014/main" id="{D21C6633-A4D1-4C57-9862-3FE657FD5D85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6308328" y="2728585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C51BAC6-C470-4450-98E8-7EBC6B31D782}"/>
              </a:ext>
            </a:extLst>
          </p:cNvPr>
          <p:cNvCxnSpPr>
            <a:cxnSpLocks noChangeAspect="1"/>
            <a:stCxn id="32" idx="2"/>
            <a:endCxn id="23" idx="0"/>
          </p:cNvCxnSpPr>
          <p:nvPr/>
        </p:nvCxnSpPr>
        <p:spPr>
          <a:xfrm>
            <a:off x="6445001" y="3199627"/>
            <a:ext cx="527561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9ACF0-DE5F-48F8-B764-4B5CB38DADFA}"/>
              </a:ext>
            </a:extLst>
          </p:cNvPr>
          <p:cNvCxnSpPr>
            <a:cxnSpLocks noChangeAspect="1"/>
            <a:stCxn id="32" idx="2"/>
            <a:endCxn id="20" idx="0"/>
          </p:cNvCxnSpPr>
          <p:nvPr/>
        </p:nvCxnSpPr>
        <p:spPr>
          <a:xfrm flipH="1">
            <a:off x="5919021" y="3199627"/>
            <a:ext cx="525980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5" name="Tabela 5">
            <a:extLst>
              <a:ext uri="{FF2B5EF4-FFF2-40B4-BE49-F238E27FC236}">
                <a16:creationId xmlns:a16="http://schemas.microsoft.com/office/drawing/2014/main" id="{D4CF6C02-33C1-4F0B-A6A6-ACF1E5FBE47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176341" y="2676119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5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14A8ADA9-D8DB-4983-824C-92A674F1A9F3}"/>
              </a:ext>
            </a:extLst>
          </p:cNvPr>
          <p:cNvCxnSpPr>
            <a:cxnSpLocks noChangeAspect="1"/>
            <a:stCxn id="35" idx="2"/>
            <a:endCxn id="15" idx="0"/>
          </p:cNvCxnSpPr>
          <p:nvPr/>
        </p:nvCxnSpPr>
        <p:spPr>
          <a:xfrm>
            <a:off x="8313014" y="3147161"/>
            <a:ext cx="292698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86C96B61-A6CC-40FD-A605-74E4A4D5659B}"/>
              </a:ext>
            </a:extLst>
          </p:cNvPr>
          <p:cNvCxnSpPr>
            <a:cxnSpLocks noChangeAspect="1"/>
            <a:stCxn id="35" idx="2"/>
            <a:endCxn id="26" idx="0"/>
          </p:cNvCxnSpPr>
          <p:nvPr/>
        </p:nvCxnSpPr>
        <p:spPr>
          <a:xfrm flipH="1">
            <a:off x="7964997" y="3147161"/>
            <a:ext cx="348017" cy="4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ela 5">
            <a:extLst>
              <a:ext uri="{FF2B5EF4-FFF2-40B4-BE49-F238E27FC236}">
                <a16:creationId xmlns:a16="http://schemas.microsoft.com/office/drawing/2014/main" id="{D94586D8-E81B-4B23-988A-ED32B5456A8A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264981" y="1880393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D0F96DD-3889-48C2-A14E-6A0D9D7F43C6}"/>
              </a:ext>
            </a:extLst>
          </p:cNvPr>
          <p:cNvCxnSpPr>
            <a:cxnSpLocks noChangeAspect="1"/>
            <a:stCxn id="38" idx="2"/>
            <a:endCxn id="17" idx="0"/>
          </p:cNvCxnSpPr>
          <p:nvPr/>
        </p:nvCxnSpPr>
        <p:spPr>
          <a:xfrm>
            <a:off x="4401654" y="2351435"/>
            <a:ext cx="280303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0A506F57-87C1-4E33-9944-5F45F11F0E21}"/>
              </a:ext>
            </a:extLst>
          </p:cNvPr>
          <p:cNvCxnSpPr>
            <a:cxnSpLocks noChangeAspect="1"/>
            <a:stCxn id="38" idx="2"/>
            <a:endCxn id="16" idx="0"/>
          </p:cNvCxnSpPr>
          <p:nvPr/>
        </p:nvCxnSpPr>
        <p:spPr>
          <a:xfrm flipH="1">
            <a:off x="4130978" y="2351435"/>
            <a:ext cx="270676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1" name="Tabela 5">
            <a:extLst>
              <a:ext uri="{FF2B5EF4-FFF2-40B4-BE49-F238E27FC236}">
                <a16:creationId xmlns:a16="http://schemas.microsoft.com/office/drawing/2014/main" id="{C6DAAE81-CFDC-4ADC-BF3C-B405471712EE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718812" y="1876094"/>
          <a:ext cx="273346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3346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646539F4-3229-4447-8210-25335EC58D90}"/>
              </a:ext>
            </a:extLst>
          </p:cNvPr>
          <p:cNvCxnSpPr>
            <a:cxnSpLocks noChangeAspect="1"/>
            <a:stCxn id="41" idx="2"/>
            <a:endCxn id="32" idx="0"/>
          </p:cNvCxnSpPr>
          <p:nvPr/>
        </p:nvCxnSpPr>
        <p:spPr>
          <a:xfrm>
            <a:off x="5855485" y="2347136"/>
            <a:ext cx="589516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23B74FF-E80A-4701-A697-5B89C0D1E3B3}"/>
              </a:ext>
            </a:extLst>
          </p:cNvPr>
          <p:cNvCxnSpPr>
            <a:cxnSpLocks noChangeAspect="1"/>
            <a:stCxn id="41" idx="2"/>
            <a:endCxn id="29" idx="0"/>
          </p:cNvCxnSpPr>
          <p:nvPr/>
        </p:nvCxnSpPr>
        <p:spPr>
          <a:xfrm flipH="1">
            <a:off x="5217861" y="2347136"/>
            <a:ext cx="637624" cy="38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ela 5">
            <a:extLst>
              <a:ext uri="{FF2B5EF4-FFF2-40B4-BE49-F238E27FC236}">
                <a16:creationId xmlns:a16="http://schemas.microsoft.com/office/drawing/2014/main" id="{504829B9-9CDA-4C61-B273-7904AC1C6E3F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8415480" y="1906574"/>
          <a:ext cx="375781" cy="4524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5781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16964">
                <a:tc>
                  <a:txBody>
                    <a:bodyPr/>
                    <a:lstStyle/>
                    <a:p>
                      <a:r>
                        <a:rPr lang="pt-BR" sz="900" dirty="0"/>
                        <a:t>10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F12C34F-5CFB-45E2-B866-F9BF0AA3405E}"/>
              </a:ext>
            </a:extLst>
          </p:cNvPr>
          <p:cNvCxnSpPr>
            <a:cxnSpLocks noChangeAspect="1"/>
            <a:stCxn id="44" idx="2"/>
            <a:endCxn id="18" idx="0"/>
          </p:cNvCxnSpPr>
          <p:nvPr/>
        </p:nvCxnSpPr>
        <p:spPr>
          <a:xfrm>
            <a:off x="8603370" y="2359059"/>
            <a:ext cx="261928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3A72816-E965-40BD-9C9B-C0195494FD2E}"/>
              </a:ext>
            </a:extLst>
          </p:cNvPr>
          <p:cNvCxnSpPr>
            <a:cxnSpLocks noChangeAspect="1"/>
            <a:stCxn id="44" idx="2"/>
            <a:endCxn id="35" idx="0"/>
          </p:cNvCxnSpPr>
          <p:nvPr/>
        </p:nvCxnSpPr>
        <p:spPr>
          <a:xfrm flipH="1">
            <a:off x="8313014" y="2359059"/>
            <a:ext cx="290356" cy="31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7" name="Tabela 5">
            <a:extLst>
              <a:ext uri="{FF2B5EF4-FFF2-40B4-BE49-F238E27FC236}">
                <a16:creationId xmlns:a16="http://schemas.microsoft.com/office/drawing/2014/main" id="{26EEEFFB-6756-42AF-B022-A0564D93CFD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943600" y="1023038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16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85B24C9B-2C4B-4511-BAD2-9213909E5730}"/>
              </a:ext>
            </a:extLst>
          </p:cNvPr>
          <p:cNvCxnSpPr>
            <a:cxnSpLocks noChangeAspect="1"/>
            <a:stCxn id="47" idx="2"/>
            <a:endCxn id="38" idx="0"/>
          </p:cNvCxnSpPr>
          <p:nvPr/>
        </p:nvCxnSpPr>
        <p:spPr>
          <a:xfrm>
            <a:off x="4130217" y="1494080"/>
            <a:ext cx="2714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DD81496C-CAA9-4045-B126-FF9FCA4A6D44}"/>
              </a:ext>
            </a:extLst>
          </p:cNvPr>
          <p:cNvCxnSpPr>
            <a:cxnSpLocks noChangeAspect="1"/>
            <a:stCxn id="47" idx="2"/>
            <a:endCxn id="19" idx="0"/>
          </p:cNvCxnSpPr>
          <p:nvPr/>
        </p:nvCxnSpPr>
        <p:spPr>
          <a:xfrm flipH="1">
            <a:off x="3862612" y="1494080"/>
            <a:ext cx="267605" cy="38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ela 5">
            <a:extLst>
              <a:ext uri="{FF2B5EF4-FFF2-40B4-BE49-F238E27FC236}">
                <a16:creationId xmlns:a16="http://schemas.microsoft.com/office/drawing/2014/main" id="{4503C9B8-75E6-47D8-AB78-08CCB7D648C4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121723" y="1023038"/>
          <a:ext cx="373234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4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18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60A15766-A79F-4670-AE01-9E4D89FCD613}"/>
              </a:ext>
            </a:extLst>
          </p:cNvPr>
          <p:cNvCxnSpPr>
            <a:cxnSpLocks noChangeAspect="1"/>
            <a:stCxn id="50" idx="2"/>
            <a:endCxn id="44" idx="0"/>
          </p:cNvCxnSpPr>
          <p:nvPr/>
        </p:nvCxnSpPr>
        <p:spPr>
          <a:xfrm>
            <a:off x="7308340" y="1494080"/>
            <a:ext cx="1295030" cy="4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772907A0-E82D-4E1A-BA60-C137B8FF9600}"/>
              </a:ext>
            </a:extLst>
          </p:cNvPr>
          <p:cNvCxnSpPr>
            <a:cxnSpLocks noChangeAspect="1"/>
            <a:stCxn id="50" idx="2"/>
            <a:endCxn id="41" idx="0"/>
          </p:cNvCxnSpPr>
          <p:nvPr/>
        </p:nvCxnSpPr>
        <p:spPr>
          <a:xfrm flipH="1">
            <a:off x="5855485" y="1494080"/>
            <a:ext cx="1452855" cy="38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53" name="Tabela 5">
            <a:extLst>
              <a:ext uri="{FF2B5EF4-FFF2-40B4-BE49-F238E27FC236}">
                <a16:creationId xmlns:a16="http://schemas.microsoft.com/office/drawing/2014/main" id="{9813D473-1F12-4838-88A7-9C0955E761A2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5471437" y="165683"/>
          <a:ext cx="373235" cy="47104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1473151831"/>
                    </a:ext>
                  </a:extLst>
                </a:gridCol>
              </a:tblGrid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+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3372407042"/>
                  </a:ext>
                </a:extLst>
              </a:tr>
              <a:tr h="235521">
                <a:tc>
                  <a:txBody>
                    <a:bodyPr/>
                    <a:lstStyle/>
                    <a:p>
                      <a:r>
                        <a:rPr lang="pt-BR" sz="1000" dirty="0"/>
                        <a:t>34</a:t>
                      </a:r>
                    </a:p>
                  </a:txBody>
                  <a:tcPr marL="87446" marR="87446" marT="24988" marB="24988"/>
                </a:tc>
                <a:extLst>
                  <a:ext uri="{0D108BD9-81ED-4DB2-BD59-A6C34878D82A}">
                    <a16:rowId xmlns:a16="http://schemas.microsoft.com/office/drawing/2014/main" val="521744024"/>
                  </a:ext>
                </a:extLst>
              </a:tr>
            </a:tbl>
          </a:graphicData>
        </a:graphic>
      </p:graphicFrame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BF9F8989-365E-45C2-B26C-70B75A57359F}"/>
              </a:ext>
            </a:extLst>
          </p:cNvPr>
          <p:cNvCxnSpPr>
            <a:cxnSpLocks noChangeAspect="1"/>
            <a:stCxn id="53" idx="2"/>
            <a:endCxn id="50" idx="0"/>
          </p:cNvCxnSpPr>
          <p:nvPr/>
        </p:nvCxnSpPr>
        <p:spPr>
          <a:xfrm>
            <a:off x="5658054" y="636725"/>
            <a:ext cx="1650286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F80A6076-E461-4B40-A990-5DA3C4ABD03C}"/>
              </a:ext>
            </a:extLst>
          </p:cNvPr>
          <p:cNvCxnSpPr>
            <a:cxnSpLocks noChangeAspect="1"/>
            <a:stCxn id="53" idx="2"/>
            <a:endCxn id="47" idx="0"/>
          </p:cNvCxnSpPr>
          <p:nvPr/>
        </p:nvCxnSpPr>
        <p:spPr>
          <a:xfrm flipH="1">
            <a:off x="4130217" y="636725"/>
            <a:ext cx="1527837" cy="3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776400F-8868-4987-8EE7-3AE6D8DD2FD6}"/>
              </a:ext>
            </a:extLst>
          </p:cNvPr>
          <p:cNvSpPr txBox="1"/>
          <p:nvPr/>
        </p:nvSpPr>
        <p:spPr>
          <a:xfrm>
            <a:off x="3802549" y="157648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BC3CBBA-C398-4C53-BB92-D7AE22348B4D}"/>
              </a:ext>
            </a:extLst>
          </p:cNvPr>
          <p:cNvSpPr txBox="1"/>
          <p:nvPr/>
        </p:nvSpPr>
        <p:spPr>
          <a:xfrm>
            <a:off x="4260603" y="156260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C22819F-7935-432E-9DF8-A2F1B7DFB031}"/>
              </a:ext>
            </a:extLst>
          </p:cNvPr>
          <p:cNvSpPr txBox="1"/>
          <p:nvPr/>
        </p:nvSpPr>
        <p:spPr>
          <a:xfrm>
            <a:off x="4528707" y="242510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A1DC209-ABBE-4E3C-B7D3-938314ED0984}"/>
              </a:ext>
            </a:extLst>
          </p:cNvPr>
          <p:cNvSpPr txBox="1"/>
          <p:nvPr/>
        </p:nvSpPr>
        <p:spPr>
          <a:xfrm>
            <a:off x="52975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9E70FC14-D630-48A6-BFEB-2D03A80B8644}"/>
              </a:ext>
            </a:extLst>
          </p:cNvPr>
          <p:cNvSpPr txBox="1"/>
          <p:nvPr/>
        </p:nvSpPr>
        <p:spPr>
          <a:xfrm>
            <a:off x="6006474" y="412435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163A6AD-1ED1-4DFB-84C5-8EE9AA541231}"/>
              </a:ext>
            </a:extLst>
          </p:cNvPr>
          <p:cNvSpPr txBox="1"/>
          <p:nvPr/>
        </p:nvSpPr>
        <p:spPr>
          <a:xfrm>
            <a:off x="6651892" y="325312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F756A84-DABA-4344-B194-1BEC412DE88B}"/>
              </a:ext>
            </a:extLst>
          </p:cNvPr>
          <p:cNvSpPr txBox="1"/>
          <p:nvPr/>
        </p:nvSpPr>
        <p:spPr>
          <a:xfrm>
            <a:off x="6091369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3212451-8EA6-4E02-B4AE-6F98B173DD2A}"/>
              </a:ext>
            </a:extLst>
          </p:cNvPr>
          <p:cNvSpPr txBox="1"/>
          <p:nvPr/>
        </p:nvSpPr>
        <p:spPr>
          <a:xfrm>
            <a:off x="7020391" y="410831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9427704-CDF1-458E-BAFA-5601E11ED5E0}"/>
              </a:ext>
            </a:extLst>
          </p:cNvPr>
          <p:cNvSpPr txBox="1"/>
          <p:nvPr/>
        </p:nvSpPr>
        <p:spPr>
          <a:xfrm>
            <a:off x="803015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C1FBBAA-31F5-47E3-847E-44958EE0E523}"/>
              </a:ext>
            </a:extLst>
          </p:cNvPr>
          <p:cNvSpPr txBox="1"/>
          <p:nvPr/>
        </p:nvSpPr>
        <p:spPr>
          <a:xfrm>
            <a:off x="840717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D64AFD81-2539-4AB4-9D3F-7B85CEB64956}"/>
              </a:ext>
            </a:extLst>
          </p:cNvPr>
          <p:cNvSpPr txBox="1"/>
          <p:nvPr/>
        </p:nvSpPr>
        <p:spPr>
          <a:xfrm>
            <a:off x="8699275" y="239947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7AEAC8-64BC-4113-AC93-0157159D027F}"/>
              </a:ext>
            </a:extLst>
          </p:cNvPr>
          <p:cNvSpPr txBox="1"/>
          <p:nvPr/>
        </p:nvSpPr>
        <p:spPr>
          <a:xfrm>
            <a:off x="7869345" y="1523123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C78B498-877D-4745-B95C-B4FA776654AF}"/>
              </a:ext>
            </a:extLst>
          </p:cNvPr>
          <p:cNvSpPr txBox="1"/>
          <p:nvPr/>
        </p:nvSpPr>
        <p:spPr>
          <a:xfrm>
            <a:off x="6334384" y="641259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1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0E3DF86-CB99-4C32-A31F-764567A8E1F2}"/>
              </a:ext>
            </a:extLst>
          </p:cNvPr>
          <p:cNvSpPr txBox="1"/>
          <p:nvPr/>
        </p:nvSpPr>
        <p:spPr>
          <a:xfrm>
            <a:off x="4074538" y="2417561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B873CF7-64B4-4B4D-8798-A3C9D7248AC3}"/>
              </a:ext>
            </a:extLst>
          </p:cNvPr>
          <p:cNvSpPr txBox="1"/>
          <p:nvPr/>
        </p:nvSpPr>
        <p:spPr>
          <a:xfrm>
            <a:off x="4894135" y="325940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A298FA3-0D24-4294-ACFA-9D7603B98996}"/>
              </a:ext>
            </a:extLst>
          </p:cNvPr>
          <p:cNvSpPr txBox="1"/>
          <p:nvPr/>
        </p:nvSpPr>
        <p:spPr>
          <a:xfrm>
            <a:off x="5358767" y="236619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7398CB2-32D0-4E52-810E-172047479644}"/>
              </a:ext>
            </a:extLst>
          </p:cNvPr>
          <p:cNvSpPr txBox="1"/>
          <p:nvPr/>
        </p:nvSpPr>
        <p:spPr>
          <a:xfrm>
            <a:off x="6003750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E7DBA5BA-16A9-4274-BD89-2AB1F864E9AD}"/>
              </a:ext>
            </a:extLst>
          </p:cNvPr>
          <p:cNvSpPr txBox="1"/>
          <p:nvPr/>
        </p:nvSpPr>
        <p:spPr>
          <a:xfrm>
            <a:off x="5601632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2A045FF-D9DA-4E6D-BA78-3AD40FA3E13B}"/>
              </a:ext>
            </a:extLst>
          </p:cNvPr>
          <p:cNvSpPr txBox="1"/>
          <p:nvPr/>
        </p:nvSpPr>
        <p:spPr>
          <a:xfrm>
            <a:off x="6663621" y="4124355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A3E7DF5-D25A-49C0-88E8-E4C3CDB5118A}"/>
              </a:ext>
            </a:extLst>
          </p:cNvPr>
          <p:cNvSpPr txBox="1"/>
          <p:nvPr/>
        </p:nvSpPr>
        <p:spPr>
          <a:xfrm>
            <a:off x="7618915" y="414332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AF0B65E-6F63-45BC-91D4-87F67C610464}"/>
              </a:ext>
            </a:extLst>
          </p:cNvPr>
          <p:cNvSpPr txBox="1"/>
          <p:nvPr/>
        </p:nvSpPr>
        <p:spPr>
          <a:xfrm>
            <a:off x="7924198" y="3245528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F6E64DF7-5BC1-40C9-81F8-AA9916CC0081}"/>
              </a:ext>
            </a:extLst>
          </p:cNvPr>
          <p:cNvSpPr txBox="1"/>
          <p:nvPr/>
        </p:nvSpPr>
        <p:spPr>
          <a:xfrm>
            <a:off x="8247174" y="239187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6D655BB-EDDF-4383-9263-B2AF5C8E623F}"/>
              </a:ext>
            </a:extLst>
          </p:cNvPr>
          <p:cNvSpPr txBox="1"/>
          <p:nvPr/>
        </p:nvSpPr>
        <p:spPr>
          <a:xfrm>
            <a:off x="6478996" y="150027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B5D3E6E6-E91A-4DAA-AE10-ED657DEC2089}"/>
              </a:ext>
            </a:extLst>
          </p:cNvPr>
          <p:cNvSpPr txBox="1"/>
          <p:nvPr/>
        </p:nvSpPr>
        <p:spPr>
          <a:xfrm>
            <a:off x="4732808" y="648900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0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D036B29-216D-4BDD-A3EB-248A25A95E7B}"/>
              </a:ext>
            </a:extLst>
          </p:cNvPr>
          <p:cNvSpPr txBox="1"/>
          <p:nvPr/>
        </p:nvSpPr>
        <p:spPr>
          <a:xfrm>
            <a:off x="1277470" y="2794977"/>
            <a:ext cx="679271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rato</a:t>
            </a:r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CFB8FD8D-C14D-46D4-A4AB-2A4B00C76C71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1617106" y="2235543"/>
            <a:ext cx="0" cy="559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3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lang="pt-BR"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t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roeu a roupa do rei de Roma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572277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79942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24822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3109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Passo 1: Frequências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1" y="945210"/>
            <a:ext cx="5510784" cy="419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Percorrer o texto e contar a frequência de cada símbolo:</a:t>
            </a:r>
            <a:endParaRPr sz="1550" u="sng" dirty="0">
              <a:solidFill>
                <a:srgbClr val="5F6368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O rat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r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eu a r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upa d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 rei de R</a:t>
            </a:r>
            <a:r>
              <a:rPr lang="pt-BR" b="1" i="0" dirty="0">
                <a:solidFill>
                  <a:srgbClr val="FF0000"/>
                </a:solidFill>
                <a:effectLst/>
                <a:latin typeface="+mj-lt"/>
              </a:rPr>
              <a:t>o</a:t>
            </a:r>
            <a:r>
              <a:rPr lang="pt-BR" b="1" i="0" dirty="0">
                <a:solidFill>
                  <a:schemeClr val="tx1"/>
                </a:solidFill>
                <a:effectLst/>
                <a:latin typeface="+mj-lt"/>
              </a:rPr>
              <a:t>ma</a:t>
            </a:r>
            <a:endParaRPr b="1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E126B07-108F-49B7-B7C7-10ECB42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15376"/>
              </p:ext>
            </p:extLst>
          </p:nvPr>
        </p:nvGraphicFramePr>
        <p:xfrm>
          <a:off x="6169152" y="133350"/>
          <a:ext cx="2316480" cy="4267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1322480528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4265762453"/>
                    </a:ext>
                  </a:extLst>
                </a:gridCol>
              </a:tblGrid>
              <a:tr h="28406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Frequência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445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9215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4257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08665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0151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088803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r>
                        <a:rPr lang="pt-BR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4912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13346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6871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21914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261598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039271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87177"/>
                  </a:ext>
                </a:extLst>
              </a:tr>
              <a:tr h="26369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463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65800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4358</Words>
  <Application>Microsoft Office PowerPoint</Application>
  <PresentationFormat>Apresentação na tela (16:9)</PresentationFormat>
  <Paragraphs>3466</Paragraphs>
  <Slides>77</Slides>
  <Notes>55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79" baseType="lpstr">
      <vt:lpstr>Arial</vt:lpstr>
      <vt:lpstr>Simple Light</vt:lpstr>
      <vt:lpstr>Codificação de Huffman</vt:lpstr>
      <vt:lpstr>Para que serve?</vt:lpstr>
      <vt:lpstr>Como funciona?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1: Frequências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2: Árvore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3: Códigos</vt:lpstr>
      <vt:lpstr>Passo 4: re-codificação</vt:lpstr>
      <vt:lpstr>Como decodificar?</vt:lpstr>
      <vt:lpstr>Como decodificar?</vt:lpstr>
      <vt:lpstr>Como decodificar?</vt:lpstr>
      <vt:lpstr>Como decodificar?</vt:lpstr>
      <vt:lpstr>Como decodificar?</vt:lpstr>
      <vt:lpstr>Como decodificar?</vt:lpstr>
      <vt:lpstr>Como decodificar?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Codificação de Huffman</dc:title>
  <cp:lastModifiedBy>Rafael Bortolozo</cp:lastModifiedBy>
  <cp:revision>75</cp:revision>
  <dcterms:modified xsi:type="dcterms:W3CDTF">2020-11-30T00:04:45Z</dcterms:modified>
</cp:coreProperties>
</file>