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769" y="70597"/>
            <a:ext cx="5109253" cy="5109253"/>
            <a:chOff x="2986695" y="1676963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695" y="1676963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74353" y="1274386"/>
            <a:ext cx="27777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Utiliza uma interface gráfica de usuário (GUI).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Mais intuitivo para iniciantes.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Oferece análise avançada e visual.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Mais pesado.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Ideal para análises detalhadas e treinamento.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3837173" y="1836375"/>
            <a:ext cx="1368418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pt-BR" sz="1000" dirty="0"/>
              <a:t>São de código aberto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pt-BR" sz="1000" dirty="0"/>
              <a:t>Permitem filtrar pacotes por protocolos específicos.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pt-BR" sz="1000" dirty="0"/>
              <a:t>Ambos realizam análise de pacotes de rede.</a:t>
            </a:r>
            <a:endParaRPr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396263" y="1228235"/>
            <a:ext cx="27777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pt-BR" sz="1100" dirty="0"/>
              <a:t>Utiliza uma interface de linha de comando (CLI).</a:t>
            </a:r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pt-BR" sz="1100" dirty="0"/>
              <a:t>Exige conhecimento técnico.</a:t>
            </a:r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pt-BR" sz="1100" dirty="0"/>
              <a:t>Captura pacotes rapidamente, sem análise detalhada.</a:t>
            </a:r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pt-BR" sz="1100" dirty="0"/>
              <a:t>Leve e eficiente.</a:t>
            </a:r>
            <a:endParaRPr lang="pt-BR" sz="1100" dirty="0">
              <a:sym typeface="Roboto"/>
            </a:endParaRPr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pt-BR" sz="1100" dirty="0"/>
              <a:t>Melhor para capturas rápidas e automação em servidores.</a:t>
            </a:r>
            <a:endParaRPr lang="pt-BR" sz="1100" dirty="0"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Apresentação na tela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Roboto</vt:lpstr>
      <vt:lpstr>Google Sans</vt:lpstr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Costa</cp:lastModifiedBy>
  <cp:revision>1</cp:revision>
  <dcterms:modified xsi:type="dcterms:W3CDTF">2024-12-12T21:33:53Z</dcterms:modified>
</cp:coreProperties>
</file>