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Este arquivo foi identificado como malicioso? Explique o porquê ou por que não.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53225"/>
            <a:ext cx="75387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</a:rPr>
              <a:t>O </a:t>
            </a:r>
            <a:r>
              <a:rPr lang="pt-BR" dirty="0" err="1">
                <a:solidFill>
                  <a:srgbClr val="434343"/>
                </a:solidFill>
              </a:rPr>
              <a:t>hash</a:t>
            </a:r>
            <a:r>
              <a:rPr lang="pt-BR" dirty="0">
                <a:solidFill>
                  <a:srgbClr val="434343"/>
                </a:solidFill>
              </a:rPr>
              <a:t> do arquivo foi relatado como malicioso por 58 fornecedores. Após investigação mais aprofundada, esse </a:t>
            </a:r>
            <a:r>
              <a:rPr lang="pt-BR" dirty="0" err="1">
                <a:solidFill>
                  <a:srgbClr val="434343"/>
                </a:solidFill>
              </a:rPr>
              <a:t>hash</a:t>
            </a:r>
            <a:r>
              <a:rPr lang="pt-BR" dirty="0">
                <a:solidFill>
                  <a:srgbClr val="434343"/>
                </a:solidFill>
              </a:rPr>
              <a:t> do arquivo é conhecido como </a:t>
            </a:r>
            <a:r>
              <a:rPr lang="pt-BR" dirty="0" err="1">
                <a:solidFill>
                  <a:srgbClr val="434343"/>
                </a:solidFill>
              </a:rPr>
              <a:t>Flagpro</a:t>
            </a:r>
            <a:r>
              <a:rPr lang="pt-BR" dirty="0">
                <a:solidFill>
                  <a:srgbClr val="434343"/>
                </a:solidFill>
              </a:rPr>
              <a:t> é um malware que coleta informações da vítima e executa comandos no ambiente </a:t>
            </a:r>
            <a:r>
              <a:rPr lang="pt-BR" dirty="0" err="1">
                <a:solidFill>
                  <a:srgbClr val="434343"/>
                </a:solidFill>
              </a:rPr>
              <a:t>vítima.Tem</a:t>
            </a:r>
            <a:r>
              <a:rPr lang="pt-BR" dirty="0">
                <a:solidFill>
                  <a:srgbClr val="434343"/>
                </a:solidFill>
              </a:rPr>
              <a:t> sido comumente usado pelo ator de ameaça avançada </a:t>
            </a:r>
            <a:r>
              <a:rPr lang="pt-BR" dirty="0" err="1">
                <a:solidFill>
                  <a:srgbClr val="434343"/>
                </a:solidFill>
              </a:rPr>
              <a:t>BlackTech</a:t>
            </a:r>
            <a:r>
              <a:rPr lang="pt-BR" dirty="0">
                <a:solidFill>
                  <a:srgbClr val="434343"/>
                </a:solidFill>
              </a:rPr>
              <a:t> que vem atacando ativamente empresas japonesas há vários anos.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coleta informações e executa comandos no ambiente vítima</a:t>
            </a: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Captura de Entrada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lang="pt-BR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none" strike="noStrike" dirty="0">
                <a:effectLst/>
              </a:rPr>
              <a:t>http://org.misecure.com/index.html</a:t>
            </a: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207.148.109.242:80</a:t>
            </a:r>
            <a:endParaRPr lang="pt-BR" b="0" i="0" u="none" strike="noStrike" dirty="0">
              <a:effectLst/>
              <a:latin typeface="Source Sans Pro" panose="020B0503030403020204" pitchFamily="34" charset="0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54e6ea47eb04634d3e87fd7787e2136ccfbcc80ade34f246a12cf93bab527f6b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Office PowerPoint</Application>
  <PresentationFormat>Apresentação na tela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Roboto</vt:lpstr>
      <vt:lpstr>Google Sans</vt:lpstr>
      <vt:lpstr>Source Sans Pro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Costa</cp:lastModifiedBy>
  <cp:revision>2</cp:revision>
  <dcterms:modified xsi:type="dcterms:W3CDTF">2024-12-13T18:38:29Z</dcterms:modified>
</cp:coreProperties>
</file>