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725" y="43835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Google Sans"/>
                <a:ea typeface="Google Sans"/>
                <a:cs typeface="Google Sans"/>
                <a:sym typeface="Google Sans"/>
              </a:rPr>
              <a:t>Diagrama de fluxo de dados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5218" y="2086236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7180" y="2043263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6953" y="1811569"/>
            <a:ext cx="1536900" cy="152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6953" y="2285356"/>
            <a:ext cx="153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Processo de busca de produtos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0375" y="869450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Nota: Este diagrama de fluxo de dados representa um único processo. Diagramas de fluxo de dados para uma aplicação como esta são normalmente muito mais complexos.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6063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40788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404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407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1940475" y="2318063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Google Sans"/>
                <a:ea typeface="Google Sans"/>
                <a:cs typeface="Google Sans"/>
                <a:sym typeface="Google Sans"/>
              </a:rPr>
              <a:t>Procurando tênis para vender.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40788" y="234340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Google Sans"/>
                <a:ea typeface="Google Sans"/>
                <a:cs typeface="Google Sans"/>
                <a:sym typeface="Google Sans"/>
              </a:rPr>
              <a:t>Listagens do inventário atual.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Apresentação na tela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Costa</cp:lastModifiedBy>
  <cp:revision>1</cp:revision>
  <dcterms:modified xsi:type="dcterms:W3CDTF">2024-12-05T23:07:56Z</dcterms:modified>
</cp:coreProperties>
</file>