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57" r:id="rId4"/>
    <p:sldId id="264" r:id="rId5"/>
    <p:sldId id="259" r:id="rId6"/>
    <p:sldId id="258" r:id="rId7"/>
    <p:sldId id="260" r:id="rId8"/>
    <p:sldId id="265" r:id="rId9"/>
    <p:sldId id="266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0D0B4-82AF-4882-85D0-11120A5EAEC1}" v="70" dt="2022-03-06T15:46:03.749"/>
    <p1510:client id="{93C5B6DE-3F85-44AE-95E2-01BF0BA528E7}" v="26" dt="2022-03-06T16:22:20.200"/>
    <p1510:client id="{AF8F8AD3-C689-4702-B600-4F788ED27F2C}" v="74" dt="2022-03-06T19:01:29.129"/>
    <p1510:client id="{CE53F36D-D710-4F8C-830E-A8C749C4349E}" v="25" dt="2022-03-07T18:54:42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7C6A9A7-3077-483E-AA41-E5B95BEC5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56D86-78BE-4F41-BA36-9081BBF254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F23D-114B-4324-A954-2331196DCB7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35EC8E-B52D-4DA3-9B81-BF42DCC79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37310-73BB-4892-8F08-1EEAB54950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318F9-32AC-4C41-AFB2-95D39ACE9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86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D9F6-0618-4918-808E-71F5DB6A41FC}" type="datetimeFigureOut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237F-9425-4345-8208-5BF82594D0B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3244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3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DEBEF-094C-4312-934E-1E84565B38DA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DB551-2BA4-4855-AEFD-CA7BC2034BED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C0C40-4EE2-46C2-B0C9-3E8252DE5FD1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96FA6-A810-472B-AC48-529E4F9948F3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D689D-F671-40F2-BE06-0D73A3C425C8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7FA0E-A00B-4511-827A-714D072242A3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9929-607D-4860-9EF9-1C8B2756AF5F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A634C-6CF9-4E8C-AF61-D2C47CC46F33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39B472-EAFB-4985-B198-FD45314078B7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45CB9-DF10-4F68-B149-C1344F9AE8D3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10EFC5-022C-4C05-88E4-975DE9FEE0A7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C5C50-5DD3-414B-9E1D-B22362D4AB8E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10365-7234-427D-BD15-904470692275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4DEB03-46AA-481C-BA8F-DB335116DE78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7B7BC-1C84-4485-A8D0-25FD2DFC5C5B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9F3BB-2EC1-47DA-A024-86659BBB11F9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40D56160-688F-4DF7-A1E8-A2522A184CF1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DF771EF-EB75-4929-ABB9-555B53A43B03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4646" y="1538869"/>
            <a:ext cx="8676222" cy="3200400"/>
          </a:xfrm>
        </p:spPr>
        <p:txBody>
          <a:bodyPr rtlCol="0"/>
          <a:lstStyle/>
          <a:p>
            <a:pPr marL="285750" indent="-285750">
              <a:buFont typeface="Arial"/>
              <a:buChar char="•"/>
            </a:pP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O que é DOM ?</a:t>
            </a:r>
            <a:endParaRPr lang="pt-BR" dirty="0"/>
          </a:p>
          <a:p>
            <a:endParaRPr lang="pt-BR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67D02-D1FB-448E-8AE7-06DF48C9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               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queryselector</a:t>
            </a:r>
            <a:endParaRPr lang="pt-BR" dirty="0" err="1"/>
          </a:p>
        </p:txBody>
      </p:sp>
      <p:pic>
        <p:nvPicPr>
          <p:cNvPr id="3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E449E028-CBEE-40BD-89EA-D32FDF6E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3138680"/>
            <a:ext cx="10636369" cy="21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8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67D02-D1FB-448E-8AE7-06DF48C9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               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queryselectorall</a:t>
            </a:r>
            <a:endParaRPr lang="pt-BR" dirty="0" err="1"/>
          </a:p>
        </p:txBody>
      </p:sp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334ECDE-3BC2-4343-8F86-3899EA56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8" y="2909718"/>
            <a:ext cx="8954218" cy="25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E84C5-3D0D-48C3-ABA8-1BC85D88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7429"/>
            <a:ext cx="9905998" cy="19050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Qual a diferença entre uma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NodeList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e uma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array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comum? Como transformar a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NodeList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em uma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array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?</a:t>
            </a:r>
            <a:endParaRPr lang="pt-BR" dirty="0"/>
          </a:p>
          <a:p>
            <a:endParaRPr lang="pt-BR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05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4F6A7-FF13-4DA0-B833-0CA9BEF0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7429"/>
            <a:ext cx="9905998" cy="19050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Como criar elementos via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JavaScript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com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document.createElement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e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element.appendChild</a:t>
            </a:r>
            <a:endParaRPr lang="pt-BR" dirty="0" err="1"/>
          </a:p>
          <a:p>
            <a:endParaRPr lang="pt-BR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163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EECFB118-2BD5-4E66-BCEE-78754133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670" y="901849"/>
            <a:ext cx="6906321" cy="50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8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50D5-0E53-4CC5-A661-0BF1EB69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03" y="2430966"/>
            <a:ext cx="10602949" cy="245326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O que são os objetos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window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e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document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?</a:t>
            </a:r>
            <a:endParaRPr lang="pt-BR" dirty="0"/>
          </a:p>
          <a:p>
            <a:endParaRPr lang="pt-BR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40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4235AB52-EECF-4035-849E-DCFEF863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29" y="1196786"/>
            <a:ext cx="8365272" cy="44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B8983-2D18-49EC-8A56-A802860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315" y="2477429"/>
            <a:ext cx="9905998" cy="19050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O que é um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Element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no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JavaScript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?</a:t>
            </a:r>
            <a:endParaRPr lang="pt-BR" dirty="0"/>
          </a:p>
          <a:p>
            <a:endParaRPr lang="pt-BR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860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8FD41-A7E4-41ED-9309-2769F12D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237" y="1961053"/>
            <a:ext cx="10798095" cy="3419706"/>
          </a:xfrm>
        </p:spPr>
        <p:txBody>
          <a:bodyPr>
            <a:normAutofit/>
          </a:bodyPr>
          <a:lstStyle/>
          <a:p>
            <a:b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</a:b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•DIFERENÇA DE </a:t>
            </a:r>
            <a:b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INNERHTML, </a:t>
            </a:r>
            <a:b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INNERTEXT E </a:t>
            </a:r>
            <a:b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TEXTCONTENT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onsolas"/>
            </a:endParaRPr>
          </a:p>
          <a:p>
            <a:endParaRPr lang="pt-BR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56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0207E-F06E-4096-A65D-052BD492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763" y="1610464"/>
            <a:ext cx="12554411" cy="3967974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DIFERENÇA DE </a:t>
            </a:r>
            <a:b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GETELEMENTBYID, </a:t>
            </a:r>
            <a:b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GETELEMENTSBYCLASSNAME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  <a:t>, </a:t>
            </a:r>
            <a:b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</a:b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  <a:t>QUERYSELECTOR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,</a:t>
            </a: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  <a:t> </a:t>
            </a:r>
            <a:b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</a:br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  <a:t>QUERYSELECTORALL.</a:t>
            </a:r>
            <a:endParaRPr lang="pt-BR" dirty="0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onsolas"/>
            </a:endParaRPr>
          </a:p>
          <a:p>
            <a:endParaRPr lang="pt-BR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34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67D02-D1FB-448E-8AE7-06DF48C9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               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getElementById</a:t>
            </a:r>
            <a:endParaRPr lang="pt-BR" dirty="0" err="1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DFC2D3A3-FDB0-45C0-BA2C-683CCB60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25" y="2525595"/>
            <a:ext cx="9083615" cy="15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67D02-D1FB-448E-8AE7-06DF48C9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            </a:t>
            </a:r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onsolas"/>
              </a:rPr>
              <a:t>getElementByclassname</a:t>
            </a:r>
            <a:endParaRPr lang="pt-BR" dirty="0" err="1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41EEBDD-D898-43CE-8565-983E73F3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1" y="2889384"/>
            <a:ext cx="8997350" cy="15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43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Malha</vt:lpstr>
      <vt:lpstr>O que é DOM ? </vt:lpstr>
      <vt:lpstr>Apresentação do PowerPoint</vt:lpstr>
      <vt:lpstr>O que são os objetos window e document? </vt:lpstr>
      <vt:lpstr>Apresentação do PowerPoint</vt:lpstr>
      <vt:lpstr>O que é um Element no JavaScript? </vt:lpstr>
      <vt:lpstr> •DIFERENÇA DE  INNERHTML,  INNERTEXT E  TEXTCONTENT   </vt:lpstr>
      <vt:lpstr>DIFERENÇA DE  GETELEMENTBYID,  GETELEMENTSBYCLASSNAME,  QUERYSELECTOR,  QUERYSELECTORALL. </vt:lpstr>
      <vt:lpstr>               getElementById</vt:lpstr>
      <vt:lpstr>            getElementByclassname</vt:lpstr>
      <vt:lpstr>                queryselector</vt:lpstr>
      <vt:lpstr>               queryselectorall</vt:lpstr>
      <vt:lpstr>Qual a diferença entre uma NodeList e uma array comum? Como transformar a NodeList em uma array? </vt:lpstr>
      <vt:lpstr>Como criar elementos via JavaScript com document.createElement e element.appendChild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93</cp:revision>
  <dcterms:created xsi:type="dcterms:W3CDTF">2022-03-06T15:39:53Z</dcterms:created>
  <dcterms:modified xsi:type="dcterms:W3CDTF">2022-03-07T22:34:54Z</dcterms:modified>
</cp:coreProperties>
</file>