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Montserrat"/>
      <p:regular r:id="rId45"/>
      <p:bold r:id="rId46"/>
      <p:italic r:id="rId47"/>
      <p:boldItalic r:id="rId48"/>
    </p:embeddedFont>
    <p:embeddedFont>
      <p:font typeface="Lato"/>
      <p:regular r:id="rId49"/>
      <p:bold r:id="rId50"/>
      <p:italic r:id="rId51"/>
      <p:boldItalic r:id="rId52"/>
    </p:embeddedFont>
    <p:embeddedFont>
      <p:font typeface="Roboto Mono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Montserrat-bold.fntdata"/><Relationship Id="rId45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ontserrat-boldItalic.fntdata"/><Relationship Id="rId47" Type="http://schemas.openxmlformats.org/officeDocument/2006/relationships/font" Target="fonts/Montserrat-italic.fntdata"/><Relationship Id="rId49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Lato-italic.fntdata"/><Relationship Id="rId50" Type="http://schemas.openxmlformats.org/officeDocument/2006/relationships/font" Target="fonts/Lato-bold.fntdata"/><Relationship Id="rId53" Type="http://schemas.openxmlformats.org/officeDocument/2006/relationships/font" Target="fonts/RobotoMono-regular.fntdata"/><Relationship Id="rId52" Type="http://schemas.openxmlformats.org/officeDocument/2006/relationships/font" Target="fonts/Lato-boldItalic.fntdata"/><Relationship Id="rId11" Type="http://schemas.openxmlformats.org/officeDocument/2006/relationships/slide" Target="slides/slide6.xml"/><Relationship Id="rId55" Type="http://schemas.openxmlformats.org/officeDocument/2006/relationships/font" Target="fonts/RobotoMono-italic.fntdata"/><Relationship Id="rId10" Type="http://schemas.openxmlformats.org/officeDocument/2006/relationships/slide" Target="slides/slide5.xml"/><Relationship Id="rId54" Type="http://schemas.openxmlformats.org/officeDocument/2006/relationships/font" Target="fonts/RobotoMon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56" Type="http://schemas.openxmlformats.org/officeDocument/2006/relationships/font" Target="fonts/RobotoMon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85a90f3ca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85a90f3ca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85a90f3ca0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85a90f3ca0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85a90f3ca0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85a90f3ca0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85a90f3ca0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85a90f3ca0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85a90f3ca0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85a90f3ca0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85a90f3ca0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85a90f3ca0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85a90f3ca0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85a90f3ca0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85a90f3ca0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85a90f3ca0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85a90f3ca0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85a90f3ca0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8adb8845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8adb8845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85e776578a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85e776578a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8adb88458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8adb88458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8adb88458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8adb88458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8adb88458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8adb88458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8adb88458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8adb88458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8adb88458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8adb88458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8adb88458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38adb88458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85e776578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85e776578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8adb88458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8adb88458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85e48c13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385e48c13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8adb88458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8adb88458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85a90f3c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85a90f3c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85e48c137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85e48c137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85e48c137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85e48c137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85e48c137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385e48c137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385e48c137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385e48c137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85e776578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85e776578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85e776578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85e776578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85e776578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385e776578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385e776578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385e776578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85e776578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385e776578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385e776578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385e776578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85a90f3ca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85a90f3ca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85a90f3ca0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85a90f3ca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85a90f3ca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85a90f3ca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85a90f3ca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85a90f3ca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85a90f3ca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85a90f3ca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85a90f3ca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85a90f3ca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2.png"/><Relationship Id="rId7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2.png"/><Relationship Id="rId7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2.png"/><Relationship Id="rId7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2.png"/><Relationship Id="rId7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2.png"/><Relationship Id="rId7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2.png"/><Relationship Id="rId7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ao Docker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537150" y="2904500"/>
            <a:ext cx="5295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Criando e executando o </a:t>
            </a:r>
            <a:r>
              <a:rPr lang="pt-BR"/>
              <a:t>seu primeiro container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Ambientes de execução</a:t>
            </a:r>
            <a:endParaRPr/>
          </a:p>
        </p:txBody>
      </p:sp>
      <p:sp>
        <p:nvSpPr>
          <p:cNvPr id="221" name="Google Shape;221;p22"/>
          <p:cNvSpPr txBox="1"/>
          <p:nvPr>
            <p:ph idx="1" type="body"/>
          </p:nvPr>
        </p:nvSpPr>
        <p:spPr>
          <a:xfrm>
            <a:off x="311700" y="1152475"/>
            <a:ext cx="4260300" cy="4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Desenvolvimento</a:t>
            </a:r>
            <a:endParaRPr/>
          </a:p>
        </p:txBody>
      </p:sp>
      <p:sp>
        <p:nvSpPr>
          <p:cNvPr id="222" name="Google Shape;222;p22"/>
          <p:cNvSpPr txBox="1"/>
          <p:nvPr>
            <p:ph idx="1" type="body"/>
          </p:nvPr>
        </p:nvSpPr>
        <p:spPr>
          <a:xfrm>
            <a:off x="4572000" y="1152475"/>
            <a:ext cx="4260300" cy="4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Produção</a:t>
            </a:r>
            <a:endParaRPr/>
          </a:p>
        </p:txBody>
      </p:sp>
      <p:pic>
        <p:nvPicPr>
          <p:cNvPr id="223" name="Google Shape;223;p22" title="647809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0688" y="1886000"/>
            <a:ext cx="842324" cy="84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2" title="647809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2988" y="3095300"/>
            <a:ext cx="842324" cy="84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2" title="647809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8388" y="3095300"/>
            <a:ext cx="842324" cy="84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2" title="iconfinder-server-4417119_116634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6699" y="2386714"/>
            <a:ext cx="1550900" cy="155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2" title="pngimg.com - php_PNG35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38252" y="4682848"/>
            <a:ext cx="460639" cy="460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2" title="apache-logo-1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00216" y="4731454"/>
            <a:ext cx="843780" cy="412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2" title="2560px-Logo.min_.svg_-1024x297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87835" y="4301175"/>
            <a:ext cx="1104284" cy="320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Ambientes de execução</a:t>
            </a:r>
            <a:endParaRPr/>
          </a:p>
        </p:txBody>
      </p:sp>
      <p:sp>
        <p:nvSpPr>
          <p:cNvPr id="235" name="Google Shape;235;p23"/>
          <p:cNvSpPr txBox="1"/>
          <p:nvPr>
            <p:ph idx="1" type="body"/>
          </p:nvPr>
        </p:nvSpPr>
        <p:spPr>
          <a:xfrm>
            <a:off x="311700" y="1152475"/>
            <a:ext cx="4260300" cy="4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Desenvolvimento</a:t>
            </a:r>
            <a:endParaRPr/>
          </a:p>
        </p:txBody>
      </p:sp>
      <p:sp>
        <p:nvSpPr>
          <p:cNvPr id="236" name="Google Shape;236;p23"/>
          <p:cNvSpPr txBox="1"/>
          <p:nvPr>
            <p:ph idx="1" type="body"/>
          </p:nvPr>
        </p:nvSpPr>
        <p:spPr>
          <a:xfrm>
            <a:off x="4572000" y="1152475"/>
            <a:ext cx="4260300" cy="4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Produção</a:t>
            </a:r>
            <a:endParaRPr/>
          </a:p>
        </p:txBody>
      </p:sp>
      <p:pic>
        <p:nvPicPr>
          <p:cNvPr id="237" name="Google Shape;237;p23" title="647809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2194" y="1747688"/>
            <a:ext cx="412038" cy="41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3" title="iconfinder-server-4417119_116634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3525" y="1747695"/>
            <a:ext cx="872650" cy="87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3" title="pngimg.com - php_PNG35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38252" y="4682848"/>
            <a:ext cx="460639" cy="460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3" title="apache-logo-1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00216" y="4731454"/>
            <a:ext cx="843780" cy="412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3" title="2560px-Logo.min_.svg_-1024x297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87835" y="4301175"/>
            <a:ext cx="1104284" cy="320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3" title="647809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9369" y="2159713"/>
            <a:ext cx="412038" cy="41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3" title="647809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1169" y="2674538"/>
            <a:ext cx="412038" cy="41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3" title="647809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0419" y="2262513"/>
            <a:ext cx="412038" cy="41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3" title="647809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2444" y="1650838"/>
            <a:ext cx="412038" cy="41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3" title="647809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7344" y="2847338"/>
            <a:ext cx="412038" cy="41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3" title="647809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4219" y="3319513"/>
            <a:ext cx="412038" cy="41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3" title="647809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1169" y="3762213"/>
            <a:ext cx="412038" cy="41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3" title="647809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5044" y="3818138"/>
            <a:ext cx="412038" cy="41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3" title="647809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8119" y="3268113"/>
            <a:ext cx="412038" cy="41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3" title="647809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419" y="3259363"/>
            <a:ext cx="412038" cy="41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3" title="647809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419" y="2221000"/>
            <a:ext cx="412038" cy="41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3" title="647809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644" y="4376513"/>
            <a:ext cx="412038" cy="41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3" title="647809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8119" y="4376513"/>
            <a:ext cx="412038" cy="41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3" title="647809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8919" y="3680138"/>
            <a:ext cx="412038" cy="41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3" title="647809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8869" y="2674538"/>
            <a:ext cx="412038" cy="41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3" title="iconfinder-server-4417119_116634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5300" y="1747695"/>
            <a:ext cx="872650" cy="87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3" title="iconfinder-server-4417119_116634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4150" y="2772745"/>
            <a:ext cx="872650" cy="87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3" title="iconfinder-server-4417119_116634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6875" y="2772758"/>
            <a:ext cx="872650" cy="87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3" title="iconfinder-server-4417119_116634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7337" y="2772745"/>
            <a:ext cx="872650" cy="87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funcionaria com o Docker?</a:t>
            </a:r>
            <a:endParaRPr/>
          </a:p>
        </p:txBody>
      </p:sp>
      <p:sp>
        <p:nvSpPr>
          <p:cNvPr id="266" name="Google Shape;266;p24"/>
          <p:cNvSpPr txBox="1"/>
          <p:nvPr>
            <p:ph idx="1" type="body"/>
          </p:nvPr>
        </p:nvSpPr>
        <p:spPr>
          <a:xfrm>
            <a:off x="311700" y="1152475"/>
            <a:ext cx="4260300" cy="4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Desenvolvimento</a:t>
            </a:r>
            <a:endParaRPr/>
          </a:p>
        </p:txBody>
      </p:sp>
      <p:sp>
        <p:nvSpPr>
          <p:cNvPr id="267" name="Google Shape;267;p24"/>
          <p:cNvSpPr txBox="1"/>
          <p:nvPr>
            <p:ph idx="1" type="body"/>
          </p:nvPr>
        </p:nvSpPr>
        <p:spPr>
          <a:xfrm>
            <a:off x="4572000" y="1152475"/>
            <a:ext cx="4260300" cy="4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Produção</a:t>
            </a:r>
            <a:endParaRPr/>
          </a:p>
        </p:txBody>
      </p:sp>
      <p:pic>
        <p:nvPicPr>
          <p:cNvPr id="268" name="Google Shape;268;p24" title="yaml-file-ic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6188" y="1729425"/>
            <a:ext cx="2262775" cy="2262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4"/>
          <p:cNvSpPr txBox="1"/>
          <p:nvPr>
            <p:ph idx="1" type="body"/>
          </p:nvPr>
        </p:nvSpPr>
        <p:spPr>
          <a:xfrm>
            <a:off x="311713" y="4126950"/>
            <a:ext cx="4260300" cy="4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dockerfile.dev</a:t>
            </a:r>
            <a:endParaRPr/>
          </a:p>
        </p:txBody>
      </p:sp>
      <p:pic>
        <p:nvPicPr>
          <p:cNvPr id="270" name="Google Shape;270;p24" title="yaml-file-ic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6462" y="1729425"/>
            <a:ext cx="2262775" cy="226277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4"/>
          <p:cNvSpPr txBox="1"/>
          <p:nvPr>
            <p:ph idx="1" type="body"/>
          </p:nvPr>
        </p:nvSpPr>
        <p:spPr>
          <a:xfrm>
            <a:off x="4571988" y="4126950"/>
            <a:ext cx="4260300" cy="4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dockerfile.prod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pt-BR"/>
              <a:t>Como funcionaria com o Docker?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5"/>
          <p:cNvSpPr txBox="1"/>
          <p:nvPr>
            <p:ph idx="1" type="body"/>
          </p:nvPr>
        </p:nvSpPr>
        <p:spPr>
          <a:xfrm>
            <a:off x="311700" y="1152475"/>
            <a:ext cx="4260300" cy="4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Desenvolvimento</a:t>
            </a:r>
            <a:endParaRPr/>
          </a:p>
        </p:txBody>
      </p:sp>
      <p:sp>
        <p:nvSpPr>
          <p:cNvPr id="278" name="Google Shape;278;p25"/>
          <p:cNvSpPr txBox="1"/>
          <p:nvPr>
            <p:ph idx="1" type="body"/>
          </p:nvPr>
        </p:nvSpPr>
        <p:spPr>
          <a:xfrm>
            <a:off x="4572000" y="1152475"/>
            <a:ext cx="4260300" cy="4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Produção</a:t>
            </a:r>
            <a:endParaRPr/>
          </a:p>
        </p:txBody>
      </p:sp>
      <p:pic>
        <p:nvPicPr>
          <p:cNvPr id="279" name="Google Shape;279;p25" title="647809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1361" y="1835395"/>
            <a:ext cx="1581000" cy="15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5" title="iconfinder-server-4417119_116634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8651" y="1729423"/>
            <a:ext cx="1686996" cy="168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5" title="pngimg.com - php_PNG35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38252" y="4682848"/>
            <a:ext cx="460639" cy="460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5" title="apache-logo-1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00216" y="4731454"/>
            <a:ext cx="843780" cy="412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5" title="2560px-Logo.min_.svg_-1024x297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87835" y="4301175"/>
            <a:ext cx="1104284" cy="320286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5"/>
          <p:cNvSpPr txBox="1"/>
          <p:nvPr>
            <p:ph idx="1" type="body"/>
          </p:nvPr>
        </p:nvSpPr>
        <p:spPr>
          <a:xfrm>
            <a:off x="753288" y="3416400"/>
            <a:ext cx="337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600">
                <a:solidFill>
                  <a:schemeClr val="lt1"/>
                </a:solidFill>
                <a:highlight>
                  <a:schemeClr val="dk1"/>
                </a:highlight>
              </a:rPr>
              <a:t>&gt; docker compose up</a:t>
            </a:r>
            <a:endParaRPr sz="260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sp>
        <p:nvSpPr>
          <p:cNvPr id="285" name="Google Shape;285;p25"/>
          <p:cNvSpPr txBox="1"/>
          <p:nvPr>
            <p:ph idx="1" type="body"/>
          </p:nvPr>
        </p:nvSpPr>
        <p:spPr>
          <a:xfrm>
            <a:off x="5013588" y="3416400"/>
            <a:ext cx="337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600">
                <a:solidFill>
                  <a:schemeClr val="lt1"/>
                </a:solidFill>
                <a:highlight>
                  <a:schemeClr val="dk1"/>
                </a:highlight>
              </a:rPr>
              <a:t>&gt; docker compose up</a:t>
            </a:r>
            <a:endParaRPr sz="260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/>
          <p:nvPr>
            <p:ph idx="1" type="body"/>
          </p:nvPr>
        </p:nvSpPr>
        <p:spPr>
          <a:xfrm>
            <a:off x="311700" y="1532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400"/>
              <a:t>Docker é uma plataforma que permite empacotar, distribuir e executar aplicações em containers, garantindo que elas rodem da mesma forma em qualquer ambiente — do desenvolvimento à produção.</a:t>
            </a:r>
            <a:endParaRPr sz="3400"/>
          </a:p>
        </p:txBody>
      </p:sp>
      <p:sp>
        <p:nvSpPr>
          <p:cNvPr id="291" name="Google Shape;291;p26"/>
          <p:cNvSpPr txBox="1"/>
          <p:nvPr>
            <p:ph type="title"/>
          </p:nvPr>
        </p:nvSpPr>
        <p:spPr>
          <a:xfrm>
            <a:off x="447450" y="453250"/>
            <a:ext cx="8249100" cy="10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5420"/>
              <a:t>O que é o Docker?</a:t>
            </a:r>
            <a:endParaRPr sz="542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7"/>
          <p:cNvSpPr txBox="1"/>
          <p:nvPr>
            <p:ph type="title"/>
          </p:nvPr>
        </p:nvSpPr>
        <p:spPr>
          <a:xfrm>
            <a:off x="447450" y="453250"/>
            <a:ext cx="8249100" cy="10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4320"/>
              <a:t>Como instalar o Docker?</a:t>
            </a:r>
            <a:endParaRPr sz="4320"/>
          </a:p>
        </p:txBody>
      </p:sp>
      <p:sp>
        <p:nvSpPr>
          <p:cNvPr id="297" name="Google Shape;297;p27"/>
          <p:cNvSpPr txBox="1"/>
          <p:nvPr>
            <p:ph idx="1" type="body"/>
          </p:nvPr>
        </p:nvSpPr>
        <p:spPr>
          <a:xfrm>
            <a:off x="270500" y="3527200"/>
            <a:ext cx="4124400" cy="10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523"/>
              <a:buNone/>
            </a:pPr>
            <a:r>
              <a:rPr b="1" lang="pt-BR" sz="2355">
                <a:solidFill>
                  <a:srgbClr val="2496ED"/>
                </a:solidFill>
              </a:rPr>
              <a:t>Docker</a:t>
            </a:r>
            <a:br>
              <a:rPr b="1" lang="pt-BR" sz="3255">
                <a:solidFill>
                  <a:srgbClr val="2496ED"/>
                </a:solidFill>
              </a:rPr>
            </a:br>
            <a:r>
              <a:rPr b="1" lang="pt-BR" sz="3255">
                <a:solidFill>
                  <a:srgbClr val="2496ED"/>
                </a:solidFill>
              </a:rPr>
              <a:t>Desktop</a:t>
            </a:r>
            <a:endParaRPr b="1" sz="3255">
              <a:solidFill>
                <a:srgbClr val="2496ED"/>
              </a:solidFill>
            </a:endParaRPr>
          </a:p>
        </p:txBody>
      </p:sp>
      <p:pic>
        <p:nvPicPr>
          <p:cNvPr id="298" name="Google Shape;298;p27" title="168493058-c10bc59c-4bda-4f00-95a7-5356c2ef753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4224" y="1621348"/>
            <a:ext cx="1970575" cy="1146701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27"/>
          <p:cNvSpPr txBox="1"/>
          <p:nvPr>
            <p:ph idx="1" type="body"/>
          </p:nvPr>
        </p:nvSpPr>
        <p:spPr>
          <a:xfrm>
            <a:off x="4572000" y="3527625"/>
            <a:ext cx="4124400" cy="10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523"/>
              <a:buNone/>
            </a:pPr>
            <a:r>
              <a:rPr b="1" lang="pt-BR" sz="2355">
                <a:solidFill>
                  <a:srgbClr val="2496ED"/>
                </a:solidFill>
              </a:rPr>
              <a:t>Docker</a:t>
            </a:r>
            <a:br>
              <a:rPr b="1" lang="pt-BR" sz="3255">
                <a:solidFill>
                  <a:srgbClr val="2496ED"/>
                </a:solidFill>
              </a:rPr>
            </a:br>
            <a:r>
              <a:rPr b="1" lang="pt-BR" sz="3255">
                <a:solidFill>
                  <a:srgbClr val="2496ED"/>
                </a:solidFill>
              </a:rPr>
              <a:t>CLI</a:t>
            </a:r>
            <a:endParaRPr b="1" sz="3255">
              <a:solidFill>
                <a:srgbClr val="2496ED"/>
              </a:solidFill>
            </a:endParaRPr>
          </a:p>
        </p:txBody>
      </p:sp>
      <p:pic>
        <p:nvPicPr>
          <p:cNvPr id="300" name="Google Shape;300;p27" title="pngtree-fiery-vs-logo-clipart-battle-symbol-competition-icon-red-and-yellow-png-image_15949514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7862" y="2154875"/>
            <a:ext cx="1676700" cy="167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27" title="docker-moby-512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72913" y="1621338"/>
            <a:ext cx="2058275" cy="205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27" title="xlinux-terminal-on-ubuntu.png.pagespeed.gpjpjwpjwsjsrjrprwricpmd.ic_.-XaWFngjEl1.jpg"/>
          <p:cNvPicPr preferRelativeResize="0"/>
          <p:nvPr/>
        </p:nvPicPr>
        <p:blipFill rotWithShape="1">
          <a:blip r:embed="rId6">
            <a:alphaModFix/>
          </a:blip>
          <a:srcRect b="0" l="0" r="29661" t="0"/>
          <a:stretch/>
        </p:blipFill>
        <p:spPr>
          <a:xfrm>
            <a:off x="5723625" y="1621350"/>
            <a:ext cx="1832425" cy="10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27" title="docker-moby-512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70513" y="1621338"/>
            <a:ext cx="2058275" cy="205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8"/>
          <p:cNvSpPr txBox="1"/>
          <p:nvPr>
            <p:ph type="title"/>
          </p:nvPr>
        </p:nvSpPr>
        <p:spPr>
          <a:xfrm>
            <a:off x="447450" y="1557450"/>
            <a:ext cx="8249100" cy="20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5420"/>
              <a:t>Docker foi feito para Linux!!!</a:t>
            </a:r>
            <a:endParaRPr sz="5420"/>
          </a:p>
        </p:txBody>
      </p:sp>
      <p:pic>
        <p:nvPicPr>
          <p:cNvPr id="309" name="Google Shape;309;p28" title="Tux.sv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4275" y="3325075"/>
            <a:ext cx="1289624" cy="152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9"/>
          <p:cNvSpPr txBox="1"/>
          <p:nvPr>
            <p:ph type="title"/>
          </p:nvPr>
        </p:nvSpPr>
        <p:spPr>
          <a:xfrm>
            <a:off x="447450" y="453250"/>
            <a:ext cx="8249100" cy="10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4220"/>
              <a:t>Como usar no Windows?</a:t>
            </a:r>
            <a:endParaRPr sz="4220"/>
          </a:p>
        </p:txBody>
      </p:sp>
      <p:pic>
        <p:nvPicPr>
          <p:cNvPr id="315" name="Google Shape;315;p29" title="Windows-10-logo-1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050" y="1945525"/>
            <a:ext cx="2097873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29"/>
          <p:cNvSpPr txBox="1"/>
          <p:nvPr>
            <p:ph type="title"/>
          </p:nvPr>
        </p:nvSpPr>
        <p:spPr>
          <a:xfrm>
            <a:off x="3184500" y="1945450"/>
            <a:ext cx="5155200" cy="24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0000"/>
              <a:t>WSL</a:t>
            </a:r>
            <a:endParaRPr b="1" sz="10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820"/>
              <a:t>Windows Subsystem for Linux</a:t>
            </a:r>
            <a:endParaRPr sz="2820"/>
          </a:p>
        </p:txBody>
      </p:sp>
      <p:pic>
        <p:nvPicPr>
          <p:cNvPr id="317" name="Google Shape;317;p29" title="Tux.svg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1451" y="2297100"/>
            <a:ext cx="463625" cy="5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29"/>
          <p:cNvSpPr txBox="1"/>
          <p:nvPr>
            <p:ph type="title"/>
          </p:nvPr>
        </p:nvSpPr>
        <p:spPr>
          <a:xfrm>
            <a:off x="2897925" y="2025175"/>
            <a:ext cx="952500" cy="16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0000">
                <a:solidFill>
                  <a:srgbClr val="0078D6"/>
                </a:solidFill>
              </a:rPr>
              <a:t>+</a:t>
            </a:r>
            <a:endParaRPr sz="2820">
              <a:solidFill>
                <a:srgbClr val="0078D6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30" title="0_kDJEckrqtk653KL_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775" y="1089024"/>
            <a:ext cx="7716429" cy="391095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30"/>
          <p:cNvSpPr txBox="1"/>
          <p:nvPr>
            <p:ph type="title"/>
          </p:nvPr>
        </p:nvSpPr>
        <p:spPr>
          <a:xfrm>
            <a:off x="447450" y="153150"/>
            <a:ext cx="8249100" cy="10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4320"/>
              <a:t>Infraestrutura do</a:t>
            </a:r>
            <a:r>
              <a:rPr lang="pt-BR" sz="4320"/>
              <a:t> Docker</a:t>
            </a:r>
            <a:endParaRPr sz="432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1"/>
          <p:cNvSpPr txBox="1"/>
          <p:nvPr>
            <p:ph idx="1" type="body"/>
          </p:nvPr>
        </p:nvSpPr>
        <p:spPr>
          <a:xfrm>
            <a:off x="311700" y="1532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400"/>
              <a:t>Docker Hub é um repositório online de imagens Docker, parecido com uma “loja de aplicativos”, mas para containers.</a:t>
            </a:r>
            <a:endParaRPr sz="3400"/>
          </a:p>
        </p:txBody>
      </p:sp>
      <p:sp>
        <p:nvSpPr>
          <p:cNvPr id="330" name="Google Shape;330;p31"/>
          <p:cNvSpPr txBox="1"/>
          <p:nvPr>
            <p:ph type="title"/>
          </p:nvPr>
        </p:nvSpPr>
        <p:spPr>
          <a:xfrm>
            <a:off x="311700" y="453250"/>
            <a:ext cx="8520600" cy="10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5420"/>
              <a:t>Docker Hub</a:t>
            </a:r>
            <a:endParaRPr sz="5420"/>
          </a:p>
        </p:txBody>
      </p:sp>
      <p:pic>
        <p:nvPicPr>
          <p:cNvPr id="331" name="Google Shape;331;p31" title="0_kDJEckrqtk653KL_.png"/>
          <p:cNvPicPr preferRelativeResize="0"/>
          <p:nvPr/>
        </p:nvPicPr>
        <p:blipFill rotWithShape="1">
          <a:blip r:embed="rId3">
            <a:alphaModFix/>
          </a:blip>
          <a:srcRect b="50929" l="71093" r="3623" t="0"/>
          <a:stretch/>
        </p:blipFill>
        <p:spPr>
          <a:xfrm>
            <a:off x="7642775" y="3664375"/>
            <a:ext cx="1306025" cy="1284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447450" y="2515950"/>
            <a:ext cx="8249100" cy="5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720"/>
              <a:t>https://github.com/RafaelCecchin/aula-docker</a:t>
            </a:r>
            <a:endParaRPr sz="2720"/>
          </a:p>
        </p:txBody>
      </p:sp>
      <p:sp>
        <p:nvSpPr>
          <p:cNvPr id="141" name="Google Shape;141;p14"/>
          <p:cNvSpPr txBox="1"/>
          <p:nvPr>
            <p:ph type="title"/>
          </p:nvPr>
        </p:nvSpPr>
        <p:spPr>
          <a:xfrm>
            <a:off x="311700" y="453250"/>
            <a:ext cx="8520600" cy="10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5420"/>
              <a:t>Material de apoio</a:t>
            </a:r>
            <a:endParaRPr sz="542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2"/>
          <p:cNvSpPr txBox="1"/>
          <p:nvPr>
            <p:ph type="title"/>
          </p:nvPr>
        </p:nvSpPr>
        <p:spPr>
          <a:xfrm>
            <a:off x="447450" y="1551450"/>
            <a:ext cx="8249100" cy="20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5420"/>
              <a:t>Como baixar e usar containers D</a:t>
            </a:r>
            <a:r>
              <a:rPr lang="pt-BR" sz="5420"/>
              <a:t>ocker</a:t>
            </a:r>
            <a:r>
              <a:rPr lang="pt-BR" sz="5420"/>
              <a:t>?</a:t>
            </a:r>
            <a:endParaRPr sz="542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/>
          <p:nvPr>
            <p:ph idx="1" type="body"/>
          </p:nvPr>
        </p:nvSpPr>
        <p:spPr>
          <a:xfrm>
            <a:off x="311700" y="2493850"/>
            <a:ext cx="8520600" cy="24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76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docker pull nome_da_imagem</a:t>
            </a:r>
            <a:br>
              <a:rPr lang="pt-BR" sz="2600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endParaRPr sz="50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76200" marR="76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Exemplo:</a:t>
            </a:r>
            <a:br>
              <a:rPr lang="pt-BR" sz="2600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pt-BR" sz="2600">
                <a:solidFill>
                  <a:schemeClr val="dk1"/>
                </a:solidFill>
                <a:highlight>
                  <a:schemeClr val="lt2"/>
                </a:highlight>
                <a:latin typeface="Roboto Mono"/>
                <a:ea typeface="Roboto Mono"/>
                <a:cs typeface="Roboto Mono"/>
                <a:sym typeface="Roboto Mono"/>
              </a:rPr>
              <a:t>docker pull httpd:2.4</a:t>
            </a:r>
            <a:endParaRPr sz="5000">
              <a:solidFill>
                <a:schemeClr val="dk1"/>
              </a:solidFill>
              <a:highlight>
                <a:schemeClr val="lt2"/>
              </a:highlight>
            </a:endParaRPr>
          </a:p>
          <a:p>
            <a:pPr indent="0" lvl="0" marL="76200" marR="76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2" name="Google Shape;342;p33"/>
          <p:cNvSpPr txBox="1"/>
          <p:nvPr>
            <p:ph type="title"/>
          </p:nvPr>
        </p:nvSpPr>
        <p:spPr>
          <a:xfrm>
            <a:off x="447450" y="453250"/>
            <a:ext cx="8249100" cy="20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5420"/>
              <a:t>Como baixar uma imagem Docker?</a:t>
            </a:r>
            <a:endParaRPr sz="542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4"/>
          <p:cNvSpPr txBox="1"/>
          <p:nvPr>
            <p:ph idx="1" type="body"/>
          </p:nvPr>
        </p:nvSpPr>
        <p:spPr>
          <a:xfrm>
            <a:off x="311700" y="2493850"/>
            <a:ext cx="8520600" cy="24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76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docker images</a:t>
            </a:r>
            <a:endParaRPr sz="50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76200" marR="76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8" name="Google Shape;348;p34"/>
          <p:cNvSpPr txBox="1"/>
          <p:nvPr>
            <p:ph type="title"/>
          </p:nvPr>
        </p:nvSpPr>
        <p:spPr>
          <a:xfrm>
            <a:off x="447450" y="453250"/>
            <a:ext cx="8249100" cy="20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4520"/>
              <a:t>Como listar as imagens baixadas?</a:t>
            </a:r>
            <a:endParaRPr sz="452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5"/>
          <p:cNvSpPr txBox="1"/>
          <p:nvPr>
            <p:ph idx="1" type="body"/>
          </p:nvPr>
        </p:nvSpPr>
        <p:spPr>
          <a:xfrm>
            <a:off x="311700" y="2059250"/>
            <a:ext cx="8520600" cy="26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76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docker run -p 90:80 -it -d --name nome_do_container httpd:2.4</a:t>
            </a:r>
            <a:endParaRPr sz="2600">
              <a:solidFill>
                <a:schemeClr val="dk1"/>
              </a:solidFill>
              <a:highlight>
                <a:schemeClr val="lt2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54" name="Google Shape;354;p35"/>
          <p:cNvSpPr txBox="1"/>
          <p:nvPr>
            <p:ph type="title"/>
          </p:nvPr>
        </p:nvSpPr>
        <p:spPr>
          <a:xfrm>
            <a:off x="447450" y="275900"/>
            <a:ext cx="8249100" cy="20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4520"/>
              <a:t>Como executar uma imagem Docker?</a:t>
            </a:r>
            <a:endParaRPr sz="452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6"/>
          <p:cNvSpPr txBox="1"/>
          <p:nvPr>
            <p:ph idx="1" type="body"/>
          </p:nvPr>
        </p:nvSpPr>
        <p:spPr>
          <a:xfrm>
            <a:off x="311700" y="2493850"/>
            <a:ext cx="8520600" cy="24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76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docker ps</a:t>
            </a:r>
            <a:endParaRPr sz="2600">
              <a:solidFill>
                <a:schemeClr val="lt1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0" name="Google Shape;360;p36"/>
          <p:cNvSpPr txBox="1"/>
          <p:nvPr>
            <p:ph type="title"/>
          </p:nvPr>
        </p:nvSpPr>
        <p:spPr>
          <a:xfrm>
            <a:off x="807975" y="453250"/>
            <a:ext cx="7888500" cy="20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4420"/>
              <a:t>Como listar os containers em execução?</a:t>
            </a:r>
            <a:endParaRPr sz="442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7"/>
          <p:cNvSpPr txBox="1"/>
          <p:nvPr>
            <p:ph idx="1" type="body"/>
          </p:nvPr>
        </p:nvSpPr>
        <p:spPr>
          <a:xfrm>
            <a:off x="311700" y="2493850"/>
            <a:ext cx="8520600" cy="24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76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docker exec -it container_id bash</a:t>
            </a:r>
            <a:endParaRPr sz="2600">
              <a:solidFill>
                <a:schemeClr val="lt1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76200" marR="76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chemeClr val="lt1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76200" marR="76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600">
                <a:solidFill>
                  <a:schemeClr val="dk1"/>
                </a:solidFill>
                <a:highlight>
                  <a:schemeClr val="lt2"/>
                </a:highlight>
                <a:latin typeface="Roboto Mono"/>
                <a:ea typeface="Roboto Mono"/>
                <a:cs typeface="Roboto Mono"/>
                <a:sym typeface="Roboto Mono"/>
              </a:rPr>
              <a:t>apt update </a:t>
            </a:r>
            <a:endParaRPr sz="2600">
              <a:solidFill>
                <a:schemeClr val="dk1"/>
              </a:solidFill>
              <a:highlight>
                <a:schemeClr val="lt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76200" marR="76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600">
                <a:solidFill>
                  <a:schemeClr val="dk1"/>
                </a:solidFill>
                <a:highlight>
                  <a:schemeClr val="lt2"/>
                </a:highlight>
                <a:latin typeface="Roboto Mono"/>
                <a:ea typeface="Roboto Mono"/>
                <a:cs typeface="Roboto Mono"/>
                <a:sym typeface="Roboto Mono"/>
              </a:rPr>
              <a:t>apt install nano</a:t>
            </a:r>
            <a:endParaRPr sz="2600">
              <a:solidFill>
                <a:schemeClr val="dk1"/>
              </a:solidFill>
              <a:highlight>
                <a:schemeClr val="lt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76200" marR="76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600">
                <a:solidFill>
                  <a:schemeClr val="dk1"/>
                </a:solidFill>
                <a:highlight>
                  <a:schemeClr val="lt2"/>
                </a:highlight>
                <a:latin typeface="Roboto Mono"/>
                <a:ea typeface="Roboto Mono"/>
                <a:cs typeface="Roboto Mono"/>
                <a:sym typeface="Roboto Mono"/>
              </a:rPr>
              <a:t>nano /usr/local/apache2/htdocs/index.html</a:t>
            </a:r>
            <a:endParaRPr sz="2600">
              <a:solidFill>
                <a:schemeClr val="lt1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6" name="Google Shape;366;p37"/>
          <p:cNvSpPr txBox="1"/>
          <p:nvPr>
            <p:ph type="title"/>
          </p:nvPr>
        </p:nvSpPr>
        <p:spPr>
          <a:xfrm>
            <a:off x="447450" y="453250"/>
            <a:ext cx="8249100" cy="20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5420"/>
              <a:t>Como acessar o container?</a:t>
            </a:r>
            <a:endParaRPr sz="542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8"/>
          <p:cNvSpPr txBox="1"/>
          <p:nvPr>
            <p:ph idx="1" type="body"/>
          </p:nvPr>
        </p:nvSpPr>
        <p:spPr>
          <a:xfrm>
            <a:off x="311700" y="2493850"/>
            <a:ext cx="8520600" cy="24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76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exit</a:t>
            </a:r>
            <a:endParaRPr sz="2600">
              <a:solidFill>
                <a:schemeClr val="lt1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72" name="Google Shape;372;p38"/>
          <p:cNvSpPr txBox="1"/>
          <p:nvPr>
            <p:ph type="title"/>
          </p:nvPr>
        </p:nvSpPr>
        <p:spPr>
          <a:xfrm>
            <a:off x="720475" y="453250"/>
            <a:ext cx="7976100" cy="20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5420"/>
              <a:t>Como sair de dentro do container?</a:t>
            </a:r>
            <a:endParaRPr sz="542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9"/>
          <p:cNvSpPr txBox="1"/>
          <p:nvPr>
            <p:ph idx="1" type="body"/>
          </p:nvPr>
        </p:nvSpPr>
        <p:spPr>
          <a:xfrm>
            <a:off x="311700" y="2493850"/>
            <a:ext cx="8520600" cy="24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76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docker stop container_id</a:t>
            </a:r>
            <a:endParaRPr sz="2600">
              <a:solidFill>
                <a:schemeClr val="lt1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78" name="Google Shape;378;p39"/>
          <p:cNvSpPr txBox="1"/>
          <p:nvPr>
            <p:ph type="title"/>
          </p:nvPr>
        </p:nvSpPr>
        <p:spPr>
          <a:xfrm>
            <a:off x="447450" y="453250"/>
            <a:ext cx="8249100" cy="20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5420"/>
              <a:t>Como parar o container?</a:t>
            </a:r>
            <a:endParaRPr sz="542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0"/>
          <p:cNvSpPr txBox="1"/>
          <p:nvPr>
            <p:ph idx="1" type="body"/>
          </p:nvPr>
        </p:nvSpPr>
        <p:spPr>
          <a:xfrm>
            <a:off x="311700" y="2493850"/>
            <a:ext cx="8520600" cy="24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76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docker rm container_id</a:t>
            </a:r>
            <a:endParaRPr sz="2600">
              <a:solidFill>
                <a:schemeClr val="lt1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84" name="Google Shape;384;p40"/>
          <p:cNvSpPr txBox="1"/>
          <p:nvPr>
            <p:ph type="title"/>
          </p:nvPr>
        </p:nvSpPr>
        <p:spPr>
          <a:xfrm>
            <a:off x="447450" y="453250"/>
            <a:ext cx="8249100" cy="20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5420"/>
              <a:t>Como excluir o container?</a:t>
            </a:r>
            <a:endParaRPr sz="542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1"/>
          <p:cNvSpPr txBox="1"/>
          <p:nvPr>
            <p:ph type="title"/>
          </p:nvPr>
        </p:nvSpPr>
        <p:spPr>
          <a:xfrm>
            <a:off x="447450" y="1551450"/>
            <a:ext cx="8249100" cy="20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5420"/>
              <a:t>Como criar uma imagem Docker?</a:t>
            </a:r>
            <a:endParaRPr sz="542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447450" y="2032050"/>
            <a:ext cx="8249100" cy="10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5420"/>
              <a:t>Para que serve o Docker?</a:t>
            </a:r>
            <a:endParaRPr sz="542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pt-BR"/>
              <a:t>Como criar um container?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42"/>
          <p:cNvSpPr txBox="1"/>
          <p:nvPr>
            <p:ph idx="1" type="body"/>
          </p:nvPr>
        </p:nvSpPr>
        <p:spPr>
          <a:xfrm>
            <a:off x="2441850" y="4126950"/>
            <a:ext cx="4260300" cy="4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dockerfile</a:t>
            </a:r>
            <a:endParaRPr/>
          </a:p>
        </p:txBody>
      </p:sp>
      <p:pic>
        <p:nvPicPr>
          <p:cNvPr id="396" name="Google Shape;396;p42" title="dockerfil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9788" y="1322525"/>
            <a:ext cx="2804425" cy="280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dockerfile</a:t>
            </a:r>
            <a:endParaRPr/>
          </a:p>
        </p:txBody>
      </p:sp>
      <p:pic>
        <p:nvPicPr>
          <p:cNvPr id="402" name="Google Shape;40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68975"/>
            <a:ext cx="9143999" cy="303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4"/>
          <p:cNvSpPr txBox="1"/>
          <p:nvPr>
            <p:ph idx="1" type="body"/>
          </p:nvPr>
        </p:nvSpPr>
        <p:spPr>
          <a:xfrm>
            <a:off x="311700" y="2493850"/>
            <a:ext cx="8520600" cy="24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76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docker build -t meu-apache .</a:t>
            </a:r>
            <a:endParaRPr sz="2600">
              <a:solidFill>
                <a:schemeClr val="lt1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08" name="Google Shape;408;p44"/>
          <p:cNvSpPr txBox="1"/>
          <p:nvPr>
            <p:ph type="title"/>
          </p:nvPr>
        </p:nvSpPr>
        <p:spPr>
          <a:xfrm>
            <a:off x="447450" y="453250"/>
            <a:ext cx="8249100" cy="20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5420"/>
              <a:t>Como construir a imagem docker?</a:t>
            </a:r>
            <a:endParaRPr sz="542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5"/>
          <p:cNvSpPr txBox="1"/>
          <p:nvPr>
            <p:ph idx="1" type="body"/>
          </p:nvPr>
        </p:nvSpPr>
        <p:spPr>
          <a:xfrm>
            <a:off x="311700" y="3174250"/>
            <a:ext cx="8520600" cy="14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76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docker run -d -p 8080:80 meu-apache</a:t>
            </a:r>
            <a:endParaRPr sz="2600">
              <a:solidFill>
                <a:schemeClr val="lt1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14" name="Google Shape;414;p45"/>
          <p:cNvSpPr txBox="1"/>
          <p:nvPr>
            <p:ph type="title"/>
          </p:nvPr>
        </p:nvSpPr>
        <p:spPr>
          <a:xfrm>
            <a:off x="447450" y="453250"/>
            <a:ext cx="8249100" cy="27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5420"/>
              <a:t>Como criar um container a partir da imagem que criamos?</a:t>
            </a:r>
            <a:endParaRPr sz="5420"/>
          </a:p>
        </p:txBody>
      </p:sp>
      <p:pic>
        <p:nvPicPr>
          <p:cNvPr id="415" name="Google Shape;415;p45"/>
          <p:cNvPicPr preferRelativeResize="0"/>
          <p:nvPr/>
        </p:nvPicPr>
        <p:blipFill rotWithShape="1">
          <a:blip r:embed="rId3">
            <a:alphaModFix/>
          </a:blip>
          <a:srcRect b="5908" l="0" r="33333" t="0"/>
          <a:stretch/>
        </p:blipFill>
        <p:spPr>
          <a:xfrm>
            <a:off x="7423500" y="3871825"/>
            <a:ext cx="1720500" cy="12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6"/>
          <p:cNvSpPr txBox="1"/>
          <p:nvPr>
            <p:ph type="title"/>
          </p:nvPr>
        </p:nvSpPr>
        <p:spPr>
          <a:xfrm>
            <a:off x="447450" y="1551450"/>
            <a:ext cx="8249100" cy="20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5420"/>
              <a:t>Docker Compose</a:t>
            </a:r>
            <a:endParaRPr sz="542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7"/>
          <p:cNvSpPr txBox="1"/>
          <p:nvPr>
            <p:ph idx="1" type="body"/>
          </p:nvPr>
        </p:nvSpPr>
        <p:spPr>
          <a:xfrm>
            <a:off x="311700" y="2015025"/>
            <a:ext cx="8520600" cy="26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400"/>
              <a:t>Permite configurar e executar vários containers juntos usando um único arquivo. Com um só comando você inicia toda a aplicação — banco, backend, frontend, etc.</a:t>
            </a:r>
            <a:endParaRPr sz="3400"/>
          </a:p>
        </p:txBody>
      </p:sp>
      <p:sp>
        <p:nvSpPr>
          <p:cNvPr id="426" name="Google Shape;426;p47"/>
          <p:cNvSpPr txBox="1"/>
          <p:nvPr>
            <p:ph type="title"/>
          </p:nvPr>
        </p:nvSpPr>
        <p:spPr>
          <a:xfrm>
            <a:off x="151200" y="151725"/>
            <a:ext cx="8841600" cy="18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5420"/>
              <a:t>O que é o </a:t>
            </a:r>
            <a:endParaRPr sz="54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5420"/>
              <a:t>Docker Compose?</a:t>
            </a:r>
            <a:endParaRPr sz="542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docker-compose.yaml</a:t>
            </a:r>
            <a:endParaRPr/>
          </a:p>
        </p:txBody>
      </p:sp>
      <p:pic>
        <p:nvPicPr>
          <p:cNvPr id="432" name="Google Shape;43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513" y="1017725"/>
            <a:ext cx="7894980" cy="39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9"/>
          <p:cNvSpPr txBox="1"/>
          <p:nvPr>
            <p:ph idx="1" type="body"/>
          </p:nvPr>
        </p:nvSpPr>
        <p:spPr>
          <a:xfrm>
            <a:off x="311700" y="2493850"/>
            <a:ext cx="8520600" cy="24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76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docker compose up -d</a:t>
            </a:r>
            <a:endParaRPr sz="2600">
              <a:solidFill>
                <a:schemeClr val="lt1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38" name="Google Shape;438;p49"/>
          <p:cNvSpPr txBox="1"/>
          <p:nvPr>
            <p:ph type="title"/>
          </p:nvPr>
        </p:nvSpPr>
        <p:spPr>
          <a:xfrm>
            <a:off x="447450" y="453250"/>
            <a:ext cx="8249100" cy="20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5420"/>
              <a:t>Como executar o docker compose?</a:t>
            </a:r>
            <a:endParaRPr sz="542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0"/>
          <p:cNvSpPr txBox="1"/>
          <p:nvPr>
            <p:ph idx="1" type="body"/>
          </p:nvPr>
        </p:nvSpPr>
        <p:spPr>
          <a:xfrm>
            <a:off x="311700" y="2493850"/>
            <a:ext cx="8520600" cy="24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76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docker compose down</a:t>
            </a:r>
            <a:endParaRPr sz="2600">
              <a:solidFill>
                <a:schemeClr val="lt1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44" name="Google Shape;444;p50"/>
          <p:cNvSpPr txBox="1"/>
          <p:nvPr>
            <p:ph type="title"/>
          </p:nvPr>
        </p:nvSpPr>
        <p:spPr>
          <a:xfrm>
            <a:off x="447450" y="453250"/>
            <a:ext cx="8249100" cy="20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5420"/>
              <a:t>Como parar o </a:t>
            </a:r>
            <a:endParaRPr sz="54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5420"/>
              <a:t>docker compose?</a:t>
            </a:r>
            <a:endParaRPr sz="542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1"/>
          <p:cNvSpPr txBox="1"/>
          <p:nvPr>
            <p:ph type="title"/>
          </p:nvPr>
        </p:nvSpPr>
        <p:spPr>
          <a:xfrm>
            <a:off x="447450" y="1551450"/>
            <a:ext cx="8249100" cy="20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5420"/>
              <a:t>Fim!</a:t>
            </a:r>
            <a:endParaRPr sz="5420"/>
          </a:p>
        </p:txBody>
      </p:sp>
      <p:sp>
        <p:nvSpPr>
          <p:cNvPr id="450" name="Google Shape;450;p51"/>
          <p:cNvSpPr txBox="1"/>
          <p:nvPr/>
        </p:nvSpPr>
        <p:spPr>
          <a:xfrm>
            <a:off x="447450" y="4128574"/>
            <a:ext cx="91440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Rafael Cecchin</a:t>
            </a:r>
            <a:endParaRPr sz="2400">
              <a:solidFill>
                <a:srgbClr val="000000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6" title="image-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6875" y="216625"/>
            <a:ext cx="4710250" cy="471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Vamos imaginar uma aplicação simples…</a:t>
            </a:r>
            <a:endParaRPr/>
          </a:p>
        </p:txBody>
      </p:sp>
      <p:pic>
        <p:nvPicPr>
          <p:cNvPr id="157" name="Google Shape;157;p17" title="pngimg.com - php_PNG3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1475" y="2796501"/>
            <a:ext cx="1666529" cy="1666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7" title="apache-logo-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9925" y="2972349"/>
            <a:ext cx="3052674" cy="149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7" title="2560px-Logo.min_.svg_-1024x297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74428" y="1415663"/>
            <a:ext cx="3995149" cy="115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Ambientes de execução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311700" y="1152475"/>
            <a:ext cx="4260300" cy="4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Desenvolvimento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4572000" y="1152475"/>
            <a:ext cx="4260300" cy="4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Produção</a:t>
            </a:r>
            <a:endParaRPr/>
          </a:p>
        </p:txBody>
      </p:sp>
      <p:pic>
        <p:nvPicPr>
          <p:cNvPr id="167" name="Google Shape;167;p18" title="647809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0688" y="1886000"/>
            <a:ext cx="842324" cy="84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8" title="570199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8775" y="1823799"/>
            <a:ext cx="966747" cy="9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8" title="pngimg.com - php_PNG35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38252" y="4682848"/>
            <a:ext cx="460639" cy="460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8" title="apache-logo-1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00216" y="4731454"/>
            <a:ext cx="843780" cy="412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8" title="2560px-Logo.min_.svg_-1024x297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87835" y="4301175"/>
            <a:ext cx="1104284" cy="320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Ambientes de execução</a:t>
            </a:r>
            <a:endParaRPr/>
          </a:p>
        </p:txBody>
      </p:sp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311700" y="1152475"/>
            <a:ext cx="4260300" cy="4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Desenvolvimento</a:t>
            </a:r>
            <a:endParaRPr/>
          </a:p>
        </p:txBody>
      </p:sp>
      <p:sp>
        <p:nvSpPr>
          <p:cNvPr id="178" name="Google Shape;178;p19"/>
          <p:cNvSpPr txBox="1"/>
          <p:nvPr>
            <p:ph idx="1" type="body"/>
          </p:nvPr>
        </p:nvSpPr>
        <p:spPr>
          <a:xfrm>
            <a:off x="4572000" y="1152475"/>
            <a:ext cx="4260300" cy="4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Produção</a:t>
            </a:r>
            <a:endParaRPr/>
          </a:p>
        </p:txBody>
      </p:sp>
      <p:pic>
        <p:nvPicPr>
          <p:cNvPr id="179" name="Google Shape;179;p19" title="647809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0688" y="1886000"/>
            <a:ext cx="842324" cy="84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9" title="570199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8775" y="1823799"/>
            <a:ext cx="966747" cy="9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9" title="647809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2988" y="3095300"/>
            <a:ext cx="842324" cy="84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9" title="pngimg.com - php_PNG35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38252" y="4682848"/>
            <a:ext cx="460639" cy="460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9" title="apache-logo-1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00216" y="4731454"/>
            <a:ext cx="843780" cy="412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9" title="2560px-Logo.min_.svg_-1024x297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87835" y="4301175"/>
            <a:ext cx="1104284" cy="320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Ambientes de execução</a:t>
            </a:r>
            <a:endParaRPr/>
          </a:p>
        </p:txBody>
      </p:sp>
      <p:sp>
        <p:nvSpPr>
          <p:cNvPr id="190" name="Google Shape;190;p20"/>
          <p:cNvSpPr txBox="1"/>
          <p:nvPr>
            <p:ph idx="1" type="body"/>
          </p:nvPr>
        </p:nvSpPr>
        <p:spPr>
          <a:xfrm>
            <a:off x="311700" y="1152475"/>
            <a:ext cx="4260300" cy="4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Desenvolvimento</a:t>
            </a:r>
            <a:endParaRPr/>
          </a:p>
        </p:txBody>
      </p:sp>
      <p:sp>
        <p:nvSpPr>
          <p:cNvPr id="191" name="Google Shape;191;p20"/>
          <p:cNvSpPr txBox="1"/>
          <p:nvPr>
            <p:ph idx="1" type="body"/>
          </p:nvPr>
        </p:nvSpPr>
        <p:spPr>
          <a:xfrm>
            <a:off x="4572000" y="1152475"/>
            <a:ext cx="4260300" cy="4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Produção</a:t>
            </a:r>
            <a:endParaRPr/>
          </a:p>
        </p:txBody>
      </p:sp>
      <p:pic>
        <p:nvPicPr>
          <p:cNvPr id="192" name="Google Shape;192;p20" title="647809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0688" y="1886000"/>
            <a:ext cx="842324" cy="84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0" title="570199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8775" y="1823799"/>
            <a:ext cx="966747" cy="9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0" title="647809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2988" y="3095300"/>
            <a:ext cx="842324" cy="84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0" title="647809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8388" y="3095300"/>
            <a:ext cx="842324" cy="84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0" title="pngimg.com - php_PNG35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38252" y="4682848"/>
            <a:ext cx="460639" cy="460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0" title="apache-logo-1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00216" y="4731454"/>
            <a:ext cx="843780" cy="412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0" title="2560px-Logo.min_.svg_-1024x297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87835" y="4301175"/>
            <a:ext cx="1104284" cy="320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Ambientes de execução</a:t>
            </a:r>
            <a:endParaRPr/>
          </a:p>
        </p:txBody>
      </p:sp>
      <p:sp>
        <p:nvSpPr>
          <p:cNvPr id="204" name="Google Shape;204;p21"/>
          <p:cNvSpPr txBox="1"/>
          <p:nvPr>
            <p:ph idx="1" type="body"/>
          </p:nvPr>
        </p:nvSpPr>
        <p:spPr>
          <a:xfrm>
            <a:off x="311700" y="1152475"/>
            <a:ext cx="4260300" cy="4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Desenvolvimento</a:t>
            </a:r>
            <a:endParaRPr/>
          </a:p>
        </p:txBody>
      </p:sp>
      <p:sp>
        <p:nvSpPr>
          <p:cNvPr id="205" name="Google Shape;205;p21"/>
          <p:cNvSpPr txBox="1"/>
          <p:nvPr>
            <p:ph idx="1" type="body"/>
          </p:nvPr>
        </p:nvSpPr>
        <p:spPr>
          <a:xfrm>
            <a:off x="4572000" y="1152475"/>
            <a:ext cx="4260300" cy="4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Produção</a:t>
            </a:r>
            <a:endParaRPr/>
          </a:p>
        </p:txBody>
      </p:sp>
      <p:pic>
        <p:nvPicPr>
          <p:cNvPr id="206" name="Google Shape;206;p21" title="647809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0688" y="1886000"/>
            <a:ext cx="842324" cy="84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1" title="570199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5388" y="1763736"/>
            <a:ext cx="966747" cy="9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1" title="647809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2988" y="3095300"/>
            <a:ext cx="842324" cy="84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1" title="647809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8388" y="3095300"/>
            <a:ext cx="842324" cy="84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1" title="iconfinder-server-4417119_116634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58012" y="2581214"/>
            <a:ext cx="1550900" cy="155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1" title="34efcb1279527fa5c1092c95b1e4901f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46637" y="2157763"/>
            <a:ext cx="35130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2" name="Google Shape;212;p21"/>
          <p:cNvCxnSpPr>
            <a:endCxn id="210" idx="1"/>
          </p:cNvCxnSpPr>
          <p:nvPr/>
        </p:nvCxnSpPr>
        <p:spPr>
          <a:xfrm>
            <a:off x="5741012" y="2826264"/>
            <a:ext cx="717000" cy="53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13" name="Google Shape;213;p21" title="pngimg.com - php_PNG35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38252" y="4682848"/>
            <a:ext cx="460639" cy="460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1" title="apache-logo-1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300216" y="4731454"/>
            <a:ext cx="843780" cy="412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1" title="2560px-Logo.min_.svg_-1024x297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687835" y="4301175"/>
            <a:ext cx="1104284" cy="320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