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Montserrat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Montserrat-regular.fntdata"/><Relationship Id="rId47" Type="http://schemas.openxmlformats.org/officeDocument/2006/relationships/slide" Target="slides/slide42.xml"/><Relationship Id="rId4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boldItalic.fntdata"/><Relationship Id="rId50" Type="http://schemas.openxmlformats.org/officeDocument/2006/relationships/font" Target="fonts/Montserrat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5a90f3c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5a90f3c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5a90f3ca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5a90f3ca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5a90f3c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5a90f3c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5a90f3ca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5a90f3ca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5a90f3ca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5a90f3ca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5a90f3ca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5a90f3ca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5a90f3ca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85a90f3ca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5a90f3ca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5a90f3ca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5a90f3ca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85a90f3ca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adb884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8adb884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e776578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e776578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8adb88458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8adb8845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8adb8845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8adb8845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8d688177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8d688177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8d68817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8d68817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8adb88458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8adb8845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adb88458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8adb88458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8adb8845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8adb8845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8d688177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8d688177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8d688177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8d688177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85e776578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85e77657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a90f3c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a90f3c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8adb8845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8adb8845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5e48c1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5e48c1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adb8845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adb8845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5e48c13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85e48c13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5e48c13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5e48c13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5e48c13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5e48c13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5e48c137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5e48c137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5e77657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5e77657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85e77657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85e77657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85e776578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85e77657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a90f3c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a90f3c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85e776578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85e776578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5e77657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85e77657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85e776578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85e776578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5a90f3c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5a90f3c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a90f3ca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a90f3ca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a90f3ca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a90f3ca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a90f3ca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a90f3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5a90f3ca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5a90f3ca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Docker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537150" y="2904500"/>
            <a:ext cx="529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 Como criar e gerenciar</a:t>
            </a:r>
            <a:r>
              <a:rPr lang="pt-BR" sz="1500"/>
              <a:t> </a:t>
            </a:r>
            <a:r>
              <a:rPr lang="pt-BR" sz="1500"/>
              <a:t>seu primeiro container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23" name="Google Shape;223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6699" y="2386714"/>
            <a:ext cx="1550900" cy="1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36" name="Google Shape;236;p23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37" name="Google Shape;237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194" y="174768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3525" y="174769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369" y="21597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69" y="26745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19" y="2262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444" y="16508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7344" y="28473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219" y="3319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69" y="37622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44" y="38181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19" y="32681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9" y="325936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19" y="2221000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644" y="4376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8119" y="4376513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919" y="36801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869" y="2674538"/>
            <a:ext cx="412038" cy="4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5300" y="174769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150" y="2772745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6875" y="2772758"/>
            <a:ext cx="872650" cy="87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337" y="2772745"/>
            <a:ext cx="872650" cy="8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funcionaria com o Docker?</a:t>
            </a:r>
            <a:endParaRPr/>
          </a:p>
        </p:txBody>
      </p:sp>
      <p:sp>
        <p:nvSpPr>
          <p:cNvPr id="266" name="Google Shape;266;p24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67" name="Google Shape;267;p24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68" name="Google Shape;268;p24" title="yaml-file-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6486" y="1307850"/>
            <a:ext cx="1011025" cy="10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311713" y="36847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dockerfile.dev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4571988" y="36847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dockerfile.prod</a:t>
            </a:r>
            <a:endParaRPr/>
          </a:p>
        </p:txBody>
      </p:sp>
      <p:pic>
        <p:nvPicPr>
          <p:cNvPr id="271" name="Google Shape;271;p24" title="dockerfi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791" y="1872737"/>
            <a:ext cx="1976125" cy="19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 title="dockerfi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4041" y="1872750"/>
            <a:ext cx="1976125" cy="19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2390513" y="227520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docker-compose.yaml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/>
              <a:t>Como funcionaria com o Docker?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81" name="Google Shape;281;p25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61" y="1835395"/>
            <a:ext cx="1581000" cy="15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 title="iconfinder-server-4417119_1166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651" y="1729423"/>
            <a:ext cx="1686996" cy="1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753288" y="3416400"/>
            <a:ext cx="33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</a:rPr>
              <a:t>&gt; docker compose up</a:t>
            </a:r>
            <a:endParaRPr sz="2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87" name="Google Shape;287;p25"/>
          <p:cNvSpPr txBox="1"/>
          <p:nvPr>
            <p:ph idx="1" type="body"/>
          </p:nvPr>
        </p:nvSpPr>
        <p:spPr>
          <a:xfrm>
            <a:off x="5013588" y="3416400"/>
            <a:ext cx="33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</a:rPr>
              <a:t>&gt; docker compose up</a:t>
            </a:r>
            <a:endParaRPr sz="2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311700" y="153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Docker é uma plataforma que permite empacotar, distribuir e executar aplicações em containers, garantindo que elas rodem da mesma forma em qualquer ambiente — do desenvolvimento à produção.</a:t>
            </a:r>
            <a:endParaRPr sz="3400"/>
          </a:p>
        </p:txBody>
      </p:sp>
      <p:sp>
        <p:nvSpPr>
          <p:cNvPr id="293" name="Google Shape;293;p26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O que é o Docker?</a:t>
            </a:r>
            <a:endParaRPr sz="5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Como instalar o Docker?</a:t>
            </a:r>
            <a:endParaRPr sz="4320"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270500" y="3527200"/>
            <a:ext cx="41244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pt-BR" sz="2355">
                <a:solidFill>
                  <a:srgbClr val="2496ED"/>
                </a:solidFill>
              </a:rPr>
              <a:t>Docker</a:t>
            </a:r>
            <a:br>
              <a:rPr b="1" lang="pt-BR" sz="3255">
                <a:solidFill>
                  <a:srgbClr val="2496ED"/>
                </a:solidFill>
              </a:rPr>
            </a:br>
            <a:r>
              <a:rPr b="1" lang="pt-BR" sz="3255">
                <a:solidFill>
                  <a:srgbClr val="2496ED"/>
                </a:solidFill>
              </a:rPr>
              <a:t>Desktop</a:t>
            </a:r>
            <a:endParaRPr b="1" sz="3255">
              <a:solidFill>
                <a:srgbClr val="2496ED"/>
              </a:solidFill>
            </a:endParaRPr>
          </a:p>
        </p:txBody>
      </p:sp>
      <p:pic>
        <p:nvPicPr>
          <p:cNvPr id="300" name="Google Shape;300;p27" title="168493058-c10bc59c-4bda-4f00-95a7-5356c2ef75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24" y="1621348"/>
            <a:ext cx="1970575" cy="11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4572000" y="3527625"/>
            <a:ext cx="41244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lang="pt-BR" sz="2355">
                <a:solidFill>
                  <a:srgbClr val="2496ED"/>
                </a:solidFill>
              </a:rPr>
              <a:t>Docker</a:t>
            </a:r>
            <a:br>
              <a:rPr b="1" lang="pt-BR" sz="3255">
                <a:solidFill>
                  <a:srgbClr val="2496ED"/>
                </a:solidFill>
              </a:rPr>
            </a:br>
            <a:r>
              <a:rPr b="1" lang="pt-BR" sz="3255">
                <a:solidFill>
                  <a:srgbClr val="2496ED"/>
                </a:solidFill>
              </a:rPr>
              <a:t>CLI</a:t>
            </a:r>
            <a:endParaRPr b="1" sz="3255">
              <a:solidFill>
                <a:srgbClr val="2496ED"/>
              </a:solidFill>
            </a:endParaRPr>
          </a:p>
        </p:txBody>
      </p:sp>
      <p:pic>
        <p:nvPicPr>
          <p:cNvPr id="302" name="Google Shape;302;p27" title="pngtree-fiery-vs-logo-clipart-battle-symbol-competition-icon-red-and-yellow-png-image_159495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7862" y="2154875"/>
            <a:ext cx="1676700" cy="16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7" title="docker-moby-5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2913" y="1621338"/>
            <a:ext cx="2058275" cy="20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7" title="xlinux-terminal-on-ubuntu.png.pagespeed.gpjpjwpjwsjsrjrprwricpmd.ic_.-XaWFngjEl1.jpg"/>
          <p:cNvPicPr preferRelativeResize="0"/>
          <p:nvPr/>
        </p:nvPicPr>
        <p:blipFill rotWithShape="1">
          <a:blip r:embed="rId6">
            <a:alphaModFix/>
          </a:blip>
          <a:srcRect b="0" l="0" r="29661" t="0"/>
          <a:stretch/>
        </p:blipFill>
        <p:spPr>
          <a:xfrm>
            <a:off x="5723625" y="1621350"/>
            <a:ext cx="1832425" cy="10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7" title="docker-moby-5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0513" y="1621338"/>
            <a:ext cx="2058275" cy="20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"/>
          <p:cNvSpPr txBox="1"/>
          <p:nvPr>
            <p:ph type="title"/>
          </p:nvPr>
        </p:nvSpPr>
        <p:spPr>
          <a:xfrm>
            <a:off x="447450" y="1557450"/>
            <a:ext cx="8249100" cy="20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foi feito para Linux!!!</a:t>
            </a:r>
            <a:endParaRPr sz="5420"/>
          </a:p>
        </p:txBody>
      </p:sp>
      <p:pic>
        <p:nvPicPr>
          <p:cNvPr id="311" name="Google Shape;311;p28" title="Tux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275" y="3325075"/>
            <a:ext cx="1289624" cy="15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447450" y="4532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/>
              <a:t>Como usar no Windows?</a:t>
            </a:r>
            <a:endParaRPr sz="4220"/>
          </a:p>
        </p:txBody>
      </p:sp>
      <p:pic>
        <p:nvPicPr>
          <p:cNvPr id="317" name="Google Shape;317;p29" title="Windows-10-logo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050" y="1945525"/>
            <a:ext cx="2097873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9"/>
          <p:cNvSpPr txBox="1"/>
          <p:nvPr>
            <p:ph type="title"/>
          </p:nvPr>
        </p:nvSpPr>
        <p:spPr>
          <a:xfrm>
            <a:off x="3184500" y="1945450"/>
            <a:ext cx="5155200" cy="24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0"/>
              <a:t>WSL</a:t>
            </a:r>
            <a:endParaRPr b="1" sz="1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/>
              <a:t>Windows Subsystem for Linux</a:t>
            </a:r>
            <a:endParaRPr sz="2820"/>
          </a:p>
        </p:txBody>
      </p:sp>
      <p:pic>
        <p:nvPicPr>
          <p:cNvPr id="319" name="Google Shape;319;p29" title="Tux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451" y="2297100"/>
            <a:ext cx="463625" cy="5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9"/>
          <p:cNvSpPr txBox="1"/>
          <p:nvPr>
            <p:ph type="title"/>
          </p:nvPr>
        </p:nvSpPr>
        <p:spPr>
          <a:xfrm>
            <a:off x="2897925" y="2025175"/>
            <a:ext cx="952500" cy="16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0000">
                <a:solidFill>
                  <a:srgbClr val="0078D6"/>
                </a:solidFill>
              </a:rPr>
              <a:t>+</a:t>
            </a:r>
            <a:endParaRPr sz="2820">
              <a:solidFill>
                <a:srgbClr val="0078D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0" title="0_kDJEckrqtk653KL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775" y="1089024"/>
            <a:ext cx="7716429" cy="39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>
            <p:ph type="title"/>
          </p:nvPr>
        </p:nvSpPr>
        <p:spPr>
          <a:xfrm>
            <a:off x="447450" y="1531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320"/>
              <a:t>Infraestrutura do</a:t>
            </a:r>
            <a:r>
              <a:rPr lang="pt-BR" sz="4320"/>
              <a:t> Docker</a:t>
            </a:r>
            <a:endParaRPr sz="43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idx="1" type="body"/>
          </p:nvPr>
        </p:nvSpPr>
        <p:spPr>
          <a:xfrm>
            <a:off x="311700" y="1532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Docker Hub é um repositório online de imagens Docker, parecido com uma “loja de aplicativos”, mas para containers.</a:t>
            </a:r>
            <a:endParaRPr sz="3400"/>
          </a:p>
        </p:txBody>
      </p:sp>
      <p:sp>
        <p:nvSpPr>
          <p:cNvPr id="332" name="Google Shape;332;p31"/>
          <p:cNvSpPr txBox="1"/>
          <p:nvPr>
            <p:ph type="title"/>
          </p:nvPr>
        </p:nvSpPr>
        <p:spPr>
          <a:xfrm>
            <a:off x="311700" y="453250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Hub</a:t>
            </a:r>
            <a:endParaRPr sz="5420"/>
          </a:p>
        </p:txBody>
      </p:sp>
      <p:pic>
        <p:nvPicPr>
          <p:cNvPr id="333" name="Google Shape;333;p31" title="0_kDJEckrqtk653KL_.png"/>
          <p:cNvPicPr preferRelativeResize="0"/>
          <p:nvPr/>
        </p:nvPicPr>
        <p:blipFill rotWithShape="1">
          <a:blip r:embed="rId3">
            <a:alphaModFix/>
          </a:blip>
          <a:srcRect b="50929" l="71093" r="3623" t="0"/>
          <a:stretch/>
        </p:blipFill>
        <p:spPr>
          <a:xfrm>
            <a:off x="7642775" y="3664375"/>
            <a:ext cx="1306025" cy="128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47450" y="2515950"/>
            <a:ext cx="82491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20"/>
              <a:t>https://github.com/RafaelCecchin/aula-docker</a:t>
            </a:r>
            <a:endParaRPr sz="272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53250"/>
            <a:ext cx="85206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Material de apoio</a:t>
            </a:r>
            <a:endParaRPr sz="54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baixar e usar containers D</a:t>
            </a:r>
            <a:r>
              <a:rPr lang="pt-BR" sz="5420"/>
              <a:t>ocker</a:t>
            </a:r>
            <a:r>
              <a:rPr lang="pt-BR" sz="5420"/>
              <a:t>?</a:t>
            </a:r>
            <a:endParaRPr sz="54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pull nome_da_imagem</a:t>
            </a:r>
            <a:endParaRPr sz="5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4" name="Google Shape;344;p33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baixar uma imagem Docker?</a:t>
            </a:r>
            <a:endParaRPr sz="54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1946"/>
            <a:ext cx="9144001" cy="336155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4"/>
          <p:cNvSpPr txBox="1"/>
          <p:nvPr>
            <p:ph idx="1" type="body"/>
          </p:nvPr>
        </p:nvSpPr>
        <p:spPr>
          <a:xfrm>
            <a:off x="311700" y="205900"/>
            <a:ext cx="8520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pull nome_da_imagem</a:t>
            </a: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Exemplo:</a:t>
            </a:r>
            <a:b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docker pull httpd:2.4</a:t>
            </a:r>
            <a:endParaRPr sz="5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81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images</a:t>
            </a:r>
            <a:endParaRPr sz="50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6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20"/>
              <a:t>Como listar as imagens baixadas?</a:t>
            </a:r>
            <a:endParaRPr sz="4520"/>
          </a:p>
        </p:txBody>
      </p:sp>
      <p:pic>
        <p:nvPicPr>
          <p:cNvPr id="362" name="Google Shape;362;p36"/>
          <p:cNvPicPr preferRelativeResize="0"/>
          <p:nvPr/>
        </p:nvPicPr>
        <p:blipFill rotWithShape="1">
          <a:blip r:embed="rId3">
            <a:alphaModFix/>
          </a:blip>
          <a:srcRect b="22092" l="0" r="0" t="6641"/>
          <a:stretch/>
        </p:blipFill>
        <p:spPr>
          <a:xfrm>
            <a:off x="0" y="4205325"/>
            <a:ext cx="9144000" cy="9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"/>
          <p:cNvSpPr txBox="1"/>
          <p:nvPr>
            <p:ph idx="1" type="body"/>
          </p:nvPr>
        </p:nvSpPr>
        <p:spPr>
          <a:xfrm>
            <a:off x="311700" y="2059250"/>
            <a:ext cx="85206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run -p 90:80 -it -d --name nome_do_container httpd:2.4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8" name="Google Shape;368;p37"/>
          <p:cNvSpPr txBox="1"/>
          <p:nvPr>
            <p:ph type="title"/>
          </p:nvPr>
        </p:nvSpPr>
        <p:spPr>
          <a:xfrm>
            <a:off x="447450" y="27590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20"/>
              <a:t>Como executar uma imagem Docker?</a:t>
            </a:r>
            <a:endParaRPr sz="4520"/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0" l="0" r="0" t="25534"/>
          <a:stretch/>
        </p:blipFill>
        <p:spPr>
          <a:xfrm>
            <a:off x="0" y="4595525"/>
            <a:ext cx="9144000" cy="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38"/>
          <p:cNvSpPr txBox="1"/>
          <p:nvPr>
            <p:ph type="title"/>
          </p:nvPr>
        </p:nvSpPr>
        <p:spPr>
          <a:xfrm>
            <a:off x="807975" y="453250"/>
            <a:ext cx="78885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/>
              <a:t>Como listar os containers em execução?</a:t>
            </a:r>
            <a:endParaRPr sz="4420"/>
          </a:p>
        </p:txBody>
      </p:sp>
      <p:pic>
        <p:nvPicPr>
          <p:cNvPr id="376" name="Google Shape;376;p38"/>
          <p:cNvPicPr preferRelativeResize="0"/>
          <p:nvPr/>
        </p:nvPicPr>
        <p:blipFill rotWithShape="1">
          <a:blip r:embed="rId3">
            <a:alphaModFix/>
          </a:blip>
          <a:srcRect b="0" l="418" r="0" t="0"/>
          <a:stretch/>
        </p:blipFill>
        <p:spPr>
          <a:xfrm>
            <a:off x="0" y="4588905"/>
            <a:ext cx="9143999" cy="55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9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exec -it container_id bash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2" name="Google Shape;382;p39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acessar o container?</a:t>
            </a:r>
            <a:endParaRPr sz="5420"/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96450"/>
            <a:ext cx="9144000" cy="9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 txBox="1"/>
          <p:nvPr>
            <p:ph idx="1" type="body"/>
          </p:nvPr>
        </p:nvSpPr>
        <p:spPr>
          <a:xfrm>
            <a:off x="311700" y="205900"/>
            <a:ext cx="8520600" cy="15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exec -it container_id bash</a:t>
            </a:r>
            <a:endParaRPr sz="2600"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Exemplo:</a:t>
            </a:r>
            <a:b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apt update 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apt install nano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600">
                <a:solidFill>
                  <a:schemeClr val="dk1"/>
                </a:solidFill>
                <a:highlight>
                  <a:schemeClr val="lt2"/>
                </a:highlight>
                <a:latin typeface="Roboto Mono"/>
                <a:ea typeface="Roboto Mono"/>
                <a:cs typeface="Roboto Mono"/>
                <a:sym typeface="Roboto Mono"/>
              </a:rPr>
              <a:t>nano /usr/local/apache2/htdocs/index.html</a:t>
            </a:r>
            <a:endParaRPr sz="2600">
              <a:solidFill>
                <a:schemeClr val="dk1"/>
              </a:solidFill>
              <a:highlight>
                <a:schemeClr val="l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9" name="Google Shape;3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0343"/>
            <a:ext cx="9144000" cy="278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exit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5" name="Google Shape;395;p41"/>
          <p:cNvSpPr txBox="1"/>
          <p:nvPr>
            <p:ph type="title"/>
          </p:nvPr>
        </p:nvSpPr>
        <p:spPr>
          <a:xfrm>
            <a:off x="720475" y="453250"/>
            <a:ext cx="7976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sair de dentro do container?</a:t>
            </a:r>
            <a:endParaRPr sz="5420"/>
          </a:p>
        </p:txBody>
      </p:sp>
      <p:pic>
        <p:nvPicPr>
          <p:cNvPr id="396" name="Google Shape;3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53648"/>
            <a:ext cx="9144000" cy="168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47450" y="2032050"/>
            <a:ext cx="82491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Para que serve o Docker?</a:t>
            </a:r>
            <a:endParaRPr sz="542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stop container_id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2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parar o container?</a:t>
            </a:r>
            <a:endParaRPr sz="5420"/>
          </a:p>
        </p:txBody>
      </p:sp>
      <p:pic>
        <p:nvPicPr>
          <p:cNvPr id="403" name="Google Shape;4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03345"/>
            <a:ext cx="9144000" cy="1440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rm container_id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9" name="Google Shape;409;p43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excluir o container?</a:t>
            </a:r>
            <a:endParaRPr sz="5420"/>
          </a:p>
        </p:txBody>
      </p:sp>
      <p:pic>
        <p:nvPicPr>
          <p:cNvPr id="410" name="Google Shape;4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3555622"/>
            <a:ext cx="9143999" cy="158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criar uma imagem Docker?</a:t>
            </a:r>
            <a:endParaRPr sz="542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/>
              <a:t>Como criar uma imagem?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2441850" y="4126950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dockerfile</a:t>
            </a:r>
            <a:endParaRPr/>
          </a:p>
        </p:txBody>
      </p:sp>
      <p:pic>
        <p:nvPicPr>
          <p:cNvPr id="422" name="Google Shape;422;p45" title="docker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788" y="1322525"/>
            <a:ext cx="2804425" cy="28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</p:txBody>
      </p:sp>
      <p:pic>
        <p:nvPicPr>
          <p:cNvPr id="428" name="Google Shape;4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8975"/>
            <a:ext cx="9143999" cy="30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idx="1" type="body"/>
          </p:nvPr>
        </p:nvSpPr>
        <p:spPr>
          <a:xfrm>
            <a:off x="347175" y="204060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build -t meu-apache .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4" name="Google Shape;434;p47"/>
          <p:cNvSpPr txBox="1"/>
          <p:nvPr>
            <p:ph type="title"/>
          </p:nvPr>
        </p:nvSpPr>
        <p:spPr>
          <a:xfrm>
            <a:off x="447450" y="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construir a imagem Docker?</a:t>
            </a:r>
            <a:endParaRPr sz="5420"/>
          </a:p>
        </p:txBody>
      </p:sp>
      <p:pic>
        <p:nvPicPr>
          <p:cNvPr id="435" name="Google Shape;4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5175"/>
            <a:ext cx="5990800" cy="24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0800" y="4463100"/>
            <a:ext cx="3153200" cy="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311700" y="3174250"/>
            <a:ext cx="8520600" cy="14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run -d -p 8080:80 meu-apache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2" name="Google Shape;442;p48"/>
          <p:cNvSpPr txBox="1"/>
          <p:nvPr>
            <p:ph type="title"/>
          </p:nvPr>
        </p:nvSpPr>
        <p:spPr>
          <a:xfrm>
            <a:off x="447450" y="453250"/>
            <a:ext cx="82491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criar um container a partir da imagem que criamos?</a:t>
            </a:r>
            <a:endParaRPr sz="5420"/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5908" l="0" r="33333" t="0"/>
          <a:stretch/>
        </p:blipFill>
        <p:spPr>
          <a:xfrm>
            <a:off x="7423500" y="3871825"/>
            <a:ext cx="1720500" cy="12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</a:t>
            </a:r>
            <a:endParaRPr sz="54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idx="1" type="body"/>
          </p:nvPr>
        </p:nvSpPr>
        <p:spPr>
          <a:xfrm>
            <a:off x="311700" y="2015025"/>
            <a:ext cx="85206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00"/>
              <a:t>Permite configurar e executar vários containers juntos usando um único arquivo. Com um só comando você inicia toda a aplicação — banco, backend, frontend, etc.</a:t>
            </a:r>
            <a:endParaRPr sz="3400"/>
          </a:p>
        </p:txBody>
      </p:sp>
      <p:sp>
        <p:nvSpPr>
          <p:cNvPr id="454" name="Google Shape;454;p50"/>
          <p:cNvSpPr txBox="1"/>
          <p:nvPr>
            <p:ph type="title"/>
          </p:nvPr>
        </p:nvSpPr>
        <p:spPr>
          <a:xfrm>
            <a:off x="151200" y="151725"/>
            <a:ext cx="88416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O que é o </a:t>
            </a:r>
            <a:endParaRPr sz="5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Compose?</a:t>
            </a:r>
            <a:endParaRPr sz="542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docker-compose.yaml</a:t>
            </a:r>
            <a:endParaRPr/>
          </a:p>
        </p:txBody>
      </p:sp>
      <p:pic>
        <p:nvPicPr>
          <p:cNvPr id="460" name="Google Shape;4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13" y="1017725"/>
            <a:ext cx="7894980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6" title="imag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875" y="216625"/>
            <a:ext cx="4710250" cy="4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compose up -d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6" name="Google Shape;466;p52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executar o </a:t>
            </a:r>
            <a:r>
              <a:rPr lang="pt-BR" sz="5420"/>
              <a:t>Docker Compose</a:t>
            </a:r>
            <a:r>
              <a:rPr lang="pt-BR" sz="5420"/>
              <a:t>?</a:t>
            </a:r>
            <a:endParaRPr sz="542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>
            <p:ph idx="1" type="body"/>
          </p:nvPr>
        </p:nvSpPr>
        <p:spPr>
          <a:xfrm>
            <a:off x="311700" y="2493850"/>
            <a:ext cx="85206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docker compose down</a:t>
            </a:r>
            <a:endParaRPr sz="2600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2" name="Google Shape;472;p53"/>
          <p:cNvSpPr txBox="1"/>
          <p:nvPr>
            <p:ph type="title"/>
          </p:nvPr>
        </p:nvSpPr>
        <p:spPr>
          <a:xfrm>
            <a:off x="447450" y="453250"/>
            <a:ext cx="82491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Como parar o </a:t>
            </a:r>
            <a:endParaRPr sz="54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Docker Compose?</a:t>
            </a:r>
            <a:endParaRPr sz="542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447450" y="1551450"/>
            <a:ext cx="8249100" cy="20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420"/>
              <a:t>Fim!</a:t>
            </a:r>
            <a:endParaRPr sz="5420"/>
          </a:p>
        </p:txBody>
      </p:sp>
      <p:sp>
        <p:nvSpPr>
          <p:cNvPr id="478" name="Google Shape;478;p54"/>
          <p:cNvSpPr txBox="1"/>
          <p:nvPr/>
        </p:nvSpPr>
        <p:spPr>
          <a:xfrm>
            <a:off x="447450" y="4128574"/>
            <a:ext cx="91440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Rafael Cecchin</a:t>
            </a:r>
            <a:endParaRPr sz="2400">
              <a:solidFill>
                <a:srgbClr val="00000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imaginar uma aplicação simples…</a:t>
            </a:r>
            <a:endParaRPr/>
          </a:p>
        </p:txBody>
      </p:sp>
      <p:pic>
        <p:nvPicPr>
          <p:cNvPr id="157" name="Google Shape;157;p17" title="pngimg.com - php_PNG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475" y="2796501"/>
            <a:ext cx="1666529" cy="16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 title="apache-logo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25" y="2972349"/>
            <a:ext cx="3052674" cy="14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title="2560px-Logo.min_.svg_-1024x29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428" y="1415663"/>
            <a:ext cx="3995149" cy="11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67" name="Google Shape;167;p18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79" name="Google Shape;179;p19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192" name="Google Shape;192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0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775" y="1823799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 title="pngimg.com - php_PNG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 title="apache-logo-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 title="2560px-Logo.min_.svg_-1024x29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Ambientes de execução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117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0" y="1152475"/>
            <a:ext cx="42603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Produção</a:t>
            </a:r>
            <a:endParaRPr/>
          </a:p>
        </p:txBody>
      </p:sp>
      <p:pic>
        <p:nvPicPr>
          <p:cNvPr id="206" name="Google Shape;206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688" y="18860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 title="570199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388" y="1763736"/>
            <a:ext cx="966747" cy="9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 title="647809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88" y="3095300"/>
            <a:ext cx="842324" cy="84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 title="iconfinder-server-4417119_11663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8012" y="2581214"/>
            <a:ext cx="1550900" cy="15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 title="34efcb1279527fa5c1092c95b1e4901f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637" y="2157763"/>
            <a:ext cx="3513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21"/>
          <p:cNvCxnSpPr>
            <a:endCxn id="210" idx="1"/>
          </p:cNvCxnSpPr>
          <p:nvPr/>
        </p:nvCxnSpPr>
        <p:spPr>
          <a:xfrm>
            <a:off x="5741012" y="2826264"/>
            <a:ext cx="717000" cy="5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21" title="pngimg.com - php_PNG3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8252" y="4682848"/>
            <a:ext cx="460639" cy="46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1" title="apache-logo-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00216" y="4731454"/>
            <a:ext cx="843780" cy="412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1" title="2560px-Logo.min_.svg_-1024x297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7835" y="4301175"/>
            <a:ext cx="1104284" cy="320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