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1850B-A618-4AE1-9B1D-E1E38A0D1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FAA91-0AEE-4800-AD21-ED0C6B31D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DD66A3-259F-44C1-A482-4DA697A7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12D9C-BB7D-478D-BEED-49C4E9E9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CA674-F1A4-4611-8B8F-32136518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9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F32D4-ADC8-4FB1-A0DD-39532AD7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48BEDF-AFE3-490D-B0D1-5E7A99754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3BEBCC-33C0-40CB-BE93-F936F443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BD0608-DF48-45BF-A503-E3DCCF5F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6067D-C13F-498F-A721-1785AA00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4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FB184E-0EED-4351-9C04-2531A201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8D2AED-2576-49B2-8B00-DBD1978EC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0ACAD4-3B3C-4295-BC20-C58663FE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095A29-C596-4DFE-94FA-DF758CA7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C1C058-6F45-42FC-A393-66C9E27B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28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2FEEC-0C0C-47EC-B795-A685C027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460A7-CF98-414B-8CF9-454DF85F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2985B-4702-4E5B-A050-D72B2CB0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542F6D-D079-49DE-8EF2-BCF0D7DA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63BF50-6E38-4A23-9B9D-A5ABD077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5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DE41C-50A0-476D-AA6F-14FBFFA0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CFB87E-5F7D-4018-BB48-15BB9324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26789-26D2-4F26-9D07-B32ECBA1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87AE66-CB34-40E7-9FEC-0A4515F4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5D343-3C81-42D9-856C-512F42A7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1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D6091-693B-4EB6-A0D6-1EBA3A5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7D28CC-B9F4-4BBA-9C45-5A90D9DBA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DC3134-04AB-432C-88E9-1D38B2F16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CA7EF9-B712-4CBF-8ED9-3D9221E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45A4C5-2B4D-4144-8851-E19E6B90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630849-AAC8-42BC-BD83-A765A848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7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D8DE0-83E4-40D3-83B7-A96C79A8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CEF23D-145C-4381-B68F-FAAEE36EA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219E84-6B3C-491F-B701-D04BD134B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59BCAB-4D02-421F-B734-AF40C4B07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51C101-9289-493C-AFA4-82346ABDF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8AC38B-1EDF-41C0-8E33-69FE0E9F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3E3AF1-83B0-436D-9FDA-544D2059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55ACC2-D01B-46F0-BE7A-0E9BCC1F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6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7A11A-AC6F-487A-BBA8-7A1BF8F2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BD6AD2-974A-4DB0-8660-603597C4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D00560-7C0F-49B0-9523-8E4F4C54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557334-062A-4A3D-BB6C-8884CD6D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6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F364C9-7108-41D8-B5FD-708BDC96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2DE266-3768-4A75-926B-B437D595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4D6A47-8C44-41BA-8621-840A1642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25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21748-6F64-4E49-9CA7-195A2492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72138-7E67-4FCE-9C4F-5154602D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8C4328-BF9A-4A2A-A46B-5FD770FB0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CEE6B8-8439-48E6-9890-28AD1ABA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BA3584-EE48-46A9-802A-42B360B6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B25166-0A11-4C21-B67C-87CAD9F9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41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3F702-799F-423C-8F11-6EA76114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9E67C6-1064-4D1B-8F2C-0A9910679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5154F4-DCA2-496D-98C7-256509BC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00625-9AC9-4459-ABAD-8147A0E8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9ADE8A-C8B9-4EE7-BAE2-FE95E054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9C4B63-44DB-4F19-9813-3F1824FC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99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AF4AD2-3DDE-48AD-91C1-E08C941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A85D17-4159-48E1-907B-CC8F7B87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2B277-539D-46CB-9C18-C3186A2D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4198-A808-4A4C-8A21-FEBF2FDC0D00}" type="datetimeFigureOut">
              <a:rPr lang="pt-BR" smtClean="0"/>
              <a:t>11/06/2018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C4DD16-3813-4153-A4E1-D08D393FD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56AF06-5D55-44CC-B261-F3020C6DA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63C-0B2E-4A78-AC01-6CD1778D3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69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6E3C37-1028-418C-AB02-AD40B0158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3" t="14296" r="62737" b="19310"/>
          <a:stretch/>
        </p:blipFill>
        <p:spPr>
          <a:xfrm>
            <a:off x="397175" y="863370"/>
            <a:ext cx="4724066" cy="61303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</p:pic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E931C827-E198-4550-A3E5-B938FC5EFA48}"/>
              </a:ext>
            </a:extLst>
          </p:cNvPr>
          <p:cNvGrpSpPr/>
          <p:nvPr/>
        </p:nvGrpSpPr>
        <p:grpSpPr>
          <a:xfrm>
            <a:off x="7262106" y="1157749"/>
            <a:ext cx="4206240" cy="4922155"/>
            <a:chOff x="2781638" y="161032"/>
            <a:chExt cx="5808979" cy="6595368"/>
          </a:xfrm>
        </p:grpSpPr>
        <p:grpSp>
          <p:nvGrpSpPr>
            <p:cNvPr id="264" name="Agrupar 263">
              <a:extLst>
                <a:ext uri="{FF2B5EF4-FFF2-40B4-BE49-F238E27FC236}">
                  <a16:creationId xmlns:a16="http://schemas.microsoft.com/office/drawing/2014/main" id="{2425B527-33C4-4E0C-88E7-C06C0C50B545}"/>
                </a:ext>
              </a:extLst>
            </p:cNvPr>
            <p:cNvGrpSpPr/>
            <p:nvPr/>
          </p:nvGrpSpPr>
          <p:grpSpPr>
            <a:xfrm>
              <a:off x="2781638" y="306943"/>
              <a:ext cx="5808979" cy="6449457"/>
              <a:chOff x="2830848" y="845414"/>
              <a:chExt cx="4219977" cy="4685257"/>
            </a:xfrm>
          </p:grpSpPr>
          <p:sp>
            <p:nvSpPr>
              <p:cNvPr id="267" name="Elipse 266">
                <a:extLst>
                  <a:ext uri="{FF2B5EF4-FFF2-40B4-BE49-F238E27FC236}">
                    <a16:creationId xmlns:a16="http://schemas.microsoft.com/office/drawing/2014/main" id="{3ED9C354-E542-4996-A187-FBC3F37C70D9}"/>
                  </a:ext>
                </a:extLst>
              </p:cNvPr>
              <p:cNvSpPr/>
              <p:nvPr/>
            </p:nvSpPr>
            <p:spPr>
              <a:xfrm>
                <a:off x="5999407" y="5333195"/>
                <a:ext cx="197476" cy="197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7FD0E103-9A6F-4710-B7E8-4B573E32664D}"/>
                  </a:ext>
                </a:extLst>
              </p:cNvPr>
              <p:cNvSpPr/>
              <p:nvPr/>
            </p:nvSpPr>
            <p:spPr>
              <a:xfrm>
                <a:off x="6853349" y="3282324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</a:t>
                </a:r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F8C204E2-21EF-4EF4-A0B5-EA522EA9C6CC}"/>
                  </a:ext>
                </a:extLst>
              </p:cNvPr>
              <p:cNvSpPr/>
              <p:nvPr/>
            </p:nvSpPr>
            <p:spPr>
              <a:xfrm>
                <a:off x="6096000" y="272795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O</a:t>
                </a:r>
              </a:p>
            </p:txBody>
          </p:sp>
          <p:sp>
            <p:nvSpPr>
              <p:cNvPr id="270" name="Elipse 269">
                <a:extLst>
                  <a:ext uri="{FF2B5EF4-FFF2-40B4-BE49-F238E27FC236}">
                    <a16:creationId xmlns:a16="http://schemas.microsoft.com/office/drawing/2014/main" id="{EE79D21E-8941-4DD6-A10B-A431458C9226}"/>
                  </a:ext>
                </a:extLst>
              </p:cNvPr>
              <p:cNvSpPr/>
              <p:nvPr/>
            </p:nvSpPr>
            <p:spPr>
              <a:xfrm>
                <a:off x="5530850" y="500125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B</a:t>
                </a:r>
              </a:p>
            </p:txBody>
          </p:sp>
          <p:sp>
            <p:nvSpPr>
              <p:cNvPr id="271" name="Elipse 270">
                <a:extLst>
                  <a:ext uri="{FF2B5EF4-FFF2-40B4-BE49-F238E27FC236}">
                    <a16:creationId xmlns:a16="http://schemas.microsoft.com/office/drawing/2014/main" id="{B6F03CD9-F502-4E71-9AFB-DD9653C6A14E}"/>
                  </a:ext>
                </a:extLst>
              </p:cNvPr>
              <p:cNvSpPr/>
              <p:nvPr/>
            </p:nvSpPr>
            <p:spPr>
              <a:xfrm>
                <a:off x="4921250" y="470915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C</a:t>
                </a:r>
              </a:p>
            </p:txBody>
          </p:sp>
          <p:sp>
            <p:nvSpPr>
              <p:cNvPr id="272" name="Elipse 271">
                <a:extLst>
                  <a:ext uri="{FF2B5EF4-FFF2-40B4-BE49-F238E27FC236}">
                    <a16:creationId xmlns:a16="http://schemas.microsoft.com/office/drawing/2014/main" id="{005DD6F4-1AD2-44FF-BA25-1D8DF6A41033}"/>
                  </a:ext>
                </a:extLst>
              </p:cNvPr>
              <p:cNvSpPr/>
              <p:nvPr/>
            </p:nvSpPr>
            <p:spPr>
              <a:xfrm>
                <a:off x="5333374" y="2925426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</a:t>
                </a:r>
              </a:p>
            </p:txBody>
          </p:sp>
          <p:sp>
            <p:nvSpPr>
              <p:cNvPr id="273" name="Elipse 272">
                <a:extLst>
                  <a:ext uri="{FF2B5EF4-FFF2-40B4-BE49-F238E27FC236}">
                    <a16:creationId xmlns:a16="http://schemas.microsoft.com/office/drawing/2014/main" id="{3C132E01-1CD3-4253-A565-9D5B7834DBFB}"/>
                  </a:ext>
                </a:extLst>
              </p:cNvPr>
              <p:cNvSpPr/>
              <p:nvPr/>
            </p:nvSpPr>
            <p:spPr>
              <a:xfrm>
                <a:off x="5801931" y="2416144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</a:t>
                </a:r>
              </a:p>
            </p:txBody>
          </p:sp>
          <p:sp>
            <p:nvSpPr>
              <p:cNvPr id="274" name="Elipse 273">
                <a:extLst>
                  <a:ext uri="{FF2B5EF4-FFF2-40B4-BE49-F238E27FC236}">
                    <a16:creationId xmlns:a16="http://schemas.microsoft.com/office/drawing/2014/main" id="{4F07905F-8398-456F-A6E6-9D15DAD24A69}"/>
                  </a:ext>
                </a:extLst>
              </p:cNvPr>
              <p:cNvSpPr/>
              <p:nvPr/>
            </p:nvSpPr>
            <p:spPr>
              <a:xfrm>
                <a:off x="5432112" y="185675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R</a:t>
                </a:r>
              </a:p>
            </p:txBody>
          </p:sp>
          <p:sp>
            <p:nvSpPr>
              <p:cNvPr id="275" name="Elipse 274">
                <a:extLst>
                  <a:ext uri="{FF2B5EF4-FFF2-40B4-BE49-F238E27FC236}">
                    <a16:creationId xmlns:a16="http://schemas.microsoft.com/office/drawing/2014/main" id="{36598439-4CDA-4141-8E48-24E2E93E963A}"/>
                  </a:ext>
                </a:extLst>
              </p:cNvPr>
              <p:cNvSpPr/>
              <p:nvPr/>
            </p:nvSpPr>
            <p:spPr>
              <a:xfrm>
                <a:off x="4855965" y="223138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</a:t>
                </a:r>
              </a:p>
            </p:txBody>
          </p:sp>
          <p:sp>
            <p:nvSpPr>
              <p:cNvPr id="276" name="Elipse 275">
                <a:extLst>
                  <a:ext uri="{FF2B5EF4-FFF2-40B4-BE49-F238E27FC236}">
                    <a16:creationId xmlns:a16="http://schemas.microsoft.com/office/drawing/2014/main" id="{D5174010-97CB-4D81-8884-5A065C29C0CE}"/>
                  </a:ext>
                </a:extLst>
              </p:cNvPr>
              <p:cNvSpPr/>
              <p:nvPr/>
            </p:nvSpPr>
            <p:spPr>
              <a:xfrm>
                <a:off x="3981450" y="380745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D</a:t>
                </a:r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id="{6E08B60A-DBBD-4E86-8050-DE3CF4B36EDB}"/>
                  </a:ext>
                </a:extLst>
              </p:cNvPr>
              <p:cNvSpPr/>
              <p:nvPr/>
            </p:nvSpPr>
            <p:spPr>
              <a:xfrm>
                <a:off x="3341442" y="3007948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</a:t>
                </a:r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E83F694F-14F8-4288-81E3-93DEBA3053F8}"/>
                  </a:ext>
                </a:extLst>
              </p:cNvPr>
              <p:cNvSpPr/>
              <p:nvPr/>
            </p:nvSpPr>
            <p:spPr>
              <a:xfrm>
                <a:off x="3066424" y="2629212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F</a:t>
                </a:r>
              </a:p>
            </p:txBody>
          </p:sp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id="{A4F2CE11-96A7-4F53-83F2-3F0121ED8EE9}"/>
                  </a:ext>
                </a:extLst>
              </p:cNvPr>
              <p:cNvSpPr/>
              <p:nvPr/>
            </p:nvSpPr>
            <p:spPr>
              <a:xfrm>
                <a:off x="2830848" y="2346326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</a:p>
            </p:txBody>
          </p:sp>
          <p:sp>
            <p:nvSpPr>
              <p:cNvPr id="280" name="Elipse 279">
                <a:extLst>
                  <a:ext uri="{FF2B5EF4-FFF2-40B4-BE49-F238E27FC236}">
                    <a16:creationId xmlns:a16="http://schemas.microsoft.com/office/drawing/2014/main" id="{EF36F50E-5BBA-41B3-A473-9FBD61216816}"/>
                  </a:ext>
                </a:extLst>
              </p:cNvPr>
              <p:cNvSpPr/>
              <p:nvPr/>
            </p:nvSpPr>
            <p:spPr>
              <a:xfrm>
                <a:off x="4080188" y="1120728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M</a:t>
                </a:r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BB5F36CD-CCE0-4BC5-95CB-46006518FF61}"/>
                  </a:ext>
                </a:extLst>
              </p:cNvPr>
              <p:cNvSpPr/>
              <p:nvPr/>
            </p:nvSpPr>
            <p:spPr>
              <a:xfrm>
                <a:off x="4372288" y="1546178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L</a:t>
                </a:r>
              </a:p>
            </p:txBody>
          </p:sp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37E940B6-9CFD-4D15-AA58-0D3DE7FC5FCC}"/>
                  </a:ext>
                </a:extLst>
              </p:cNvPr>
              <p:cNvSpPr/>
              <p:nvPr/>
            </p:nvSpPr>
            <p:spPr>
              <a:xfrm>
                <a:off x="4585932" y="1853238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K</a:t>
                </a:r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id="{2680BC54-DE95-4E65-8E63-612E5F1A0F47}"/>
                  </a:ext>
                </a:extLst>
              </p:cNvPr>
              <p:cNvSpPr/>
              <p:nvPr/>
            </p:nvSpPr>
            <p:spPr>
              <a:xfrm>
                <a:off x="5135898" y="144364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S</a:t>
                </a:r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id="{87169E0A-760F-4131-B872-26FEDC66EA8E}"/>
                  </a:ext>
                </a:extLst>
              </p:cNvPr>
              <p:cNvSpPr/>
              <p:nvPr/>
            </p:nvSpPr>
            <p:spPr>
              <a:xfrm>
                <a:off x="4914900" y="1098551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</a:t>
                </a:r>
              </a:p>
            </p:txBody>
          </p:sp>
          <p:sp>
            <p:nvSpPr>
              <p:cNvPr id="285" name="Elipse 284">
                <a:extLst>
                  <a:ext uri="{FF2B5EF4-FFF2-40B4-BE49-F238E27FC236}">
                    <a16:creationId xmlns:a16="http://schemas.microsoft.com/office/drawing/2014/main" id="{E944C512-5296-4624-8662-8FF541031F42}"/>
                  </a:ext>
                </a:extLst>
              </p:cNvPr>
              <p:cNvSpPr/>
              <p:nvPr/>
            </p:nvSpPr>
            <p:spPr>
              <a:xfrm>
                <a:off x="4401208" y="845414"/>
                <a:ext cx="197476" cy="197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286" name="Elipse 285">
                <a:extLst>
                  <a:ext uri="{FF2B5EF4-FFF2-40B4-BE49-F238E27FC236}">
                    <a16:creationId xmlns:a16="http://schemas.microsoft.com/office/drawing/2014/main" id="{E0015D2E-4D36-4D89-BE76-88BA89EF7046}"/>
                  </a:ext>
                </a:extLst>
              </p:cNvPr>
              <p:cNvSpPr/>
              <p:nvPr/>
            </p:nvSpPr>
            <p:spPr>
              <a:xfrm>
                <a:off x="5648220" y="2112886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Q</a:t>
                </a:r>
              </a:p>
            </p:txBody>
          </p:sp>
          <p:sp>
            <p:nvSpPr>
              <p:cNvPr id="287" name="Elipse 286">
                <a:extLst>
                  <a:ext uri="{FF2B5EF4-FFF2-40B4-BE49-F238E27FC236}">
                    <a16:creationId xmlns:a16="http://schemas.microsoft.com/office/drawing/2014/main" id="{B7B156EA-C1CF-4F30-BBD0-BEC9A3BE0442}"/>
                  </a:ext>
                </a:extLst>
              </p:cNvPr>
              <p:cNvSpPr/>
              <p:nvPr/>
            </p:nvSpPr>
            <p:spPr>
              <a:xfrm>
                <a:off x="5055807" y="2539513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I</a:t>
                </a:r>
              </a:p>
            </p:txBody>
          </p:sp>
          <p:cxnSp>
            <p:nvCxnSpPr>
              <p:cNvPr id="288" name="Conector reto 287">
                <a:extLst>
                  <a:ext uri="{FF2B5EF4-FFF2-40B4-BE49-F238E27FC236}">
                    <a16:creationId xmlns:a16="http://schemas.microsoft.com/office/drawing/2014/main" id="{D54E87EA-2AC1-4E85-A38E-921C32F1FE79}"/>
                  </a:ext>
                </a:extLst>
              </p:cNvPr>
              <p:cNvCxnSpPr>
                <a:cxnSpLocks/>
                <a:stCxn id="279" idx="7"/>
                <a:endCxn id="280" idx="3"/>
              </p:cNvCxnSpPr>
              <p:nvPr/>
            </p:nvCxnSpPr>
            <p:spPr>
              <a:xfrm flipV="1">
                <a:off x="2999404" y="1289284"/>
                <a:ext cx="1109704" cy="108596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to 288">
                <a:extLst>
                  <a:ext uri="{FF2B5EF4-FFF2-40B4-BE49-F238E27FC236}">
                    <a16:creationId xmlns:a16="http://schemas.microsoft.com/office/drawing/2014/main" id="{A31B2339-6AF1-480B-B3EC-6C9CA4B972D6}"/>
                  </a:ext>
                </a:extLst>
              </p:cNvPr>
              <p:cNvCxnSpPr>
                <a:cxnSpLocks/>
                <a:stCxn id="281" idx="1"/>
                <a:endCxn id="280" idx="5"/>
              </p:cNvCxnSpPr>
              <p:nvPr/>
            </p:nvCxnSpPr>
            <p:spPr>
              <a:xfrm flipH="1" flipV="1">
                <a:off x="4248744" y="1289284"/>
                <a:ext cx="152464" cy="28581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to 289">
                <a:extLst>
                  <a:ext uri="{FF2B5EF4-FFF2-40B4-BE49-F238E27FC236}">
                    <a16:creationId xmlns:a16="http://schemas.microsoft.com/office/drawing/2014/main" id="{7C2DE308-DD08-4A8E-B74E-91B4E2BA09C9}"/>
                  </a:ext>
                </a:extLst>
              </p:cNvPr>
              <p:cNvCxnSpPr>
                <a:cxnSpLocks/>
                <a:stCxn id="282" idx="1"/>
                <a:endCxn id="281" idx="5"/>
              </p:cNvCxnSpPr>
              <p:nvPr/>
            </p:nvCxnSpPr>
            <p:spPr>
              <a:xfrm flipH="1" flipV="1">
                <a:off x="4540844" y="1714734"/>
                <a:ext cx="74008" cy="16742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to 290">
                <a:extLst>
                  <a:ext uri="{FF2B5EF4-FFF2-40B4-BE49-F238E27FC236}">
                    <a16:creationId xmlns:a16="http://schemas.microsoft.com/office/drawing/2014/main" id="{756D78EA-B2D9-4B21-A5DC-141C91FEE953}"/>
                  </a:ext>
                </a:extLst>
              </p:cNvPr>
              <p:cNvCxnSpPr>
                <a:cxnSpLocks/>
                <a:stCxn id="275" idx="1"/>
                <a:endCxn id="282" idx="5"/>
              </p:cNvCxnSpPr>
              <p:nvPr/>
            </p:nvCxnSpPr>
            <p:spPr>
              <a:xfrm flipH="1" flipV="1">
                <a:off x="4754488" y="2021794"/>
                <a:ext cx="130397" cy="23850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to 291">
                <a:extLst>
                  <a:ext uri="{FF2B5EF4-FFF2-40B4-BE49-F238E27FC236}">
                    <a16:creationId xmlns:a16="http://schemas.microsoft.com/office/drawing/2014/main" id="{78CC53B7-A15A-4D62-9DE1-20A51BF85F96}"/>
                  </a:ext>
                </a:extLst>
              </p:cNvPr>
              <p:cNvCxnSpPr>
                <a:cxnSpLocks/>
                <a:stCxn id="287" idx="1"/>
                <a:endCxn id="275" idx="5"/>
              </p:cNvCxnSpPr>
              <p:nvPr/>
            </p:nvCxnSpPr>
            <p:spPr>
              <a:xfrm flipH="1" flipV="1">
                <a:off x="5024521" y="2399936"/>
                <a:ext cx="60206" cy="16849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to 292">
                <a:extLst>
                  <a:ext uri="{FF2B5EF4-FFF2-40B4-BE49-F238E27FC236}">
                    <a16:creationId xmlns:a16="http://schemas.microsoft.com/office/drawing/2014/main" id="{1E1576D4-E7B2-483A-BB50-348AC0294F72}"/>
                  </a:ext>
                </a:extLst>
              </p:cNvPr>
              <p:cNvCxnSpPr>
                <a:cxnSpLocks/>
                <a:stCxn id="272" idx="1"/>
                <a:endCxn id="287" idx="5"/>
              </p:cNvCxnSpPr>
              <p:nvPr/>
            </p:nvCxnSpPr>
            <p:spPr>
              <a:xfrm flipH="1" flipV="1">
                <a:off x="5224363" y="2708069"/>
                <a:ext cx="137931" cy="24627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to 293">
                <a:extLst>
                  <a:ext uri="{FF2B5EF4-FFF2-40B4-BE49-F238E27FC236}">
                    <a16:creationId xmlns:a16="http://schemas.microsoft.com/office/drawing/2014/main" id="{1F5184AF-ADC9-4C9D-8283-80909653A159}"/>
                  </a:ext>
                </a:extLst>
              </p:cNvPr>
              <p:cNvCxnSpPr>
                <a:cxnSpLocks/>
                <a:stCxn id="272" idx="7"/>
                <a:endCxn id="273" idx="3"/>
              </p:cNvCxnSpPr>
              <p:nvPr/>
            </p:nvCxnSpPr>
            <p:spPr>
              <a:xfrm flipV="1">
                <a:off x="5501930" y="2584700"/>
                <a:ext cx="328921" cy="36964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to 294">
                <a:extLst>
                  <a:ext uri="{FF2B5EF4-FFF2-40B4-BE49-F238E27FC236}">
                    <a16:creationId xmlns:a16="http://schemas.microsoft.com/office/drawing/2014/main" id="{F75CA5E2-EEB9-4510-B9F0-6A1F6B6F9883}"/>
                  </a:ext>
                </a:extLst>
              </p:cNvPr>
              <p:cNvCxnSpPr>
                <a:cxnSpLocks/>
                <a:stCxn id="270" idx="0"/>
                <a:endCxn id="269" idx="3"/>
              </p:cNvCxnSpPr>
              <p:nvPr/>
            </p:nvCxnSpPr>
            <p:spPr>
              <a:xfrm flipV="1">
                <a:off x="5629588" y="2896506"/>
                <a:ext cx="495332" cy="210474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>
                <a:extLst>
                  <a:ext uri="{FF2B5EF4-FFF2-40B4-BE49-F238E27FC236}">
                    <a16:creationId xmlns:a16="http://schemas.microsoft.com/office/drawing/2014/main" id="{7EDAF323-4FC1-4436-B2F3-7B62D6E4AB5D}"/>
                  </a:ext>
                </a:extLst>
              </p:cNvPr>
              <p:cNvCxnSpPr>
                <a:cxnSpLocks/>
                <a:stCxn id="267" idx="0"/>
                <a:endCxn id="268" idx="3"/>
              </p:cNvCxnSpPr>
              <p:nvPr/>
            </p:nvCxnSpPr>
            <p:spPr>
              <a:xfrm flipV="1">
                <a:off x="6098145" y="3450880"/>
                <a:ext cx="784124" cy="188231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to 296">
                <a:extLst>
                  <a:ext uri="{FF2B5EF4-FFF2-40B4-BE49-F238E27FC236}">
                    <a16:creationId xmlns:a16="http://schemas.microsoft.com/office/drawing/2014/main" id="{8EC311F4-CDD8-4F97-85D8-95C69180B514}"/>
                  </a:ext>
                </a:extLst>
              </p:cNvPr>
              <p:cNvCxnSpPr>
                <a:cxnSpLocks/>
                <a:stCxn id="271" idx="0"/>
                <a:endCxn id="272" idx="4"/>
              </p:cNvCxnSpPr>
              <p:nvPr/>
            </p:nvCxnSpPr>
            <p:spPr>
              <a:xfrm flipV="1">
                <a:off x="5019988" y="3122902"/>
                <a:ext cx="412124" cy="158624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to 297">
                <a:extLst>
                  <a:ext uri="{FF2B5EF4-FFF2-40B4-BE49-F238E27FC236}">
                    <a16:creationId xmlns:a16="http://schemas.microsoft.com/office/drawing/2014/main" id="{A13B82CD-A2F8-4401-9FAC-FD36AFEF36C0}"/>
                  </a:ext>
                </a:extLst>
              </p:cNvPr>
              <p:cNvCxnSpPr>
                <a:cxnSpLocks/>
                <a:stCxn id="271" idx="5"/>
                <a:endCxn id="270" idx="1"/>
              </p:cNvCxnSpPr>
              <p:nvPr/>
            </p:nvCxnSpPr>
            <p:spPr>
              <a:xfrm>
                <a:off x="5089806" y="4877706"/>
                <a:ext cx="469964" cy="1524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to 298">
                <a:extLst>
                  <a:ext uri="{FF2B5EF4-FFF2-40B4-BE49-F238E27FC236}">
                    <a16:creationId xmlns:a16="http://schemas.microsoft.com/office/drawing/2014/main" id="{79CC0C6B-A709-4CFB-BABA-380556DDF695}"/>
                  </a:ext>
                </a:extLst>
              </p:cNvPr>
              <p:cNvCxnSpPr>
                <a:cxnSpLocks/>
                <a:stCxn id="270" idx="5"/>
                <a:endCxn id="267" idx="1"/>
              </p:cNvCxnSpPr>
              <p:nvPr/>
            </p:nvCxnSpPr>
            <p:spPr>
              <a:xfrm>
                <a:off x="5699406" y="5169806"/>
                <a:ext cx="328921" cy="192309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to 299">
                <a:extLst>
                  <a:ext uri="{FF2B5EF4-FFF2-40B4-BE49-F238E27FC236}">
                    <a16:creationId xmlns:a16="http://schemas.microsoft.com/office/drawing/2014/main" id="{7E0940C2-2BED-4518-A295-57C754E04C96}"/>
                  </a:ext>
                </a:extLst>
              </p:cNvPr>
              <p:cNvCxnSpPr>
                <a:cxnSpLocks/>
                <a:stCxn id="269" idx="5"/>
                <a:endCxn id="268" idx="1"/>
              </p:cNvCxnSpPr>
              <p:nvPr/>
            </p:nvCxnSpPr>
            <p:spPr>
              <a:xfrm>
                <a:off x="6264556" y="2896506"/>
                <a:ext cx="617713" cy="41473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to 300">
                <a:extLst>
                  <a:ext uri="{FF2B5EF4-FFF2-40B4-BE49-F238E27FC236}">
                    <a16:creationId xmlns:a16="http://schemas.microsoft.com/office/drawing/2014/main" id="{343AD67C-DD65-498F-9C45-940B49E2971D}"/>
                  </a:ext>
                </a:extLst>
              </p:cNvPr>
              <p:cNvCxnSpPr>
                <a:cxnSpLocks/>
                <a:stCxn id="274" idx="5"/>
                <a:endCxn id="286" idx="1"/>
              </p:cNvCxnSpPr>
              <p:nvPr/>
            </p:nvCxnSpPr>
            <p:spPr>
              <a:xfrm>
                <a:off x="5600668" y="2025306"/>
                <a:ext cx="76472" cy="1165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to 301">
                <a:extLst>
                  <a:ext uri="{FF2B5EF4-FFF2-40B4-BE49-F238E27FC236}">
                    <a16:creationId xmlns:a16="http://schemas.microsoft.com/office/drawing/2014/main" id="{9CB19201-FEC6-4968-83DB-4B5F64C3A92C}"/>
                  </a:ext>
                </a:extLst>
              </p:cNvPr>
              <p:cNvCxnSpPr>
                <a:cxnSpLocks/>
                <a:stCxn id="286" idx="5"/>
                <a:endCxn id="273" idx="1"/>
              </p:cNvCxnSpPr>
              <p:nvPr/>
            </p:nvCxnSpPr>
            <p:spPr>
              <a:xfrm>
                <a:off x="5816776" y="2281442"/>
                <a:ext cx="14075" cy="16362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to 302">
                <a:extLst>
                  <a:ext uri="{FF2B5EF4-FFF2-40B4-BE49-F238E27FC236}">
                    <a16:creationId xmlns:a16="http://schemas.microsoft.com/office/drawing/2014/main" id="{90D6EDEF-BB13-4034-B795-248DE97EDE98}"/>
                  </a:ext>
                </a:extLst>
              </p:cNvPr>
              <p:cNvCxnSpPr>
                <a:cxnSpLocks/>
                <a:stCxn id="269" idx="1"/>
                <a:endCxn id="273" idx="5"/>
              </p:cNvCxnSpPr>
              <p:nvPr/>
            </p:nvCxnSpPr>
            <p:spPr>
              <a:xfrm flipH="1" flipV="1">
                <a:off x="5970487" y="2584700"/>
                <a:ext cx="154433" cy="17217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to 303">
                <a:extLst>
                  <a:ext uri="{FF2B5EF4-FFF2-40B4-BE49-F238E27FC236}">
                    <a16:creationId xmlns:a16="http://schemas.microsoft.com/office/drawing/2014/main" id="{B063F32F-B663-4FAE-AA38-3805A973283C}"/>
                  </a:ext>
                </a:extLst>
              </p:cNvPr>
              <p:cNvCxnSpPr>
                <a:cxnSpLocks/>
                <a:stCxn id="286" idx="3"/>
                <a:endCxn id="287" idx="7"/>
              </p:cNvCxnSpPr>
              <p:nvPr/>
            </p:nvCxnSpPr>
            <p:spPr>
              <a:xfrm flipH="1">
                <a:off x="5224363" y="2281442"/>
                <a:ext cx="452777" cy="28699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to 304">
                <a:extLst>
                  <a:ext uri="{FF2B5EF4-FFF2-40B4-BE49-F238E27FC236}">
                    <a16:creationId xmlns:a16="http://schemas.microsoft.com/office/drawing/2014/main" id="{12AB8613-FF76-41F0-8CB8-16AE69A5BB69}"/>
                  </a:ext>
                </a:extLst>
              </p:cNvPr>
              <p:cNvCxnSpPr>
                <a:cxnSpLocks/>
                <a:stCxn id="274" idx="3"/>
                <a:endCxn id="275" idx="7"/>
              </p:cNvCxnSpPr>
              <p:nvPr/>
            </p:nvCxnSpPr>
            <p:spPr>
              <a:xfrm flipH="1">
                <a:off x="5024521" y="2025306"/>
                <a:ext cx="436511" cy="23499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to 305">
                <a:extLst>
                  <a:ext uri="{FF2B5EF4-FFF2-40B4-BE49-F238E27FC236}">
                    <a16:creationId xmlns:a16="http://schemas.microsoft.com/office/drawing/2014/main" id="{E5394DE4-54AB-46BF-A4EC-02201BD0499A}"/>
                  </a:ext>
                </a:extLst>
              </p:cNvPr>
              <p:cNvCxnSpPr>
                <a:cxnSpLocks/>
                <a:stCxn id="283" idx="3"/>
                <a:endCxn id="282" idx="7"/>
              </p:cNvCxnSpPr>
              <p:nvPr/>
            </p:nvCxnSpPr>
            <p:spPr>
              <a:xfrm flipH="1">
                <a:off x="4754488" y="1612196"/>
                <a:ext cx="410330" cy="26996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to 306">
                <a:extLst>
                  <a:ext uri="{FF2B5EF4-FFF2-40B4-BE49-F238E27FC236}">
                    <a16:creationId xmlns:a16="http://schemas.microsoft.com/office/drawing/2014/main" id="{DAA8D6D4-9841-49BE-8A16-927A9FB47428}"/>
                  </a:ext>
                </a:extLst>
              </p:cNvPr>
              <p:cNvCxnSpPr>
                <a:cxnSpLocks/>
                <a:stCxn id="284" idx="3"/>
                <a:endCxn id="281" idx="7"/>
              </p:cNvCxnSpPr>
              <p:nvPr/>
            </p:nvCxnSpPr>
            <p:spPr>
              <a:xfrm flipH="1">
                <a:off x="4540844" y="1267107"/>
                <a:ext cx="402976" cy="30799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to 307">
                <a:extLst>
                  <a:ext uri="{FF2B5EF4-FFF2-40B4-BE49-F238E27FC236}">
                    <a16:creationId xmlns:a16="http://schemas.microsoft.com/office/drawing/2014/main" id="{B9E409B7-6FAE-41B8-858E-A65B5B60C348}"/>
                  </a:ext>
                </a:extLst>
              </p:cNvPr>
              <p:cNvCxnSpPr>
                <a:cxnSpLocks/>
                <a:stCxn id="285" idx="3"/>
                <a:endCxn id="280" idx="7"/>
              </p:cNvCxnSpPr>
              <p:nvPr/>
            </p:nvCxnSpPr>
            <p:spPr>
              <a:xfrm flipH="1">
                <a:off x="4248744" y="1013970"/>
                <a:ext cx="181383" cy="13567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>
                <a:extLst>
                  <a:ext uri="{FF2B5EF4-FFF2-40B4-BE49-F238E27FC236}">
                    <a16:creationId xmlns:a16="http://schemas.microsoft.com/office/drawing/2014/main" id="{238ECB7B-368C-4DA4-AC85-5DF968121701}"/>
                  </a:ext>
                </a:extLst>
              </p:cNvPr>
              <p:cNvCxnSpPr>
                <a:cxnSpLocks/>
                <a:stCxn id="265" idx="5"/>
                <a:endCxn id="284" idx="1"/>
              </p:cNvCxnSpPr>
              <p:nvPr/>
            </p:nvCxnSpPr>
            <p:spPr>
              <a:xfrm>
                <a:off x="4820966" y="907972"/>
                <a:ext cx="122853" cy="21949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to 309">
                <a:extLst>
                  <a:ext uri="{FF2B5EF4-FFF2-40B4-BE49-F238E27FC236}">
                    <a16:creationId xmlns:a16="http://schemas.microsoft.com/office/drawing/2014/main" id="{52B17E0B-A93A-41B6-AD17-1491098D9ADB}"/>
                  </a:ext>
                </a:extLst>
              </p:cNvPr>
              <p:cNvCxnSpPr>
                <a:cxnSpLocks/>
                <a:stCxn id="284" idx="5"/>
                <a:endCxn id="283" idx="1"/>
              </p:cNvCxnSpPr>
              <p:nvPr/>
            </p:nvCxnSpPr>
            <p:spPr>
              <a:xfrm>
                <a:off x="5083456" y="1267107"/>
                <a:ext cx="81362" cy="205453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to 310">
                <a:extLst>
                  <a:ext uri="{FF2B5EF4-FFF2-40B4-BE49-F238E27FC236}">
                    <a16:creationId xmlns:a16="http://schemas.microsoft.com/office/drawing/2014/main" id="{2C719E9B-665B-4180-AFC2-A19ED415E44F}"/>
                  </a:ext>
                </a:extLst>
              </p:cNvPr>
              <p:cNvCxnSpPr>
                <a:cxnSpLocks/>
                <a:stCxn id="283" idx="5"/>
                <a:endCxn id="274" idx="1"/>
              </p:cNvCxnSpPr>
              <p:nvPr/>
            </p:nvCxnSpPr>
            <p:spPr>
              <a:xfrm>
                <a:off x="5304454" y="1612196"/>
                <a:ext cx="156578" cy="27347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to 311">
                <a:extLst>
                  <a:ext uri="{FF2B5EF4-FFF2-40B4-BE49-F238E27FC236}">
                    <a16:creationId xmlns:a16="http://schemas.microsoft.com/office/drawing/2014/main" id="{DD3CF680-E25D-409D-A371-102AF03B7392}"/>
                  </a:ext>
                </a:extLst>
              </p:cNvPr>
              <p:cNvCxnSpPr>
                <a:cxnSpLocks/>
                <a:stCxn id="276" idx="7"/>
                <a:endCxn id="287" idx="3"/>
              </p:cNvCxnSpPr>
              <p:nvPr/>
            </p:nvCxnSpPr>
            <p:spPr>
              <a:xfrm flipV="1">
                <a:off x="4150006" y="2708069"/>
                <a:ext cx="934721" cy="112830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to 312">
                <a:extLst>
                  <a:ext uri="{FF2B5EF4-FFF2-40B4-BE49-F238E27FC236}">
                    <a16:creationId xmlns:a16="http://schemas.microsoft.com/office/drawing/2014/main" id="{18423A3A-710E-4E88-B595-E867890884C3}"/>
                  </a:ext>
                </a:extLst>
              </p:cNvPr>
              <p:cNvCxnSpPr>
                <a:cxnSpLocks/>
                <a:stCxn id="277" idx="7"/>
                <a:endCxn id="275" idx="2"/>
              </p:cNvCxnSpPr>
              <p:nvPr/>
            </p:nvCxnSpPr>
            <p:spPr>
              <a:xfrm flipV="1">
                <a:off x="3509998" y="2330118"/>
                <a:ext cx="1345967" cy="70675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to 313">
                <a:extLst>
                  <a:ext uri="{FF2B5EF4-FFF2-40B4-BE49-F238E27FC236}">
                    <a16:creationId xmlns:a16="http://schemas.microsoft.com/office/drawing/2014/main" id="{DEC06F54-B9E5-4C48-ABD5-0A483CB8570A}"/>
                  </a:ext>
                </a:extLst>
              </p:cNvPr>
              <p:cNvCxnSpPr>
                <a:cxnSpLocks/>
                <a:stCxn id="277" idx="7"/>
                <a:endCxn id="282" idx="3"/>
              </p:cNvCxnSpPr>
              <p:nvPr/>
            </p:nvCxnSpPr>
            <p:spPr>
              <a:xfrm flipV="1">
                <a:off x="3509998" y="2021794"/>
                <a:ext cx="1104854" cy="101507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to 314">
                <a:extLst>
                  <a:ext uri="{FF2B5EF4-FFF2-40B4-BE49-F238E27FC236}">
                    <a16:creationId xmlns:a16="http://schemas.microsoft.com/office/drawing/2014/main" id="{C14E1EB4-5BB1-48D3-88C9-B15D50392D98}"/>
                  </a:ext>
                </a:extLst>
              </p:cNvPr>
              <p:cNvCxnSpPr>
                <a:cxnSpLocks/>
                <a:stCxn id="278" idx="7"/>
                <a:endCxn id="281" idx="3"/>
              </p:cNvCxnSpPr>
              <p:nvPr/>
            </p:nvCxnSpPr>
            <p:spPr>
              <a:xfrm flipV="1">
                <a:off x="3234980" y="1714734"/>
                <a:ext cx="1166228" cy="94339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to 315">
                <a:extLst>
                  <a:ext uri="{FF2B5EF4-FFF2-40B4-BE49-F238E27FC236}">
                    <a16:creationId xmlns:a16="http://schemas.microsoft.com/office/drawing/2014/main" id="{AB143ABA-D2F0-4918-A04D-6FED9B36D748}"/>
                  </a:ext>
                </a:extLst>
              </p:cNvPr>
              <p:cNvCxnSpPr>
                <a:cxnSpLocks/>
                <a:stCxn id="279" idx="5"/>
                <a:endCxn id="278" idx="1"/>
              </p:cNvCxnSpPr>
              <p:nvPr/>
            </p:nvCxnSpPr>
            <p:spPr>
              <a:xfrm>
                <a:off x="2999404" y="2514882"/>
                <a:ext cx="95940" cy="14325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to 316">
                <a:extLst>
                  <a:ext uri="{FF2B5EF4-FFF2-40B4-BE49-F238E27FC236}">
                    <a16:creationId xmlns:a16="http://schemas.microsoft.com/office/drawing/2014/main" id="{36D86892-258C-4A01-8B5B-8E1A3FE8434A}"/>
                  </a:ext>
                </a:extLst>
              </p:cNvPr>
              <p:cNvCxnSpPr>
                <a:cxnSpLocks/>
                <a:stCxn id="278" idx="5"/>
                <a:endCxn id="277" idx="1"/>
              </p:cNvCxnSpPr>
              <p:nvPr/>
            </p:nvCxnSpPr>
            <p:spPr>
              <a:xfrm>
                <a:off x="3234980" y="2797768"/>
                <a:ext cx="135382" cy="2391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to 317">
                <a:extLst>
                  <a:ext uri="{FF2B5EF4-FFF2-40B4-BE49-F238E27FC236}">
                    <a16:creationId xmlns:a16="http://schemas.microsoft.com/office/drawing/2014/main" id="{B3349330-38E7-4A4D-8770-2FEF2D46EF27}"/>
                  </a:ext>
                </a:extLst>
              </p:cNvPr>
              <p:cNvCxnSpPr>
                <a:cxnSpLocks/>
                <a:stCxn id="277" idx="5"/>
                <a:endCxn id="276" idx="1"/>
              </p:cNvCxnSpPr>
              <p:nvPr/>
            </p:nvCxnSpPr>
            <p:spPr>
              <a:xfrm>
                <a:off x="3509998" y="3176504"/>
                <a:ext cx="500372" cy="65986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to 318">
                <a:extLst>
                  <a:ext uri="{FF2B5EF4-FFF2-40B4-BE49-F238E27FC236}">
                    <a16:creationId xmlns:a16="http://schemas.microsoft.com/office/drawing/2014/main" id="{38EAD578-550B-4052-95E3-B556331FEE7C}"/>
                  </a:ext>
                </a:extLst>
              </p:cNvPr>
              <p:cNvCxnSpPr>
                <a:cxnSpLocks/>
                <a:stCxn id="276" idx="5"/>
                <a:endCxn id="271" idx="2"/>
              </p:cNvCxnSpPr>
              <p:nvPr/>
            </p:nvCxnSpPr>
            <p:spPr>
              <a:xfrm>
                <a:off x="4150006" y="3976006"/>
                <a:ext cx="771244" cy="83188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5" name="Elipse 264">
              <a:extLst>
                <a:ext uri="{FF2B5EF4-FFF2-40B4-BE49-F238E27FC236}">
                  <a16:creationId xmlns:a16="http://schemas.microsoft.com/office/drawing/2014/main" id="{BE0986B8-4C04-44D2-907D-89459B8BE224}"/>
                </a:ext>
              </a:extLst>
            </p:cNvPr>
            <p:cNvSpPr/>
            <p:nvPr/>
          </p:nvSpPr>
          <p:spPr>
            <a:xfrm>
              <a:off x="5289096" y="161032"/>
              <a:ext cx="271834" cy="2718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cxnSp>
          <p:nvCxnSpPr>
            <p:cNvPr id="266" name="Conector reto 265">
              <a:extLst>
                <a:ext uri="{FF2B5EF4-FFF2-40B4-BE49-F238E27FC236}">
                  <a16:creationId xmlns:a16="http://schemas.microsoft.com/office/drawing/2014/main" id="{9E32500F-AB7B-4F85-8952-9395034822A2}"/>
                </a:ext>
              </a:extLst>
            </p:cNvPr>
            <p:cNvCxnSpPr>
              <a:cxnSpLocks/>
              <a:stCxn id="265" idx="2"/>
              <a:endCxn id="285" idx="7"/>
            </p:cNvCxnSpPr>
            <p:nvPr/>
          </p:nvCxnSpPr>
          <p:spPr>
            <a:xfrm flipH="1">
              <a:off x="5175331" y="296949"/>
              <a:ext cx="113765" cy="49803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89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>
            <a:extLst>
              <a:ext uri="{FF2B5EF4-FFF2-40B4-BE49-F238E27FC236}">
                <a16:creationId xmlns:a16="http://schemas.microsoft.com/office/drawing/2014/main" id="{B847EF7F-739E-4D81-BFD3-4E57479B3E5F}"/>
              </a:ext>
            </a:extLst>
          </p:cNvPr>
          <p:cNvGrpSpPr/>
          <p:nvPr/>
        </p:nvGrpSpPr>
        <p:grpSpPr>
          <a:xfrm>
            <a:off x="2781638" y="161032"/>
            <a:ext cx="5808979" cy="6595368"/>
            <a:chOff x="2781638" y="161032"/>
            <a:chExt cx="5808979" cy="659536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4978698E-350B-4CB2-A886-C216E5636A05}"/>
                </a:ext>
              </a:extLst>
            </p:cNvPr>
            <p:cNvGrpSpPr/>
            <p:nvPr/>
          </p:nvGrpSpPr>
          <p:grpSpPr>
            <a:xfrm>
              <a:off x="2781638" y="306943"/>
              <a:ext cx="5808979" cy="6449457"/>
              <a:chOff x="2830848" y="845414"/>
              <a:chExt cx="4219977" cy="4685257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B32768DF-7AFC-4B61-BB98-FF5F17EB8A36}"/>
                  </a:ext>
                </a:extLst>
              </p:cNvPr>
              <p:cNvSpPr/>
              <p:nvPr/>
            </p:nvSpPr>
            <p:spPr>
              <a:xfrm>
                <a:off x="5999407" y="5333195"/>
                <a:ext cx="197476" cy="197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D42827A-9174-4CA9-B940-7A498F6477CF}"/>
                  </a:ext>
                </a:extLst>
              </p:cNvPr>
              <p:cNvSpPr/>
              <p:nvPr/>
            </p:nvSpPr>
            <p:spPr>
              <a:xfrm>
                <a:off x="6853349" y="3282324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</a:t>
                </a: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7901AD98-4D62-4DDF-9952-612076F05DA7}"/>
                  </a:ext>
                </a:extLst>
              </p:cNvPr>
              <p:cNvSpPr/>
              <p:nvPr/>
            </p:nvSpPr>
            <p:spPr>
              <a:xfrm>
                <a:off x="6096000" y="272795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O</a:t>
                </a:r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DEA7DC6B-E8B2-48F9-94E9-FBBADB8185AC}"/>
                  </a:ext>
                </a:extLst>
              </p:cNvPr>
              <p:cNvSpPr/>
              <p:nvPr/>
            </p:nvSpPr>
            <p:spPr>
              <a:xfrm>
                <a:off x="5530850" y="500125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B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9D8BEE60-1EB8-44D1-A029-299B065200BA}"/>
                  </a:ext>
                </a:extLst>
              </p:cNvPr>
              <p:cNvSpPr/>
              <p:nvPr/>
            </p:nvSpPr>
            <p:spPr>
              <a:xfrm>
                <a:off x="4921250" y="470915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C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56D06605-A9E3-4B51-B25D-F96784F48061}"/>
                  </a:ext>
                </a:extLst>
              </p:cNvPr>
              <p:cNvSpPr/>
              <p:nvPr/>
            </p:nvSpPr>
            <p:spPr>
              <a:xfrm>
                <a:off x="5333374" y="2925426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F77BFEED-CCFC-4E82-B266-DFCD58FF8524}"/>
                  </a:ext>
                </a:extLst>
              </p:cNvPr>
              <p:cNvSpPr/>
              <p:nvPr/>
            </p:nvSpPr>
            <p:spPr>
              <a:xfrm>
                <a:off x="5801931" y="2416144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</a:t>
                </a: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E0B2E3AB-2722-4132-996C-0736C3DA6B16}"/>
                  </a:ext>
                </a:extLst>
              </p:cNvPr>
              <p:cNvSpPr/>
              <p:nvPr/>
            </p:nvSpPr>
            <p:spPr>
              <a:xfrm>
                <a:off x="5432112" y="185675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R</a:t>
                </a:r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CA8E088-9EF8-446A-95DA-22677DE60B11}"/>
                  </a:ext>
                </a:extLst>
              </p:cNvPr>
              <p:cNvSpPr/>
              <p:nvPr/>
            </p:nvSpPr>
            <p:spPr>
              <a:xfrm>
                <a:off x="4855965" y="223138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</a:t>
                </a:r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3C97A5D1-992D-4FDB-AE91-4056BD8C2C27}"/>
                  </a:ext>
                </a:extLst>
              </p:cNvPr>
              <p:cNvSpPr/>
              <p:nvPr/>
            </p:nvSpPr>
            <p:spPr>
              <a:xfrm>
                <a:off x="3981450" y="380745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D</a:t>
                </a:r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2788D2D3-AB46-4433-BB6B-5BC0A3F45FA5}"/>
                  </a:ext>
                </a:extLst>
              </p:cNvPr>
              <p:cNvSpPr/>
              <p:nvPr/>
            </p:nvSpPr>
            <p:spPr>
              <a:xfrm>
                <a:off x="3341442" y="3007948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</a:t>
                </a: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4ECCE2C1-0EB3-4982-8B44-EB37D1CC1063}"/>
                  </a:ext>
                </a:extLst>
              </p:cNvPr>
              <p:cNvSpPr/>
              <p:nvPr/>
            </p:nvSpPr>
            <p:spPr>
              <a:xfrm>
                <a:off x="3066424" y="2629212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F</a:t>
                </a: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25B5E1BA-9DA5-4C1B-B4F6-8DCFAC7FF112}"/>
                  </a:ext>
                </a:extLst>
              </p:cNvPr>
              <p:cNvSpPr/>
              <p:nvPr/>
            </p:nvSpPr>
            <p:spPr>
              <a:xfrm>
                <a:off x="2830848" y="2346326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D9E42B9-CAAF-40C4-8328-EDFF5C03D815}"/>
                  </a:ext>
                </a:extLst>
              </p:cNvPr>
              <p:cNvSpPr/>
              <p:nvPr/>
            </p:nvSpPr>
            <p:spPr>
              <a:xfrm>
                <a:off x="4080188" y="1120728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M</a:t>
                </a: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2FF07E51-9232-4F2D-B1B5-46D9E93695DE}"/>
                  </a:ext>
                </a:extLst>
              </p:cNvPr>
              <p:cNvSpPr/>
              <p:nvPr/>
            </p:nvSpPr>
            <p:spPr>
              <a:xfrm>
                <a:off x="4372288" y="1546178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L</a:t>
                </a:r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80F93FE-2B32-45D8-8BD1-4F8AC5E92763}"/>
                  </a:ext>
                </a:extLst>
              </p:cNvPr>
              <p:cNvSpPr/>
              <p:nvPr/>
            </p:nvSpPr>
            <p:spPr>
              <a:xfrm>
                <a:off x="4585932" y="1853238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K</a:t>
                </a: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2BC98044-008C-46F9-BCB4-66F8FB998688}"/>
                  </a:ext>
                </a:extLst>
              </p:cNvPr>
              <p:cNvSpPr/>
              <p:nvPr/>
            </p:nvSpPr>
            <p:spPr>
              <a:xfrm>
                <a:off x="5135898" y="1443640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S</a:t>
                </a: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EC1421D7-4532-493F-9C39-DDDB7E093381}"/>
                  </a:ext>
                </a:extLst>
              </p:cNvPr>
              <p:cNvSpPr/>
              <p:nvPr/>
            </p:nvSpPr>
            <p:spPr>
              <a:xfrm>
                <a:off x="4914900" y="1098551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</a:t>
                </a: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EF687CA7-7054-4A21-8F62-09B812155D80}"/>
                  </a:ext>
                </a:extLst>
              </p:cNvPr>
              <p:cNvSpPr/>
              <p:nvPr/>
            </p:nvSpPr>
            <p:spPr>
              <a:xfrm>
                <a:off x="4401208" y="845414"/>
                <a:ext cx="197476" cy="19747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8D3638A1-11A2-4393-A2C9-761C3D24D707}"/>
                  </a:ext>
                </a:extLst>
              </p:cNvPr>
              <p:cNvSpPr/>
              <p:nvPr/>
            </p:nvSpPr>
            <p:spPr>
              <a:xfrm>
                <a:off x="5648220" y="2112886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Q</a:t>
                </a:r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867A465D-DA50-4A0A-81D3-95D98EA470EE}"/>
                  </a:ext>
                </a:extLst>
              </p:cNvPr>
              <p:cNvSpPr/>
              <p:nvPr/>
            </p:nvSpPr>
            <p:spPr>
              <a:xfrm>
                <a:off x="5055807" y="2539513"/>
                <a:ext cx="197476" cy="19747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I</a:t>
                </a:r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49572F09-FE78-494A-957F-DA9A9E5B3399}"/>
                  </a:ext>
                </a:extLst>
              </p:cNvPr>
              <p:cNvCxnSpPr>
                <a:stCxn id="17" idx="7"/>
                <a:endCxn id="18" idx="3"/>
              </p:cNvCxnSpPr>
              <p:nvPr/>
            </p:nvCxnSpPr>
            <p:spPr>
              <a:xfrm flipV="1">
                <a:off x="2999404" y="1289284"/>
                <a:ext cx="1109704" cy="108596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CA50FA70-1028-4AB9-B231-94EC67030F68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4248744" y="1289284"/>
                <a:ext cx="152464" cy="28581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AFCCB01C-B901-47E2-9E3D-0E87CA6DB4BD}"/>
                  </a:ext>
                </a:extLst>
              </p:cNvPr>
              <p:cNvCxnSpPr>
                <a:cxnSpLocks/>
                <a:stCxn id="20" idx="1"/>
                <a:endCxn id="19" idx="5"/>
              </p:cNvCxnSpPr>
              <p:nvPr/>
            </p:nvCxnSpPr>
            <p:spPr>
              <a:xfrm flipH="1" flipV="1">
                <a:off x="4540844" y="1714734"/>
                <a:ext cx="74008" cy="16742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0C1E874-1A6B-4060-9716-76FC10E88ACC}"/>
                  </a:ext>
                </a:extLst>
              </p:cNvPr>
              <p:cNvCxnSpPr>
                <a:cxnSpLocks/>
                <a:stCxn id="13" idx="1"/>
                <a:endCxn id="20" idx="5"/>
              </p:cNvCxnSpPr>
              <p:nvPr/>
            </p:nvCxnSpPr>
            <p:spPr>
              <a:xfrm flipH="1" flipV="1">
                <a:off x="4754488" y="2021794"/>
                <a:ext cx="130397" cy="23850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941B8C0-72D0-4000-A8E1-A77C05FC9DE8}"/>
                  </a:ext>
                </a:extLst>
              </p:cNvPr>
              <p:cNvCxnSpPr>
                <a:cxnSpLocks/>
                <a:stCxn id="25" idx="1"/>
                <a:endCxn id="13" idx="5"/>
              </p:cNvCxnSpPr>
              <p:nvPr/>
            </p:nvCxnSpPr>
            <p:spPr>
              <a:xfrm flipH="1" flipV="1">
                <a:off x="5024521" y="2399936"/>
                <a:ext cx="60206" cy="16849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5E028B6E-0621-4485-8A62-65E498AD0A2A}"/>
                  </a:ext>
                </a:extLst>
              </p:cNvPr>
              <p:cNvCxnSpPr>
                <a:cxnSpLocks/>
                <a:stCxn id="10" idx="1"/>
                <a:endCxn id="25" idx="5"/>
              </p:cNvCxnSpPr>
              <p:nvPr/>
            </p:nvCxnSpPr>
            <p:spPr>
              <a:xfrm flipH="1" flipV="1">
                <a:off x="5224363" y="2708069"/>
                <a:ext cx="137931" cy="24627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F2169CA3-578E-4A9E-AB4C-7D57D713CD72}"/>
                  </a:ext>
                </a:extLst>
              </p:cNvPr>
              <p:cNvCxnSpPr>
                <a:cxnSpLocks/>
                <a:stCxn id="10" idx="7"/>
                <a:endCxn id="11" idx="3"/>
              </p:cNvCxnSpPr>
              <p:nvPr/>
            </p:nvCxnSpPr>
            <p:spPr>
              <a:xfrm flipV="1">
                <a:off x="5501930" y="2584700"/>
                <a:ext cx="328921" cy="36964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8C52F390-360D-4593-AAB4-D8BAABB10837}"/>
                  </a:ext>
                </a:extLst>
              </p:cNvPr>
              <p:cNvCxnSpPr>
                <a:cxnSpLocks/>
                <a:stCxn id="8" idx="0"/>
                <a:endCxn id="7" idx="3"/>
              </p:cNvCxnSpPr>
              <p:nvPr/>
            </p:nvCxnSpPr>
            <p:spPr>
              <a:xfrm flipV="1">
                <a:off x="5629588" y="2896506"/>
                <a:ext cx="495332" cy="210474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C79C3A51-A57B-42DA-BA3B-475C9D535804}"/>
                  </a:ext>
                </a:extLst>
              </p:cNvPr>
              <p:cNvCxnSpPr>
                <a:cxnSpLocks/>
                <a:stCxn id="5" idx="0"/>
                <a:endCxn id="6" idx="3"/>
              </p:cNvCxnSpPr>
              <p:nvPr/>
            </p:nvCxnSpPr>
            <p:spPr>
              <a:xfrm flipV="1">
                <a:off x="6098145" y="3450880"/>
                <a:ext cx="784124" cy="188231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D50C85D5-730D-4E83-85CB-685E2CABD9ED}"/>
                  </a:ext>
                </a:extLst>
              </p:cNvPr>
              <p:cNvCxnSpPr>
                <a:cxnSpLocks/>
                <a:stCxn id="9" idx="0"/>
                <a:endCxn id="10" idx="4"/>
              </p:cNvCxnSpPr>
              <p:nvPr/>
            </p:nvCxnSpPr>
            <p:spPr>
              <a:xfrm flipV="1">
                <a:off x="5019988" y="3122902"/>
                <a:ext cx="412124" cy="158624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99CC9179-134C-4840-8A6D-0AE055C4E60D}"/>
                  </a:ext>
                </a:extLst>
              </p:cNvPr>
              <p:cNvCxnSpPr>
                <a:cxnSpLocks/>
                <a:stCxn id="9" idx="5"/>
                <a:endCxn id="8" idx="1"/>
              </p:cNvCxnSpPr>
              <p:nvPr/>
            </p:nvCxnSpPr>
            <p:spPr>
              <a:xfrm>
                <a:off x="5089806" y="4877706"/>
                <a:ext cx="469964" cy="1524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4DF98B4C-F85B-4BF6-B2ED-DC8B0A3057A3}"/>
                  </a:ext>
                </a:extLst>
              </p:cNvPr>
              <p:cNvCxnSpPr>
                <a:cxnSpLocks/>
                <a:stCxn id="8" idx="5"/>
                <a:endCxn id="5" idx="1"/>
              </p:cNvCxnSpPr>
              <p:nvPr/>
            </p:nvCxnSpPr>
            <p:spPr>
              <a:xfrm>
                <a:off x="5699406" y="5169806"/>
                <a:ext cx="328921" cy="192309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6C9AB351-9696-4FFD-BE94-CED8608973CD}"/>
                  </a:ext>
                </a:extLst>
              </p:cNvPr>
              <p:cNvCxnSpPr>
                <a:cxnSpLocks/>
                <a:stCxn id="7" idx="5"/>
                <a:endCxn id="6" idx="1"/>
              </p:cNvCxnSpPr>
              <p:nvPr/>
            </p:nvCxnSpPr>
            <p:spPr>
              <a:xfrm>
                <a:off x="6264556" y="2896506"/>
                <a:ext cx="617713" cy="41473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1B8809EF-ECB1-4044-91BA-BCB37DE4A37C}"/>
                  </a:ext>
                </a:extLst>
              </p:cNvPr>
              <p:cNvCxnSpPr>
                <a:cxnSpLocks/>
                <a:stCxn id="12" idx="5"/>
                <a:endCxn id="24" idx="1"/>
              </p:cNvCxnSpPr>
              <p:nvPr/>
            </p:nvCxnSpPr>
            <p:spPr>
              <a:xfrm>
                <a:off x="5600668" y="2025306"/>
                <a:ext cx="76472" cy="1165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36926F94-3338-4E55-8EC7-56363104FFF1}"/>
                  </a:ext>
                </a:extLst>
              </p:cNvPr>
              <p:cNvCxnSpPr>
                <a:cxnSpLocks/>
                <a:stCxn id="24" idx="5"/>
                <a:endCxn id="11" idx="1"/>
              </p:cNvCxnSpPr>
              <p:nvPr/>
            </p:nvCxnSpPr>
            <p:spPr>
              <a:xfrm>
                <a:off x="5816776" y="2281442"/>
                <a:ext cx="14075" cy="16362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1104F715-12C6-4993-ADCA-9FDC24781094}"/>
                  </a:ext>
                </a:extLst>
              </p:cNvPr>
              <p:cNvCxnSpPr>
                <a:cxnSpLocks/>
                <a:stCxn id="7" idx="1"/>
                <a:endCxn id="11" idx="5"/>
              </p:cNvCxnSpPr>
              <p:nvPr/>
            </p:nvCxnSpPr>
            <p:spPr>
              <a:xfrm flipH="1" flipV="1">
                <a:off x="5970487" y="2584700"/>
                <a:ext cx="154433" cy="17217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C32619A0-EBFF-4C92-903E-9C1283AD8867}"/>
                  </a:ext>
                </a:extLst>
              </p:cNvPr>
              <p:cNvCxnSpPr>
                <a:cxnSpLocks/>
                <a:stCxn id="24" idx="3"/>
                <a:endCxn id="25" idx="7"/>
              </p:cNvCxnSpPr>
              <p:nvPr/>
            </p:nvCxnSpPr>
            <p:spPr>
              <a:xfrm flipH="1">
                <a:off x="5224363" y="2281442"/>
                <a:ext cx="452777" cy="28699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45378EE7-DDD9-421D-8516-FC0FB853FA07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5024521" y="2025306"/>
                <a:ext cx="436511" cy="23499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1C0361F5-3C22-4660-873E-59DF1AE9D750}"/>
                  </a:ext>
                </a:extLst>
              </p:cNvPr>
              <p:cNvCxnSpPr>
                <a:cxnSpLocks/>
                <a:stCxn id="21" idx="3"/>
                <a:endCxn id="20" idx="7"/>
              </p:cNvCxnSpPr>
              <p:nvPr/>
            </p:nvCxnSpPr>
            <p:spPr>
              <a:xfrm flipH="1">
                <a:off x="4754488" y="1612196"/>
                <a:ext cx="410330" cy="26996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E428DCE4-AB78-43A5-B1FE-6F0EA2739EAC}"/>
                  </a:ext>
                </a:extLst>
              </p:cNvPr>
              <p:cNvCxnSpPr>
                <a:cxnSpLocks/>
                <a:stCxn id="22" idx="3"/>
                <a:endCxn id="19" idx="7"/>
              </p:cNvCxnSpPr>
              <p:nvPr/>
            </p:nvCxnSpPr>
            <p:spPr>
              <a:xfrm flipH="1">
                <a:off x="4540844" y="1267107"/>
                <a:ext cx="402976" cy="30799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04C155E3-8D59-4A22-866A-A9E12F37528A}"/>
                  </a:ext>
                </a:extLst>
              </p:cNvPr>
              <p:cNvCxnSpPr>
                <a:cxnSpLocks/>
                <a:stCxn id="23" idx="3"/>
                <a:endCxn id="18" idx="7"/>
              </p:cNvCxnSpPr>
              <p:nvPr/>
            </p:nvCxnSpPr>
            <p:spPr>
              <a:xfrm flipH="1">
                <a:off x="4248744" y="1013970"/>
                <a:ext cx="181383" cy="13567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DF188A3A-A1E7-4ECD-8206-B634C49D5D3A}"/>
                  </a:ext>
                </a:extLst>
              </p:cNvPr>
              <p:cNvCxnSpPr>
                <a:cxnSpLocks/>
                <a:stCxn id="64" idx="5"/>
                <a:endCxn id="22" idx="1"/>
              </p:cNvCxnSpPr>
              <p:nvPr/>
            </p:nvCxnSpPr>
            <p:spPr>
              <a:xfrm>
                <a:off x="4820966" y="907972"/>
                <a:ext cx="122853" cy="21949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7052D8DE-D9FA-4960-B617-3E740ADAA7FE}"/>
                  </a:ext>
                </a:extLst>
              </p:cNvPr>
              <p:cNvCxnSpPr>
                <a:cxnSpLocks/>
                <a:stCxn id="22" idx="5"/>
                <a:endCxn id="21" idx="1"/>
              </p:cNvCxnSpPr>
              <p:nvPr/>
            </p:nvCxnSpPr>
            <p:spPr>
              <a:xfrm>
                <a:off x="5083456" y="1267107"/>
                <a:ext cx="81362" cy="205453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841F5575-E9FA-44F9-946F-56AA91DC179E}"/>
                  </a:ext>
                </a:extLst>
              </p:cNvPr>
              <p:cNvCxnSpPr>
                <a:cxnSpLocks/>
                <a:stCxn id="21" idx="5"/>
                <a:endCxn id="12" idx="1"/>
              </p:cNvCxnSpPr>
              <p:nvPr/>
            </p:nvCxnSpPr>
            <p:spPr>
              <a:xfrm>
                <a:off x="5304454" y="1612196"/>
                <a:ext cx="156578" cy="27347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F76E6520-3FB1-4FB4-BACE-FB1A0AEFE6F0}"/>
                  </a:ext>
                </a:extLst>
              </p:cNvPr>
              <p:cNvCxnSpPr>
                <a:cxnSpLocks/>
                <a:stCxn id="14" idx="7"/>
                <a:endCxn id="25" idx="3"/>
              </p:cNvCxnSpPr>
              <p:nvPr/>
            </p:nvCxnSpPr>
            <p:spPr>
              <a:xfrm flipV="1">
                <a:off x="4150006" y="2708069"/>
                <a:ext cx="934721" cy="112830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42116EA-5101-4C19-88E7-EB19626C840B}"/>
                  </a:ext>
                </a:extLst>
              </p:cNvPr>
              <p:cNvCxnSpPr>
                <a:cxnSpLocks/>
                <a:stCxn id="15" idx="7"/>
                <a:endCxn id="13" idx="2"/>
              </p:cNvCxnSpPr>
              <p:nvPr/>
            </p:nvCxnSpPr>
            <p:spPr>
              <a:xfrm flipV="1">
                <a:off x="3509998" y="2330118"/>
                <a:ext cx="1345967" cy="70675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F1E7DEAE-F75D-404C-968C-EB05EC906DE7}"/>
                  </a:ext>
                </a:extLst>
              </p:cNvPr>
              <p:cNvCxnSpPr>
                <a:cxnSpLocks/>
                <a:stCxn id="15" idx="7"/>
                <a:endCxn id="20" idx="3"/>
              </p:cNvCxnSpPr>
              <p:nvPr/>
            </p:nvCxnSpPr>
            <p:spPr>
              <a:xfrm flipV="1">
                <a:off x="3509998" y="2021794"/>
                <a:ext cx="1104854" cy="101507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E0459145-4819-44AC-8382-F882BAD23FD2}"/>
                  </a:ext>
                </a:extLst>
              </p:cNvPr>
              <p:cNvCxnSpPr>
                <a:cxnSpLocks/>
                <a:stCxn id="16" idx="7"/>
                <a:endCxn id="19" idx="3"/>
              </p:cNvCxnSpPr>
              <p:nvPr/>
            </p:nvCxnSpPr>
            <p:spPr>
              <a:xfrm flipV="1">
                <a:off x="3234980" y="1714734"/>
                <a:ext cx="1166228" cy="94339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72BD7850-CD25-4912-856C-6BEA85B619A8}"/>
                  </a:ext>
                </a:extLst>
              </p:cNvPr>
              <p:cNvCxnSpPr>
                <a:cxnSpLocks/>
                <a:stCxn id="17" idx="5"/>
                <a:endCxn id="16" idx="1"/>
              </p:cNvCxnSpPr>
              <p:nvPr/>
            </p:nvCxnSpPr>
            <p:spPr>
              <a:xfrm>
                <a:off x="2999404" y="2514882"/>
                <a:ext cx="95940" cy="14325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95770945-BECE-46B1-832B-7CF8996E2BF8}"/>
                  </a:ext>
                </a:extLst>
              </p:cNvPr>
              <p:cNvCxnSpPr>
                <a:cxnSpLocks/>
                <a:stCxn id="16" idx="5"/>
                <a:endCxn id="15" idx="1"/>
              </p:cNvCxnSpPr>
              <p:nvPr/>
            </p:nvCxnSpPr>
            <p:spPr>
              <a:xfrm>
                <a:off x="3234980" y="2797768"/>
                <a:ext cx="135382" cy="23910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4AAD18E-418F-4E95-A553-4EB215693536}"/>
                  </a:ext>
                </a:extLst>
              </p:cNvPr>
              <p:cNvCxnSpPr>
                <a:cxnSpLocks/>
                <a:stCxn id="15" idx="5"/>
                <a:endCxn id="14" idx="1"/>
              </p:cNvCxnSpPr>
              <p:nvPr/>
            </p:nvCxnSpPr>
            <p:spPr>
              <a:xfrm>
                <a:off x="3509998" y="3176504"/>
                <a:ext cx="500372" cy="65986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1CBAA3C5-141B-4F45-9512-8BDDEC98313E}"/>
                  </a:ext>
                </a:extLst>
              </p:cNvPr>
              <p:cNvCxnSpPr>
                <a:cxnSpLocks/>
                <a:stCxn id="14" idx="5"/>
                <a:endCxn id="9" idx="2"/>
              </p:cNvCxnSpPr>
              <p:nvPr/>
            </p:nvCxnSpPr>
            <p:spPr>
              <a:xfrm>
                <a:off x="4150006" y="3976006"/>
                <a:ext cx="771244" cy="83188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29423195-BBB2-4CDE-AEA4-2F208E8A11A1}"/>
                </a:ext>
              </a:extLst>
            </p:cNvPr>
            <p:cNvSpPr/>
            <p:nvPr/>
          </p:nvSpPr>
          <p:spPr>
            <a:xfrm>
              <a:off x="5289096" y="161032"/>
              <a:ext cx="271834" cy="2718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0C86789F-2BC6-4452-A7A4-7E809512B6F5}"/>
                </a:ext>
              </a:extLst>
            </p:cNvPr>
            <p:cNvCxnSpPr>
              <a:cxnSpLocks/>
              <a:stCxn id="64" idx="2"/>
              <a:endCxn id="23" idx="7"/>
            </p:cNvCxnSpPr>
            <p:nvPr/>
          </p:nvCxnSpPr>
          <p:spPr>
            <a:xfrm flipH="1">
              <a:off x="5175331" y="296949"/>
              <a:ext cx="113765" cy="49803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83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Agrupar 429">
            <a:extLst>
              <a:ext uri="{FF2B5EF4-FFF2-40B4-BE49-F238E27FC236}">
                <a16:creationId xmlns:a16="http://schemas.microsoft.com/office/drawing/2014/main" id="{8A64F7BB-7E9F-45D2-A434-BAAD42552057}"/>
              </a:ext>
            </a:extLst>
          </p:cNvPr>
          <p:cNvGrpSpPr/>
          <p:nvPr/>
        </p:nvGrpSpPr>
        <p:grpSpPr>
          <a:xfrm>
            <a:off x="2735201" y="2511660"/>
            <a:ext cx="6077270" cy="2768376"/>
            <a:chOff x="2735201" y="2511660"/>
            <a:chExt cx="6077270" cy="2768376"/>
          </a:xfrm>
        </p:grpSpPr>
        <p:grpSp>
          <p:nvGrpSpPr>
            <p:cNvPr id="420" name="Agrupar 419">
              <a:extLst>
                <a:ext uri="{FF2B5EF4-FFF2-40B4-BE49-F238E27FC236}">
                  <a16:creationId xmlns:a16="http://schemas.microsoft.com/office/drawing/2014/main" id="{E7A7EDE2-C649-4C09-BE5D-EB749B0FAAC9}"/>
                </a:ext>
              </a:extLst>
            </p:cNvPr>
            <p:cNvGrpSpPr/>
            <p:nvPr/>
          </p:nvGrpSpPr>
          <p:grpSpPr>
            <a:xfrm>
              <a:off x="2735201" y="2511660"/>
              <a:ext cx="6077270" cy="2768376"/>
              <a:chOff x="2446276" y="946385"/>
              <a:chExt cx="6077270" cy="2768376"/>
            </a:xfrm>
          </p:grpSpPr>
          <p:sp>
            <p:nvSpPr>
              <p:cNvPr id="387" name="CaixaDeTexto 386">
                <a:extLst>
                  <a:ext uri="{FF2B5EF4-FFF2-40B4-BE49-F238E27FC236}">
                    <a16:creationId xmlns:a16="http://schemas.microsoft.com/office/drawing/2014/main" id="{B4FA3519-1C73-4F75-9DA3-7D217886CA35}"/>
                  </a:ext>
                </a:extLst>
              </p:cNvPr>
              <p:cNvSpPr txBox="1"/>
              <p:nvPr/>
            </p:nvSpPr>
            <p:spPr>
              <a:xfrm>
                <a:off x="6829944" y="1001312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381" name="CaixaDeTexto 380">
                <a:extLst>
                  <a:ext uri="{FF2B5EF4-FFF2-40B4-BE49-F238E27FC236}">
                    <a16:creationId xmlns:a16="http://schemas.microsoft.com/office/drawing/2014/main" id="{04EA5C3A-4314-4F0D-82C4-54B589AF1413}"/>
                  </a:ext>
                </a:extLst>
              </p:cNvPr>
              <p:cNvSpPr txBox="1"/>
              <p:nvPr/>
            </p:nvSpPr>
            <p:spPr>
              <a:xfrm>
                <a:off x="2446276" y="1362833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386" name="CaixaDeTexto 385">
                <a:extLst>
                  <a:ext uri="{FF2B5EF4-FFF2-40B4-BE49-F238E27FC236}">
                    <a16:creationId xmlns:a16="http://schemas.microsoft.com/office/drawing/2014/main" id="{EE83F643-14E0-405D-ACC7-EA9742174698}"/>
                  </a:ext>
                </a:extLst>
              </p:cNvPr>
              <p:cNvSpPr txBox="1"/>
              <p:nvPr/>
            </p:nvSpPr>
            <p:spPr>
              <a:xfrm>
                <a:off x="7554184" y="1001312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120</a:t>
                </a:r>
              </a:p>
            </p:txBody>
          </p:sp>
          <p:sp>
            <p:nvSpPr>
              <p:cNvPr id="417" name="CaixaDeTexto 416">
                <a:extLst>
                  <a:ext uri="{FF2B5EF4-FFF2-40B4-BE49-F238E27FC236}">
                    <a16:creationId xmlns:a16="http://schemas.microsoft.com/office/drawing/2014/main" id="{826A1DDA-3A33-45ED-80D2-D78C42266D0E}"/>
                  </a:ext>
                </a:extLst>
              </p:cNvPr>
              <p:cNvSpPr txBox="1"/>
              <p:nvPr/>
            </p:nvSpPr>
            <p:spPr>
              <a:xfrm>
                <a:off x="3805551" y="212892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94</a:t>
                </a:r>
              </a:p>
            </p:txBody>
          </p:sp>
          <p:sp>
            <p:nvSpPr>
              <p:cNvPr id="393" name="CaixaDeTexto 392">
                <a:extLst>
                  <a:ext uri="{FF2B5EF4-FFF2-40B4-BE49-F238E27FC236}">
                    <a16:creationId xmlns:a16="http://schemas.microsoft.com/office/drawing/2014/main" id="{BD36A6FD-B095-4461-BBBC-2610A6E63A20}"/>
                  </a:ext>
                </a:extLst>
              </p:cNvPr>
              <p:cNvSpPr txBox="1"/>
              <p:nvPr/>
            </p:nvSpPr>
            <p:spPr>
              <a:xfrm>
                <a:off x="6873040" y="3426416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385" name="CaixaDeTexto 384">
                <a:extLst>
                  <a:ext uri="{FF2B5EF4-FFF2-40B4-BE49-F238E27FC236}">
                    <a16:creationId xmlns:a16="http://schemas.microsoft.com/office/drawing/2014/main" id="{65A2724B-62F4-4731-B515-033983A56C4F}"/>
                  </a:ext>
                </a:extLst>
              </p:cNvPr>
              <p:cNvSpPr txBox="1"/>
              <p:nvPr/>
            </p:nvSpPr>
            <p:spPr>
              <a:xfrm>
                <a:off x="7563348" y="3426417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180</a:t>
                </a:r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8207ECF9-7AA8-4CDC-BEE9-EE86EA72E51C}"/>
                  </a:ext>
                </a:extLst>
              </p:cNvPr>
              <p:cNvSpPr/>
              <p:nvPr/>
            </p:nvSpPr>
            <p:spPr>
              <a:xfrm>
                <a:off x="7965329" y="3299293"/>
                <a:ext cx="271834" cy="2718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5DBA02A7-CF0A-43C2-94D3-7AD7E66FAC45}"/>
                  </a:ext>
                </a:extLst>
              </p:cNvPr>
              <p:cNvSpPr/>
              <p:nvPr/>
            </p:nvSpPr>
            <p:spPr>
              <a:xfrm>
                <a:off x="7965329" y="1123514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N</a:t>
                </a: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14313ABE-132F-4106-964A-C228C639682D}"/>
                  </a:ext>
                </a:extLst>
              </p:cNvPr>
              <p:cNvSpPr/>
              <p:nvPr/>
            </p:nvSpPr>
            <p:spPr>
              <a:xfrm>
                <a:off x="7291514" y="1127436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O</a:t>
                </a:r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8D7D1842-65F9-455B-A268-C233D274ECC6}"/>
                  </a:ext>
                </a:extLst>
              </p:cNvPr>
              <p:cNvSpPr/>
              <p:nvPr/>
            </p:nvSpPr>
            <p:spPr>
              <a:xfrm>
                <a:off x="7310754" y="3299293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B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38016A7C-1D8A-49E4-A1D0-4E414350A6AD}"/>
                  </a:ext>
                </a:extLst>
              </p:cNvPr>
              <p:cNvSpPr/>
              <p:nvPr/>
            </p:nvSpPr>
            <p:spPr>
              <a:xfrm>
                <a:off x="6520182" y="3294158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C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1A2FEB5A-5C88-4D4C-A93D-612503347E28}"/>
                  </a:ext>
                </a:extLst>
              </p:cNvPr>
              <p:cNvSpPr/>
              <p:nvPr/>
            </p:nvSpPr>
            <p:spPr>
              <a:xfrm>
                <a:off x="6511890" y="2234627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B6B1ED4-3992-4F9E-B555-B660DADF6D66}"/>
                  </a:ext>
                </a:extLst>
              </p:cNvPr>
              <p:cNvSpPr/>
              <p:nvPr/>
            </p:nvSpPr>
            <p:spPr>
              <a:xfrm>
                <a:off x="6516849" y="1123514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</a:t>
                </a: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D3CFB82C-98F9-470F-9864-988F8A8E0465}"/>
                  </a:ext>
                </a:extLst>
              </p:cNvPr>
              <p:cNvSpPr/>
              <p:nvPr/>
            </p:nvSpPr>
            <p:spPr>
              <a:xfrm>
                <a:off x="5015832" y="1094807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R</a:t>
                </a:r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033D6B3-2F19-4895-B170-84E685964420}"/>
                  </a:ext>
                </a:extLst>
              </p:cNvPr>
              <p:cNvSpPr/>
              <p:nvPr/>
            </p:nvSpPr>
            <p:spPr>
              <a:xfrm>
                <a:off x="5015832" y="2234279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J</a:t>
                </a:r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238A8341-BC1C-4FB1-B629-F59CB4E5E4CF}"/>
                  </a:ext>
                </a:extLst>
              </p:cNvPr>
              <p:cNvSpPr/>
              <p:nvPr/>
            </p:nvSpPr>
            <p:spPr>
              <a:xfrm>
                <a:off x="5725530" y="3294158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D</a:t>
                </a:r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DA9ADD9-0A69-4CC2-AF4B-7E806CD33AEB}"/>
                  </a:ext>
                </a:extLst>
              </p:cNvPr>
              <p:cNvSpPr/>
              <p:nvPr/>
            </p:nvSpPr>
            <p:spPr>
              <a:xfrm>
                <a:off x="4447247" y="3304428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</a:t>
                </a: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5B573D04-C754-4677-87AC-55DE47D4F1D5}"/>
                  </a:ext>
                </a:extLst>
              </p:cNvPr>
              <p:cNvSpPr/>
              <p:nvPr/>
            </p:nvSpPr>
            <p:spPr>
              <a:xfrm>
                <a:off x="3488871" y="3297470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F</a:t>
                </a: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4C9D9B6A-19FD-4437-9C97-4F06D9694C16}"/>
                  </a:ext>
                </a:extLst>
              </p:cNvPr>
              <p:cNvSpPr/>
              <p:nvPr/>
            </p:nvSpPr>
            <p:spPr>
              <a:xfrm>
                <a:off x="2702926" y="3293083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0CD2055A-15C3-4975-8C57-C034ABD59540}"/>
                  </a:ext>
                </a:extLst>
              </p:cNvPr>
              <p:cNvSpPr/>
              <p:nvPr/>
            </p:nvSpPr>
            <p:spPr>
              <a:xfrm>
                <a:off x="2717777" y="2227232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M</a:t>
                </a: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D2C5524-8E28-4836-AF28-8E039FFD5DDC}"/>
                  </a:ext>
                </a:extLst>
              </p:cNvPr>
              <p:cNvSpPr/>
              <p:nvPr/>
            </p:nvSpPr>
            <p:spPr>
              <a:xfrm>
                <a:off x="3500277" y="2231293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L</a:t>
                </a:r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5012A03-70D2-4A89-98F5-EC92A2CDF64C}"/>
                  </a:ext>
                </a:extLst>
              </p:cNvPr>
              <p:cNvSpPr/>
              <p:nvPr/>
            </p:nvSpPr>
            <p:spPr>
              <a:xfrm>
                <a:off x="4179029" y="2221649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K</a:t>
                </a: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BC6567D8-644B-4B7B-A9FC-94A051CF2FE9}"/>
                  </a:ext>
                </a:extLst>
              </p:cNvPr>
              <p:cNvSpPr/>
              <p:nvPr/>
            </p:nvSpPr>
            <p:spPr>
              <a:xfrm>
                <a:off x="4179029" y="1093782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S</a:t>
                </a: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623703FD-F825-4D6B-B26E-25006381CF1B}"/>
                  </a:ext>
                </a:extLst>
              </p:cNvPr>
              <p:cNvSpPr/>
              <p:nvPr/>
            </p:nvSpPr>
            <p:spPr>
              <a:xfrm>
                <a:off x="3499690" y="1094807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</a:t>
                </a: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F484E00-3312-4B66-A236-67CF1DBDB1D1}"/>
                  </a:ext>
                </a:extLst>
              </p:cNvPr>
              <p:cNvSpPr/>
              <p:nvPr/>
            </p:nvSpPr>
            <p:spPr>
              <a:xfrm>
                <a:off x="2717777" y="1605987"/>
                <a:ext cx="271834" cy="2718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F0F9A241-3198-45E3-9AF0-5EE5232F7B05}"/>
                  </a:ext>
                </a:extLst>
              </p:cNvPr>
              <p:cNvSpPr/>
              <p:nvPr/>
            </p:nvSpPr>
            <p:spPr>
              <a:xfrm>
                <a:off x="5742183" y="1111972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Q</a:t>
                </a:r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7E7C2836-A613-43F7-8574-662C1D31F8CB}"/>
                  </a:ext>
                </a:extLst>
              </p:cNvPr>
              <p:cNvSpPr/>
              <p:nvPr/>
            </p:nvSpPr>
            <p:spPr>
              <a:xfrm>
                <a:off x="5742183" y="2231293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I</a:t>
                </a:r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F8F5BF96-BF20-42AF-8433-DA675F1E4786}"/>
                  </a:ext>
                </a:extLst>
              </p:cNvPr>
              <p:cNvCxnSpPr>
                <a:cxnSpLocks/>
                <a:stCxn id="17" idx="0"/>
                <a:endCxn id="18" idx="4"/>
              </p:cNvCxnSpPr>
              <p:nvPr/>
            </p:nvCxnSpPr>
            <p:spPr>
              <a:xfrm flipV="1">
                <a:off x="2838843" y="2499066"/>
                <a:ext cx="14851" cy="79401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C620E66D-54DD-427F-A055-DEF9C72AB74E}"/>
                  </a:ext>
                </a:extLst>
              </p:cNvPr>
              <p:cNvCxnSpPr>
                <a:cxnSpLocks/>
                <a:stCxn id="19" idx="2"/>
                <a:endCxn id="18" idx="6"/>
              </p:cNvCxnSpPr>
              <p:nvPr/>
            </p:nvCxnSpPr>
            <p:spPr>
              <a:xfrm flipH="1" flipV="1">
                <a:off x="2989611" y="2363149"/>
                <a:ext cx="510666" cy="406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10D04444-3CA8-4D9E-B146-A0C23DF93DA9}"/>
                  </a:ext>
                </a:extLst>
              </p:cNvPr>
              <p:cNvCxnSpPr>
                <a:cxnSpLocks/>
                <a:stCxn id="20" idx="2"/>
                <a:endCxn id="19" idx="6"/>
              </p:cNvCxnSpPr>
              <p:nvPr/>
            </p:nvCxnSpPr>
            <p:spPr>
              <a:xfrm flipH="1">
                <a:off x="3772111" y="2357566"/>
                <a:ext cx="406918" cy="964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EB5BC06-6699-430F-A184-AA54F402DEAC}"/>
                  </a:ext>
                </a:extLst>
              </p:cNvPr>
              <p:cNvCxnSpPr>
                <a:cxnSpLocks/>
                <a:stCxn id="13" idx="2"/>
                <a:endCxn id="20" idx="6"/>
              </p:cNvCxnSpPr>
              <p:nvPr/>
            </p:nvCxnSpPr>
            <p:spPr>
              <a:xfrm flipH="1" flipV="1">
                <a:off x="4450863" y="2357566"/>
                <a:ext cx="564969" cy="1263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BF0D508C-B7D4-4EAC-9BD2-BA97B9BC8FF1}"/>
                  </a:ext>
                </a:extLst>
              </p:cNvPr>
              <p:cNvCxnSpPr>
                <a:cxnSpLocks/>
                <a:stCxn id="25" idx="2"/>
                <a:endCxn id="13" idx="6"/>
              </p:cNvCxnSpPr>
              <p:nvPr/>
            </p:nvCxnSpPr>
            <p:spPr>
              <a:xfrm flipH="1">
                <a:off x="5287666" y="2367210"/>
                <a:ext cx="454517" cy="298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AF62E78F-9E6D-480A-B206-C88DC832D963}"/>
                  </a:ext>
                </a:extLst>
              </p:cNvPr>
              <p:cNvCxnSpPr>
                <a:cxnSpLocks/>
                <a:stCxn id="10" idx="2"/>
                <a:endCxn id="25" idx="6"/>
              </p:cNvCxnSpPr>
              <p:nvPr/>
            </p:nvCxnSpPr>
            <p:spPr>
              <a:xfrm flipH="1" flipV="1">
                <a:off x="6014017" y="2367210"/>
                <a:ext cx="497873" cy="333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C5692A15-C2D9-4799-8ACB-B36B262B5E85}"/>
                  </a:ext>
                </a:extLst>
              </p:cNvPr>
              <p:cNvCxnSpPr>
                <a:cxnSpLocks/>
                <a:stCxn id="10" idx="0"/>
                <a:endCxn id="11" idx="4"/>
              </p:cNvCxnSpPr>
              <p:nvPr/>
            </p:nvCxnSpPr>
            <p:spPr>
              <a:xfrm flipV="1">
                <a:off x="6647807" y="1395348"/>
                <a:ext cx="4959" cy="839279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6D1705B5-7178-4006-8472-90AA2A2DD170}"/>
                  </a:ext>
                </a:extLst>
              </p:cNvPr>
              <p:cNvCxnSpPr>
                <a:cxnSpLocks/>
                <a:stCxn id="8" idx="0"/>
                <a:endCxn id="7" idx="4"/>
              </p:cNvCxnSpPr>
              <p:nvPr/>
            </p:nvCxnSpPr>
            <p:spPr>
              <a:xfrm flipH="1" flipV="1">
                <a:off x="7427431" y="1399270"/>
                <a:ext cx="19240" cy="1900023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DDAE5AA1-E32D-4815-AA11-1DAFA85AA144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8101246" y="1395348"/>
                <a:ext cx="0" cy="190394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59DF617-D583-49A0-BAF0-C7AB4D94D0A9}"/>
                  </a:ext>
                </a:extLst>
              </p:cNvPr>
              <p:cNvCxnSpPr>
                <a:cxnSpLocks/>
                <a:stCxn id="9" idx="0"/>
                <a:endCxn id="10" idx="4"/>
              </p:cNvCxnSpPr>
              <p:nvPr/>
            </p:nvCxnSpPr>
            <p:spPr>
              <a:xfrm flipH="1" flipV="1">
                <a:off x="6647807" y="2506461"/>
                <a:ext cx="8292" cy="78769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9D2EA2BF-3872-42A7-9287-C6A7BAE3F7FB}"/>
                  </a:ext>
                </a:extLst>
              </p:cNvPr>
              <p:cNvCxnSpPr>
                <a:cxnSpLocks/>
                <a:stCxn id="9" idx="6"/>
                <a:endCxn id="8" idx="2"/>
              </p:cNvCxnSpPr>
              <p:nvPr/>
            </p:nvCxnSpPr>
            <p:spPr>
              <a:xfrm>
                <a:off x="6792017" y="3430075"/>
                <a:ext cx="518738" cy="513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032A33CA-7451-4C8C-8C58-0F6A34FD51FC}"/>
                  </a:ext>
                </a:extLst>
              </p:cNvPr>
              <p:cNvCxnSpPr>
                <a:cxnSpLocks/>
                <a:stCxn id="8" idx="6"/>
                <a:endCxn id="5" idx="2"/>
              </p:cNvCxnSpPr>
              <p:nvPr/>
            </p:nvCxnSpPr>
            <p:spPr>
              <a:xfrm>
                <a:off x="7582589" y="3435210"/>
                <a:ext cx="382741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28167C1F-8B56-45D2-B214-4CEEE1530B5D}"/>
                  </a:ext>
                </a:extLst>
              </p:cNvPr>
              <p:cNvCxnSpPr>
                <a:cxnSpLocks/>
                <a:stCxn id="7" idx="6"/>
                <a:endCxn id="6" idx="2"/>
              </p:cNvCxnSpPr>
              <p:nvPr/>
            </p:nvCxnSpPr>
            <p:spPr>
              <a:xfrm flipV="1">
                <a:off x="7563348" y="1259431"/>
                <a:ext cx="401981" cy="392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4AF9269A-18D0-488D-9F65-311E521704F5}"/>
                  </a:ext>
                </a:extLst>
              </p:cNvPr>
              <p:cNvCxnSpPr>
                <a:cxnSpLocks/>
                <a:stCxn id="12" idx="6"/>
                <a:endCxn id="24" idx="2"/>
              </p:cNvCxnSpPr>
              <p:nvPr/>
            </p:nvCxnSpPr>
            <p:spPr>
              <a:xfrm>
                <a:off x="5287666" y="1230724"/>
                <a:ext cx="454517" cy="1716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35D0AE60-725A-4B23-8E18-775189E3FD98}"/>
                  </a:ext>
                </a:extLst>
              </p:cNvPr>
              <p:cNvCxnSpPr>
                <a:cxnSpLocks/>
                <a:stCxn id="24" idx="6"/>
                <a:endCxn id="11" idx="2"/>
              </p:cNvCxnSpPr>
              <p:nvPr/>
            </p:nvCxnSpPr>
            <p:spPr>
              <a:xfrm>
                <a:off x="6014017" y="1247889"/>
                <a:ext cx="502832" cy="1154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68118824-032C-45DA-BEEE-DD6669DF8B67}"/>
                  </a:ext>
                </a:extLst>
              </p:cNvPr>
              <p:cNvCxnSpPr>
                <a:cxnSpLocks/>
                <a:stCxn id="7" idx="2"/>
                <a:endCxn id="11" idx="6"/>
              </p:cNvCxnSpPr>
              <p:nvPr/>
            </p:nvCxnSpPr>
            <p:spPr>
              <a:xfrm flipH="1" flipV="1">
                <a:off x="6788683" y="1259431"/>
                <a:ext cx="502831" cy="392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CD46AE80-AC17-4439-B15C-515A8FDE5109}"/>
                  </a:ext>
                </a:extLst>
              </p:cNvPr>
              <p:cNvCxnSpPr>
                <a:cxnSpLocks/>
                <a:stCxn id="24" idx="4"/>
                <a:endCxn id="25" idx="0"/>
              </p:cNvCxnSpPr>
              <p:nvPr/>
            </p:nvCxnSpPr>
            <p:spPr>
              <a:xfrm>
                <a:off x="5878100" y="1383806"/>
                <a:ext cx="0" cy="84748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D870CF92-8067-4319-A9B8-E2BC71CCDA2B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>
                <a:off x="5151749" y="1366641"/>
                <a:ext cx="0" cy="86763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42D43620-465D-4D74-890B-9669356D6678}"/>
                  </a:ext>
                </a:extLst>
              </p:cNvPr>
              <p:cNvCxnSpPr>
                <a:cxnSpLocks/>
                <a:stCxn id="21" idx="4"/>
                <a:endCxn id="20" idx="0"/>
              </p:cNvCxnSpPr>
              <p:nvPr/>
            </p:nvCxnSpPr>
            <p:spPr>
              <a:xfrm>
                <a:off x="4314946" y="1365616"/>
                <a:ext cx="0" cy="856033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9FA07453-1B49-4B5C-A843-C58CBD976627}"/>
                  </a:ext>
                </a:extLst>
              </p:cNvPr>
              <p:cNvCxnSpPr>
                <a:cxnSpLocks/>
                <a:stCxn id="22" idx="4"/>
                <a:endCxn id="19" idx="0"/>
              </p:cNvCxnSpPr>
              <p:nvPr/>
            </p:nvCxnSpPr>
            <p:spPr>
              <a:xfrm>
                <a:off x="3635607" y="1366641"/>
                <a:ext cx="587" cy="86465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00FF34FD-7A97-457F-B33A-D242D077A6D7}"/>
                  </a:ext>
                </a:extLst>
              </p:cNvPr>
              <p:cNvCxnSpPr>
                <a:cxnSpLocks/>
                <a:stCxn id="23" idx="4"/>
                <a:endCxn id="18" idx="0"/>
              </p:cNvCxnSpPr>
              <p:nvPr/>
            </p:nvCxnSpPr>
            <p:spPr>
              <a:xfrm>
                <a:off x="2853694" y="1877821"/>
                <a:ext cx="0" cy="34941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56C4428A-27F1-4225-9AB6-BBF813F5D46D}"/>
                  </a:ext>
                </a:extLst>
              </p:cNvPr>
              <p:cNvCxnSpPr>
                <a:cxnSpLocks/>
                <a:stCxn id="363" idx="6"/>
                <a:endCxn id="22" idx="2"/>
              </p:cNvCxnSpPr>
              <p:nvPr/>
            </p:nvCxnSpPr>
            <p:spPr>
              <a:xfrm flipV="1">
                <a:off x="2993743" y="1230724"/>
                <a:ext cx="505947" cy="1923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6DA2B192-A10C-437D-A88E-BAFFF7E2B290}"/>
                  </a:ext>
                </a:extLst>
              </p:cNvPr>
              <p:cNvCxnSpPr>
                <a:cxnSpLocks/>
                <a:stCxn id="22" idx="6"/>
                <a:endCxn id="21" idx="2"/>
              </p:cNvCxnSpPr>
              <p:nvPr/>
            </p:nvCxnSpPr>
            <p:spPr>
              <a:xfrm flipV="1">
                <a:off x="3771524" y="1229699"/>
                <a:ext cx="407505" cy="102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EAD0F5E4-7C27-4AC2-8FAC-EFF978BD8743}"/>
                  </a:ext>
                </a:extLst>
              </p:cNvPr>
              <p:cNvCxnSpPr>
                <a:cxnSpLocks/>
                <a:stCxn id="21" idx="6"/>
                <a:endCxn id="12" idx="2"/>
              </p:cNvCxnSpPr>
              <p:nvPr/>
            </p:nvCxnSpPr>
            <p:spPr>
              <a:xfrm>
                <a:off x="4450863" y="1229699"/>
                <a:ext cx="564969" cy="102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39A31EA9-5DCF-41A1-9B55-D9318B0396A6}"/>
                  </a:ext>
                </a:extLst>
              </p:cNvPr>
              <p:cNvCxnSpPr>
                <a:cxnSpLocks/>
                <a:stCxn id="14" idx="0"/>
                <a:endCxn id="25" idx="4"/>
              </p:cNvCxnSpPr>
              <p:nvPr/>
            </p:nvCxnSpPr>
            <p:spPr>
              <a:xfrm flipV="1">
                <a:off x="5861447" y="2503127"/>
                <a:ext cx="16653" cy="79103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B7EA8B09-8879-47F9-A548-E40527DC63E7}"/>
                  </a:ext>
                </a:extLst>
              </p:cNvPr>
              <p:cNvCxnSpPr>
                <a:cxnSpLocks/>
                <a:stCxn id="15" idx="0"/>
                <a:endCxn id="13" idx="3"/>
              </p:cNvCxnSpPr>
              <p:nvPr/>
            </p:nvCxnSpPr>
            <p:spPr>
              <a:xfrm flipV="1">
                <a:off x="4583164" y="2466304"/>
                <a:ext cx="472477" cy="83812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766450B8-E2F0-4D20-9344-7D2A33CD11A7}"/>
                  </a:ext>
                </a:extLst>
              </p:cNvPr>
              <p:cNvCxnSpPr>
                <a:cxnSpLocks/>
                <a:stCxn id="15" idx="0"/>
                <a:endCxn id="20" idx="4"/>
              </p:cNvCxnSpPr>
              <p:nvPr/>
            </p:nvCxnSpPr>
            <p:spPr>
              <a:xfrm flipH="1" flipV="1">
                <a:off x="4314946" y="2493483"/>
                <a:ext cx="268218" cy="81094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9FBB64CF-EAC6-4238-BB09-1A801173D4C5}"/>
                  </a:ext>
                </a:extLst>
              </p:cNvPr>
              <p:cNvCxnSpPr>
                <a:cxnSpLocks/>
                <a:stCxn id="16" idx="0"/>
                <a:endCxn id="19" idx="4"/>
              </p:cNvCxnSpPr>
              <p:nvPr/>
            </p:nvCxnSpPr>
            <p:spPr>
              <a:xfrm flipV="1">
                <a:off x="3624788" y="2503127"/>
                <a:ext cx="11406" cy="794343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8E3A459-090A-4011-8A46-1A38FE206B3B}"/>
                  </a:ext>
                </a:extLst>
              </p:cNvPr>
              <p:cNvCxnSpPr>
                <a:cxnSpLocks/>
                <a:stCxn id="17" idx="6"/>
                <a:endCxn id="16" idx="2"/>
              </p:cNvCxnSpPr>
              <p:nvPr/>
            </p:nvCxnSpPr>
            <p:spPr>
              <a:xfrm>
                <a:off x="2974760" y="3429000"/>
                <a:ext cx="514111" cy="438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31AD189C-A695-4235-B0F8-4B3E08CD7724}"/>
                  </a:ext>
                </a:extLst>
              </p:cNvPr>
              <p:cNvCxnSpPr>
                <a:cxnSpLocks/>
                <a:stCxn id="16" idx="6"/>
                <a:endCxn id="15" idx="2"/>
              </p:cNvCxnSpPr>
              <p:nvPr/>
            </p:nvCxnSpPr>
            <p:spPr>
              <a:xfrm>
                <a:off x="3760705" y="3433387"/>
                <a:ext cx="686542" cy="695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A64324D5-F49F-4667-8513-9CCA3E68AE6B}"/>
                  </a:ext>
                </a:extLst>
              </p:cNvPr>
              <p:cNvCxnSpPr>
                <a:cxnSpLocks/>
                <a:stCxn id="15" idx="6"/>
                <a:endCxn id="14" idx="2"/>
              </p:cNvCxnSpPr>
              <p:nvPr/>
            </p:nvCxnSpPr>
            <p:spPr>
              <a:xfrm flipV="1">
                <a:off x="4719081" y="3430075"/>
                <a:ext cx="1006449" cy="1027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D0DCEDEE-AE12-4DF8-9573-1A66AA0EE5CA}"/>
                  </a:ext>
                </a:extLst>
              </p:cNvPr>
              <p:cNvCxnSpPr>
                <a:cxnSpLocks/>
                <a:stCxn id="14" idx="6"/>
                <a:endCxn id="9" idx="2"/>
              </p:cNvCxnSpPr>
              <p:nvPr/>
            </p:nvCxnSpPr>
            <p:spPr>
              <a:xfrm>
                <a:off x="5997365" y="3430075"/>
                <a:ext cx="522818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id="{E0939506-F9A5-4E2A-850B-30C64D38DC1F}"/>
                  </a:ext>
                </a:extLst>
              </p:cNvPr>
              <p:cNvSpPr/>
              <p:nvPr/>
            </p:nvSpPr>
            <p:spPr>
              <a:xfrm>
                <a:off x="2721909" y="1104569"/>
                <a:ext cx="271834" cy="290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U</a:t>
                </a:r>
              </a:p>
            </p:txBody>
          </p:sp>
          <p:cxnSp>
            <p:nvCxnSpPr>
              <p:cNvPr id="377" name="Conector reto 376">
                <a:extLst>
                  <a:ext uri="{FF2B5EF4-FFF2-40B4-BE49-F238E27FC236}">
                    <a16:creationId xmlns:a16="http://schemas.microsoft.com/office/drawing/2014/main" id="{D7588426-DC8F-45BD-87E8-8FB7336F33AA}"/>
                  </a:ext>
                </a:extLst>
              </p:cNvPr>
              <p:cNvCxnSpPr>
                <a:cxnSpLocks/>
                <a:stCxn id="363" idx="4"/>
                <a:endCxn id="23" idx="0"/>
              </p:cNvCxnSpPr>
              <p:nvPr/>
            </p:nvCxnSpPr>
            <p:spPr>
              <a:xfrm flipH="1">
                <a:off x="2853694" y="1395348"/>
                <a:ext cx="4132" cy="210639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CaixaDeTexto 379">
                <a:extLst>
                  <a:ext uri="{FF2B5EF4-FFF2-40B4-BE49-F238E27FC236}">
                    <a16:creationId xmlns:a16="http://schemas.microsoft.com/office/drawing/2014/main" id="{04D976EB-88BD-46AE-9232-3F0EBEBA3A13}"/>
                  </a:ext>
                </a:extLst>
              </p:cNvPr>
              <p:cNvSpPr txBox="1"/>
              <p:nvPr/>
            </p:nvSpPr>
            <p:spPr>
              <a:xfrm>
                <a:off x="2473484" y="1968920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120</a:t>
                </a:r>
              </a:p>
            </p:txBody>
          </p:sp>
          <p:sp>
            <p:nvSpPr>
              <p:cNvPr id="384" name="CaixaDeTexto 383">
                <a:extLst>
                  <a:ext uri="{FF2B5EF4-FFF2-40B4-BE49-F238E27FC236}">
                    <a16:creationId xmlns:a16="http://schemas.microsoft.com/office/drawing/2014/main" id="{793A3D8B-9A3F-4AD3-B0AE-99B17BFD23C2}"/>
                  </a:ext>
                </a:extLst>
              </p:cNvPr>
              <p:cNvSpPr txBox="1"/>
              <p:nvPr/>
            </p:nvSpPr>
            <p:spPr>
              <a:xfrm>
                <a:off x="8103238" y="2153666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200</a:t>
                </a:r>
              </a:p>
            </p:txBody>
          </p:sp>
          <p:sp>
            <p:nvSpPr>
              <p:cNvPr id="388" name="CaixaDeTexto 387">
                <a:extLst>
                  <a:ext uri="{FF2B5EF4-FFF2-40B4-BE49-F238E27FC236}">
                    <a16:creationId xmlns:a16="http://schemas.microsoft.com/office/drawing/2014/main" id="{36250881-EAB7-4720-A930-14E9DCF0D45F}"/>
                  </a:ext>
                </a:extLst>
              </p:cNvPr>
              <p:cNvSpPr txBox="1"/>
              <p:nvPr/>
            </p:nvSpPr>
            <p:spPr>
              <a:xfrm>
                <a:off x="6047516" y="985014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80</a:t>
                </a:r>
              </a:p>
            </p:txBody>
          </p:sp>
          <p:sp>
            <p:nvSpPr>
              <p:cNvPr id="389" name="CaixaDeTexto 388">
                <a:extLst>
                  <a:ext uri="{FF2B5EF4-FFF2-40B4-BE49-F238E27FC236}">
                    <a16:creationId xmlns:a16="http://schemas.microsoft.com/office/drawing/2014/main" id="{C1362364-5680-4800-B26B-1A2B11F0F351}"/>
                  </a:ext>
                </a:extLst>
              </p:cNvPr>
              <p:cNvSpPr txBox="1"/>
              <p:nvPr/>
            </p:nvSpPr>
            <p:spPr>
              <a:xfrm>
                <a:off x="5343874" y="951107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55</a:t>
                </a:r>
              </a:p>
            </p:txBody>
          </p:sp>
          <p:sp>
            <p:nvSpPr>
              <p:cNvPr id="390" name="CaixaDeTexto 389">
                <a:extLst>
                  <a:ext uri="{FF2B5EF4-FFF2-40B4-BE49-F238E27FC236}">
                    <a16:creationId xmlns:a16="http://schemas.microsoft.com/office/drawing/2014/main" id="{2FEE9DA6-0D10-45C1-8AC3-AC1E0318BAF6}"/>
                  </a:ext>
                </a:extLst>
              </p:cNvPr>
              <p:cNvSpPr txBox="1"/>
              <p:nvPr/>
            </p:nvSpPr>
            <p:spPr>
              <a:xfrm>
                <a:off x="4532301" y="946385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120</a:t>
                </a:r>
              </a:p>
            </p:txBody>
          </p:sp>
          <p:sp>
            <p:nvSpPr>
              <p:cNvPr id="391" name="CaixaDeTexto 390">
                <a:extLst>
                  <a:ext uri="{FF2B5EF4-FFF2-40B4-BE49-F238E27FC236}">
                    <a16:creationId xmlns:a16="http://schemas.microsoft.com/office/drawing/2014/main" id="{E14D5B80-B65D-44E3-BFA4-E9EC4FB2EA02}"/>
                  </a:ext>
                </a:extLst>
              </p:cNvPr>
              <p:cNvSpPr txBox="1"/>
              <p:nvPr/>
            </p:nvSpPr>
            <p:spPr>
              <a:xfrm>
                <a:off x="3761551" y="9463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70</a:t>
                </a:r>
              </a:p>
            </p:txBody>
          </p:sp>
          <p:sp>
            <p:nvSpPr>
              <p:cNvPr id="392" name="CaixaDeTexto 391">
                <a:extLst>
                  <a:ext uri="{FF2B5EF4-FFF2-40B4-BE49-F238E27FC236}">
                    <a16:creationId xmlns:a16="http://schemas.microsoft.com/office/drawing/2014/main" id="{BD3F3BCD-869C-4DD9-BD5C-BDE91F679243}"/>
                  </a:ext>
                </a:extLst>
              </p:cNvPr>
              <p:cNvSpPr txBox="1"/>
              <p:nvPr/>
            </p:nvSpPr>
            <p:spPr>
              <a:xfrm>
                <a:off x="2989351" y="946385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394" name="CaixaDeTexto 393">
                <a:extLst>
                  <a:ext uri="{FF2B5EF4-FFF2-40B4-BE49-F238E27FC236}">
                    <a16:creationId xmlns:a16="http://schemas.microsoft.com/office/drawing/2014/main" id="{2F0EF714-C659-406E-A7D2-48CD01796075}"/>
                  </a:ext>
                </a:extLst>
              </p:cNvPr>
              <p:cNvSpPr txBox="1"/>
              <p:nvPr/>
            </p:nvSpPr>
            <p:spPr>
              <a:xfrm>
                <a:off x="3022551" y="342641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80</a:t>
                </a:r>
              </a:p>
            </p:txBody>
          </p:sp>
          <p:sp>
            <p:nvSpPr>
              <p:cNvPr id="395" name="CaixaDeTexto 394">
                <a:extLst>
                  <a:ext uri="{FF2B5EF4-FFF2-40B4-BE49-F238E27FC236}">
                    <a16:creationId xmlns:a16="http://schemas.microsoft.com/office/drawing/2014/main" id="{18171FB7-BC67-49A2-BFA1-9C079E655290}"/>
                  </a:ext>
                </a:extLst>
              </p:cNvPr>
              <p:cNvSpPr txBox="1"/>
              <p:nvPr/>
            </p:nvSpPr>
            <p:spPr>
              <a:xfrm>
                <a:off x="2518492" y="275757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96</a:t>
                </a:r>
              </a:p>
            </p:txBody>
          </p:sp>
          <p:sp>
            <p:nvSpPr>
              <p:cNvPr id="396" name="CaixaDeTexto 395">
                <a:extLst>
                  <a:ext uri="{FF2B5EF4-FFF2-40B4-BE49-F238E27FC236}">
                    <a16:creationId xmlns:a16="http://schemas.microsoft.com/office/drawing/2014/main" id="{B153BFBA-7067-40B6-8F89-3292BC478567}"/>
                  </a:ext>
                </a:extLst>
              </p:cNvPr>
              <p:cNvSpPr txBox="1"/>
              <p:nvPr/>
            </p:nvSpPr>
            <p:spPr>
              <a:xfrm>
                <a:off x="6063181" y="3437762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397" name="CaixaDeTexto 396">
                <a:extLst>
                  <a:ext uri="{FF2B5EF4-FFF2-40B4-BE49-F238E27FC236}">
                    <a16:creationId xmlns:a16="http://schemas.microsoft.com/office/drawing/2014/main" id="{E3BF719B-ACEA-427A-A4C6-FEEF4C618ECD}"/>
                  </a:ext>
                </a:extLst>
              </p:cNvPr>
              <p:cNvSpPr txBox="1"/>
              <p:nvPr/>
            </p:nvSpPr>
            <p:spPr>
              <a:xfrm>
                <a:off x="5014721" y="343467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98</a:t>
                </a:r>
              </a:p>
            </p:txBody>
          </p:sp>
          <p:sp>
            <p:nvSpPr>
              <p:cNvPr id="398" name="CaixaDeTexto 397">
                <a:extLst>
                  <a:ext uri="{FF2B5EF4-FFF2-40B4-BE49-F238E27FC236}">
                    <a16:creationId xmlns:a16="http://schemas.microsoft.com/office/drawing/2014/main" id="{EE003FB0-FDCA-4284-9BEE-F57BC4CA5DE9}"/>
                  </a:ext>
                </a:extLst>
              </p:cNvPr>
              <p:cNvSpPr txBox="1"/>
              <p:nvPr/>
            </p:nvSpPr>
            <p:spPr>
              <a:xfrm>
                <a:off x="3949039" y="3426414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73</a:t>
                </a:r>
              </a:p>
            </p:txBody>
          </p:sp>
          <p:sp>
            <p:nvSpPr>
              <p:cNvPr id="399" name="CaixaDeTexto 398">
                <a:extLst>
                  <a:ext uri="{FF2B5EF4-FFF2-40B4-BE49-F238E27FC236}">
                    <a16:creationId xmlns:a16="http://schemas.microsoft.com/office/drawing/2014/main" id="{84280889-B20F-4A26-B06D-E9C6F6A68258}"/>
                  </a:ext>
                </a:extLst>
              </p:cNvPr>
              <p:cNvSpPr txBox="1"/>
              <p:nvPr/>
            </p:nvSpPr>
            <p:spPr>
              <a:xfrm>
                <a:off x="7402826" y="2109750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150</a:t>
                </a:r>
              </a:p>
            </p:txBody>
          </p:sp>
          <p:sp>
            <p:nvSpPr>
              <p:cNvPr id="400" name="CaixaDeTexto 399">
                <a:extLst>
                  <a:ext uri="{FF2B5EF4-FFF2-40B4-BE49-F238E27FC236}">
                    <a16:creationId xmlns:a16="http://schemas.microsoft.com/office/drawing/2014/main" id="{655A62FF-83B3-4D22-AFAC-B18171E74FA8}"/>
                  </a:ext>
                </a:extLst>
              </p:cNvPr>
              <p:cNvSpPr txBox="1"/>
              <p:nvPr/>
            </p:nvSpPr>
            <p:spPr>
              <a:xfrm>
                <a:off x="6643016" y="168329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90</a:t>
                </a:r>
              </a:p>
            </p:txBody>
          </p:sp>
          <p:sp>
            <p:nvSpPr>
              <p:cNvPr id="401" name="CaixaDeTexto 400">
                <a:extLst>
                  <a:ext uri="{FF2B5EF4-FFF2-40B4-BE49-F238E27FC236}">
                    <a16:creationId xmlns:a16="http://schemas.microsoft.com/office/drawing/2014/main" id="{9DC0390A-D1DE-4256-ADED-57B349929A63}"/>
                  </a:ext>
                </a:extLst>
              </p:cNvPr>
              <p:cNvSpPr txBox="1"/>
              <p:nvPr/>
            </p:nvSpPr>
            <p:spPr>
              <a:xfrm>
                <a:off x="6659064" y="270430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70</a:t>
                </a:r>
              </a:p>
            </p:txBody>
          </p:sp>
          <p:sp>
            <p:nvSpPr>
              <p:cNvPr id="402" name="CaixaDeTexto 401">
                <a:extLst>
                  <a:ext uri="{FF2B5EF4-FFF2-40B4-BE49-F238E27FC236}">
                    <a16:creationId xmlns:a16="http://schemas.microsoft.com/office/drawing/2014/main" id="{C09A9495-9FC6-4611-8089-748386DD3913}"/>
                  </a:ext>
                </a:extLst>
              </p:cNvPr>
              <p:cNvSpPr txBox="1"/>
              <p:nvPr/>
            </p:nvSpPr>
            <p:spPr>
              <a:xfrm>
                <a:off x="4849978" y="2746866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50</a:t>
                </a:r>
              </a:p>
            </p:txBody>
          </p:sp>
          <p:sp>
            <p:nvSpPr>
              <p:cNvPr id="406" name="CaixaDeTexto 405">
                <a:extLst>
                  <a:ext uri="{FF2B5EF4-FFF2-40B4-BE49-F238E27FC236}">
                    <a16:creationId xmlns:a16="http://schemas.microsoft.com/office/drawing/2014/main" id="{C7622AFD-9D42-40A3-AE8C-04E8E9348AAB}"/>
                  </a:ext>
                </a:extLst>
              </p:cNvPr>
              <p:cNvSpPr txBox="1"/>
              <p:nvPr/>
            </p:nvSpPr>
            <p:spPr>
              <a:xfrm>
                <a:off x="4099332" y="27460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50</a:t>
                </a:r>
              </a:p>
            </p:txBody>
          </p:sp>
          <p:sp>
            <p:nvSpPr>
              <p:cNvPr id="407" name="CaixaDeTexto 406">
                <a:extLst>
                  <a:ext uri="{FF2B5EF4-FFF2-40B4-BE49-F238E27FC236}">
                    <a16:creationId xmlns:a16="http://schemas.microsoft.com/office/drawing/2014/main" id="{263D4841-CD2B-4D51-A197-DC60A4A6BFCE}"/>
                  </a:ext>
                </a:extLst>
              </p:cNvPr>
              <p:cNvSpPr txBox="1"/>
              <p:nvPr/>
            </p:nvSpPr>
            <p:spPr>
              <a:xfrm>
                <a:off x="5839242" y="272186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90</a:t>
                </a:r>
              </a:p>
            </p:txBody>
          </p:sp>
          <p:sp>
            <p:nvSpPr>
              <p:cNvPr id="408" name="CaixaDeTexto 407">
                <a:extLst>
                  <a:ext uri="{FF2B5EF4-FFF2-40B4-BE49-F238E27FC236}">
                    <a16:creationId xmlns:a16="http://schemas.microsoft.com/office/drawing/2014/main" id="{BC0D9B61-18B4-43B8-8C39-3046520CEBB3}"/>
                  </a:ext>
                </a:extLst>
              </p:cNvPr>
              <p:cNvSpPr txBox="1"/>
              <p:nvPr/>
            </p:nvSpPr>
            <p:spPr>
              <a:xfrm>
                <a:off x="6077378" y="210975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75</a:t>
                </a:r>
              </a:p>
            </p:txBody>
          </p:sp>
          <p:sp>
            <p:nvSpPr>
              <p:cNvPr id="409" name="CaixaDeTexto 408">
                <a:extLst>
                  <a:ext uri="{FF2B5EF4-FFF2-40B4-BE49-F238E27FC236}">
                    <a16:creationId xmlns:a16="http://schemas.microsoft.com/office/drawing/2014/main" id="{A92CDCBA-36F4-4AD3-9D61-3EFE5E4C9A7E}"/>
                  </a:ext>
                </a:extLst>
              </p:cNvPr>
              <p:cNvSpPr txBox="1"/>
              <p:nvPr/>
            </p:nvSpPr>
            <p:spPr>
              <a:xfrm>
                <a:off x="5861447" y="165513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45</a:t>
                </a:r>
              </a:p>
            </p:txBody>
          </p:sp>
          <p:sp>
            <p:nvSpPr>
              <p:cNvPr id="410" name="CaixaDeTexto 409">
                <a:extLst>
                  <a:ext uri="{FF2B5EF4-FFF2-40B4-BE49-F238E27FC236}">
                    <a16:creationId xmlns:a16="http://schemas.microsoft.com/office/drawing/2014/main" id="{2F708FE6-F234-4987-AEC0-AC5D2A383757}"/>
                  </a:ext>
                </a:extLst>
              </p:cNvPr>
              <p:cNvSpPr txBox="1"/>
              <p:nvPr/>
            </p:nvSpPr>
            <p:spPr>
              <a:xfrm>
                <a:off x="5156512" y="166243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60</a:t>
                </a:r>
              </a:p>
            </p:txBody>
          </p:sp>
          <p:sp>
            <p:nvSpPr>
              <p:cNvPr id="411" name="CaixaDeTexto 410">
                <a:extLst>
                  <a:ext uri="{FF2B5EF4-FFF2-40B4-BE49-F238E27FC236}">
                    <a16:creationId xmlns:a16="http://schemas.microsoft.com/office/drawing/2014/main" id="{D2E1568B-A5FA-4D5B-BE8C-2B7F67420F34}"/>
                  </a:ext>
                </a:extLst>
              </p:cNvPr>
              <p:cNvSpPr txBox="1"/>
              <p:nvPr/>
            </p:nvSpPr>
            <p:spPr>
              <a:xfrm>
                <a:off x="5319384" y="210974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55</a:t>
                </a:r>
              </a:p>
            </p:txBody>
          </p:sp>
          <p:sp>
            <p:nvSpPr>
              <p:cNvPr id="415" name="CaixaDeTexto 414">
                <a:extLst>
                  <a:ext uri="{FF2B5EF4-FFF2-40B4-BE49-F238E27FC236}">
                    <a16:creationId xmlns:a16="http://schemas.microsoft.com/office/drawing/2014/main" id="{B781EEAC-630A-4329-A18E-6EF1EC526B7E}"/>
                  </a:ext>
                </a:extLst>
              </p:cNvPr>
              <p:cNvSpPr txBox="1"/>
              <p:nvPr/>
            </p:nvSpPr>
            <p:spPr>
              <a:xfrm>
                <a:off x="4519320" y="2128263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416" name="CaixaDeTexto 415">
                <a:extLst>
                  <a:ext uri="{FF2B5EF4-FFF2-40B4-BE49-F238E27FC236}">
                    <a16:creationId xmlns:a16="http://schemas.microsoft.com/office/drawing/2014/main" id="{0569255F-D906-4757-A0EB-6DDB5D6547C0}"/>
                  </a:ext>
                </a:extLst>
              </p:cNvPr>
              <p:cNvSpPr txBox="1"/>
              <p:nvPr/>
            </p:nvSpPr>
            <p:spPr>
              <a:xfrm>
                <a:off x="4300676" y="1660467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86</a:t>
                </a:r>
              </a:p>
            </p:txBody>
          </p:sp>
          <p:sp>
            <p:nvSpPr>
              <p:cNvPr id="418" name="CaixaDeTexto 417">
                <a:extLst>
                  <a:ext uri="{FF2B5EF4-FFF2-40B4-BE49-F238E27FC236}">
                    <a16:creationId xmlns:a16="http://schemas.microsoft.com/office/drawing/2014/main" id="{E55B839F-8B6B-4D0B-8C42-D309EBEF2A57}"/>
                  </a:ext>
                </a:extLst>
              </p:cNvPr>
              <p:cNvSpPr txBox="1"/>
              <p:nvPr/>
            </p:nvSpPr>
            <p:spPr>
              <a:xfrm>
                <a:off x="3595741" y="166245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80</a:t>
                </a:r>
              </a:p>
            </p:txBody>
          </p:sp>
          <p:sp>
            <p:nvSpPr>
              <p:cNvPr id="419" name="CaixaDeTexto 418">
                <a:extLst>
                  <a:ext uri="{FF2B5EF4-FFF2-40B4-BE49-F238E27FC236}">
                    <a16:creationId xmlns:a16="http://schemas.microsoft.com/office/drawing/2014/main" id="{B9ACDFC8-0D4A-4CA8-81E0-22A4F964ADE0}"/>
                  </a:ext>
                </a:extLst>
              </p:cNvPr>
              <p:cNvSpPr txBox="1"/>
              <p:nvPr/>
            </p:nvSpPr>
            <p:spPr>
              <a:xfrm>
                <a:off x="3034714" y="2070513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75</a:t>
                </a:r>
              </a:p>
            </p:txBody>
          </p:sp>
        </p:grpSp>
        <p:sp>
          <p:nvSpPr>
            <p:cNvPr id="421" name="CaixaDeTexto 420">
              <a:extLst>
                <a:ext uri="{FF2B5EF4-FFF2-40B4-BE49-F238E27FC236}">
                  <a16:creationId xmlns:a16="http://schemas.microsoft.com/office/drawing/2014/main" id="{7E3FA2C7-6FCC-4091-B5EE-7BCB5925B7A4}"/>
                </a:ext>
              </a:extLst>
            </p:cNvPr>
            <p:cNvSpPr txBox="1"/>
            <p:nvPr/>
          </p:nvSpPr>
          <p:spPr>
            <a:xfrm>
              <a:off x="3945216" y="439851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23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4C007685-3121-4ED5-9F3C-9BAF684DD8F7}"/>
              </a:ext>
            </a:extLst>
          </p:cNvPr>
          <p:cNvSpPr txBox="1"/>
          <p:nvPr/>
        </p:nvSpPr>
        <p:spPr>
          <a:xfrm>
            <a:off x="3716109" y="44312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70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BE52D311-1F58-4F87-8139-E5AF6F41EE1A}"/>
              </a:ext>
            </a:extLst>
          </p:cNvPr>
          <p:cNvGrpSpPr/>
          <p:nvPr/>
        </p:nvGrpSpPr>
        <p:grpSpPr>
          <a:xfrm>
            <a:off x="18730" y="378060"/>
            <a:ext cx="12592370" cy="6117990"/>
            <a:chOff x="2735201" y="2511660"/>
            <a:chExt cx="6077270" cy="276837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30D08367-B648-4BFD-8D3E-65FB3F3F3922}"/>
                </a:ext>
              </a:extLst>
            </p:cNvPr>
            <p:cNvGrpSpPr/>
            <p:nvPr/>
          </p:nvGrpSpPr>
          <p:grpSpPr>
            <a:xfrm>
              <a:off x="2735201" y="2511660"/>
              <a:ext cx="6077270" cy="2768376"/>
              <a:chOff x="2446276" y="946385"/>
              <a:chExt cx="6077270" cy="2768376"/>
            </a:xfrm>
          </p:grpSpPr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E956A534-D7F4-404E-B653-F7706AD9038F}"/>
                  </a:ext>
                </a:extLst>
              </p:cNvPr>
              <p:cNvSpPr txBox="1"/>
              <p:nvPr/>
            </p:nvSpPr>
            <p:spPr>
              <a:xfrm>
                <a:off x="6829944" y="1001312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E995CD79-5D5F-4B4E-B665-C87A0EDE6064}"/>
                  </a:ext>
                </a:extLst>
              </p:cNvPr>
              <p:cNvSpPr txBox="1"/>
              <p:nvPr/>
            </p:nvSpPr>
            <p:spPr>
              <a:xfrm>
                <a:off x="2446276" y="1362833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1346DEB3-4689-48EF-B476-6AE16C3A6EA1}"/>
                  </a:ext>
                </a:extLst>
              </p:cNvPr>
              <p:cNvSpPr txBox="1"/>
              <p:nvPr/>
            </p:nvSpPr>
            <p:spPr>
              <a:xfrm>
                <a:off x="7554184" y="1001312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120</a:t>
                </a:r>
              </a:p>
            </p:txBody>
          </p:sp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ACDF4162-E380-455B-9690-3EEC8F24CE94}"/>
                  </a:ext>
                </a:extLst>
              </p:cNvPr>
              <p:cNvSpPr txBox="1"/>
              <p:nvPr/>
            </p:nvSpPr>
            <p:spPr>
              <a:xfrm>
                <a:off x="3805551" y="212892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94</a:t>
                </a:r>
              </a:p>
            </p:txBody>
          </p:sp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27D6C475-5E84-4478-B00D-D4AD83E9408B}"/>
                  </a:ext>
                </a:extLst>
              </p:cNvPr>
              <p:cNvSpPr txBox="1"/>
              <p:nvPr/>
            </p:nvSpPr>
            <p:spPr>
              <a:xfrm>
                <a:off x="6873040" y="3426416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D83DC49E-78C1-4B10-B4CB-ACB4434972B5}"/>
                  </a:ext>
                </a:extLst>
              </p:cNvPr>
              <p:cNvSpPr txBox="1"/>
              <p:nvPr/>
            </p:nvSpPr>
            <p:spPr>
              <a:xfrm>
                <a:off x="7563348" y="3426417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180</a:t>
                </a: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E4DEC9BC-2139-4667-9543-94EB4A6B582E}"/>
                  </a:ext>
                </a:extLst>
              </p:cNvPr>
              <p:cNvSpPr/>
              <p:nvPr/>
            </p:nvSpPr>
            <p:spPr>
              <a:xfrm>
                <a:off x="7965329" y="3299293"/>
                <a:ext cx="271834" cy="2718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0868CBAD-952C-4961-80E5-89078601EE18}"/>
                  </a:ext>
                </a:extLst>
              </p:cNvPr>
              <p:cNvSpPr/>
              <p:nvPr/>
            </p:nvSpPr>
            <p:spPr>
              <a:xfrm>
                <a:off x="7965329" y="1123514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13</a:t>
                </a:r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83ACA652-19E3-4BC0-B3D8-5E060DF76F32}"/>
                  </a:ext>
                </a:extLst>
              </p:cNvPr>
              <p:cNvSpPr/>
              <p:nvPr/>
            </p:nvSpPr>
            <p:spPr>
              <a:xfrm>
                <a:off x="7291514" y="1127436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14</a:t>
                </a:r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01EE46A7-D12E-482D-81D8-CCDA6CE3CECF}"/>
                  </a:ext>
                </a:extLst>
              </p:cNvPr>
              <p:cNvSpPr/>
              <p:nvPr/>
            </p:nvSpPr>
            <p:spPr>
              <a:xfrm>
                <a:off x="7310754" y="3299293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947416AB-AF7F-405B-86CF-AAAB6F1D7730}"/>
                  </a:ext>
                </a:extLst>
              </p:cNvPr>
              <p:cNvSpPr/>
              <p:nvPr/>
            </p:nvSpPr>
            <p:spPr>
              <a:xfrm>
                <a:off x="6520182" y="3294158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FD0B1288-3203-418E-B4D1-23B0E0797BC2}"/>
                  </a:ext>
                </a:extLst>
              </p:cNvPr>
              <p:cNvSpPr/>
              <p:nvPr/>
            </p:nvSpPr>
            <p:spPr>
              <a:xfrm>
                <a:off x="6511890" y="2234627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7</a:t>
                </a:r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F89E65C-C67C-4E20-8EEE-F673D6B1CEF9}"/>
                  </a:ext>
                </a:extLst>
              </p:cNvPr>
              <p:cNvSpPr/>
              <p:nvPr/>
            </p:nvSpPr>
            <p:spPr>
              <a:xfrm>
                <a:off x="6516849" y="1123514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15</a:t>
                </a:r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369EFD82-4B03-4C28-9B3D-5A6AA2D5652A}"/>
                  </a:ext>
                </a:extLst>
              </p:cNvPr>
              <p:cNvSpPr/>
              <p:nvPr/>
            </p:nvSpPr>
            <p:spPr>
              <a:xfrm>
                <a:off x="5015832" y="1094807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17</a:t>
                </a:r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74C84267-703B-4DBE-972D-3CBA09FBEB53}"/>
                  </a:ext>
                </a:extLst>
              </p:cNvPr>
              <p:cNvSpPr/>
              <p:nvPr/>
            </p:nvSpPr>
            <p:spPr>
              <a:xfrm>
                <a:off x="5015832" y="2234279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9</a:t>
                </a:r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0AD8013F-11D3-4DF7-8045-57217DF8A38B}"/>
                  </a:ext>
                </a:extLst>
              </p:cNvPr>
              <p:cNvSpPr/>
              <p:nvPr/>
            </p:nvSpPr>
            <p:spPr>
              <a:xfrm>
                <a:off x="5725530" y="3294158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CD63E6AC-639D-4383-8D18-7FA9A9118C8B}"/>
                  </a:ext>
                </a:extLst>
              </p:cNvPr>
              <p:cNvSpPr/>
              <p:nvPr/>
            </p:nvSpPr>
            <p:spPr>
              <a:xfrm>
                <a:off x="4447247" y="3304428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4</a:t>
                </a: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5E34ADBD-6BE2-483A-B5AA-4232429CB116}"/>
                  </a:ext>
                </a:extLst>
              </p:cNvPr>
              <p:cNvSpPr/>
              <p:nvPr/>
            </p:nvSpPr>
            <p:spPr>
              <a:xfrm>
                <a:off x="3488871" y="3297470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5</a:t>
                </a:r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23AA42C2-32D4-4841-97A1-44DB42DB505F}"/>
                  </a:ext>
                </a:extLst>
              </p:cNvPr>
              <p:cNvSpPr/>
              <p:nvPr/>
            </p:nvSpPr>
            <p:spPr>
              <a:xfrm>
                <a:off x="2702926" y="3293083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6</a:t>
                </a:r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2A25D000-2BF8-4AB6-A9EF-A0A2707CC83D}"/>
                  </a:ext>
                </a:extLst>
              </p:cNvPr>
              <p:cNvSpPr/>
              <p:nvPr/>
            </p:nvSpPr>
            <p:spPr>
              <a:xfrm>
                <a:off x="2717777" y="2227232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12</a:t>
                </a:r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822D5032-CF94-4BD4-A32A-A7DEAAEDCB5A}"/>
                  </a:ext>
                </a:extLst>
              </p:cNvPr>
              <p:cNvSpPr/>
              <p:nvPr/>
            </p:nvSpPr>
            <p:spPr>
              <a:xfrm>
                <a:off x="3500277" y="2231293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11</a:t>
                </a:r>
              </a:p>
            </p:txBody>
          </p: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C31F8BC8-C304-4806-9720-8C90D3EA28CB}"/>
                  </a:ext>
                </a:extLst>
              </p:cNvPr>
              <p:cNvSpPr/>
              <p:nvPr/>
            </p:nvSpPr>
            <p:spPr>
              <a:xfrm>
                <a:off x="4179029" y="2221649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10</a:t>
                </a:r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F854058B-DD3C-43EF-B0B9-67998E9037BA}"/>
                  </a:ext>
                </a:extLst>
              </p:cNvPr>
              <p:cNvSpPr/>
              <p:nvPr/>
            </p:nvSpPr>
            <p:spPr>
              <a:xfrm>
                <a:off x="4179029" y="1093782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18</a:t>
                </a: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EA9880FF-0E75-43CE-B7FB-CA43B20AFD02}"/>
                  </a:ext>
                </a:extLst>
              </p:cNvPr>
              <p:cNvSpPr/>
              <p:nvPr/>
            </p:nvSpPr>
            <p:spPr>
              <a:xfrm>
                <a:off x="3499690" y="1094807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19</a:t>
                </a:r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7A8CCDFE-E494-497E-A7E2-B8E5802CE1E6}"/>
                  </a:ext>
                </a:extLst>
              </p:cNvPr>
              <p:cNvSpPr/>
              <p:nvPr/>
            </p:nvSpPr>
            <p:spPr>
              <a:xfrm>
                <a:off x="2717777" y="1605987"/>
                <a:ext cx="271834" cy="2718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BCD67FB9-2EF7-4B5A-BA22-638EB58C6F2A}"/>
                  </a:ext>
                </a:extLst>
              </p:cNvPr>
              <p:cNvSpPr/>
              <p:nvPr/>
            </p:nvSpPr>
            <p:spPr>
              <a:xfrm>
                <a:off x="5742183" y="1111972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16</a:t>
                </a:r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58309E42-7612-4747-A2FB-9BEA79B54B28}"/>
                  </a:ext>
                </a:extLst>
              </p:cNvPr>
              <p:cNvSpPr/>
              <p:nvPr/>
            </p:nvSpPr>
            <p:spPr>
              <a:xfrm>
                <a:off x="5742183" y="2231293"/>
                <a:ext cx="271834" cy="2718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8</a:t>
                </a:r>
              </a:p>
            </p:txBody>
          </p: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71BFC60E-E4EE-4350-9771-FD3EC517051E}"/>
                  </a:ext>
                </a:extLst>
              </p:cNvPr>
              <p:cNvCxnSpPr>
                <a:cxnSpLocks/>
                <a:stCxn id="114" idx="0"/>
                <a:endCxn id="115" idx="4"/>
              </p:cNvCxnSpPr>
              <p:nvPr/>
            </p:nvCxnSpPr>
            <p:spPr>
              <a:xfrm flipV="1">
                <a:off x="2838843" y="2499066"/>
                <a:ext cx="14851" cy="79401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C873E6C1-4C01-48B1-96AF-D1C7310F65B8}"/>
                  </a:ext>
                </a:extLst>
              </p:cNvPr>
              <p:cNvCxnSpPr>
                <a:cxnSpLocks/>
                <a:stCxn id="116" idx="2"/>
                <a:endCxn id="115" idx="6"/>
              </p:cNvCxnSpPr>
              <p:nvPr/>
            </p:nvCxnSpPr>
            <p:spPr>
              <a:xfrm flipH="1" flipV="1">
                <a:off x="2989611" y="2363149"/>
                <a:ext cx="510666" cy="406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C2E4B2DD-FAA3-4521-B21F-74D104248D1B}"/>
                  </a:ext>
                </a:extLst>
              </p:cNvPr>
              <p:cNvCxnSpPr>
                <a:cxnSpLocks/>
                <a:stCxn id="117" idx="2"/>
                <a:endCxn id="116" idx="6"/>
              </p:cNvCxnSpPr>
              <p:nvPr/>
            </p:nvCxnSpPr>
            <p:spPr>
              <a:xfrm flipH="1">
                <a:off x="3772111" y="2357566"/>
                <a:ext cx="406918" cy="964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7CD96374-C832-4A2C-8031-4AA487970D37}"/>
                  </a:ext>
                </a:extLst>
              </p:cNvPr>
              <p:cNvCxnSpPr>
                <a:cxnSpLocks/>
                <a:stCxn id="110" idx="2"/>
                <a:endCxn id="117" idx="6"/>
              </p:cNvCxnSpPr>
              <p:nvPr/>
            </p:nvCxnSpPr>
            <p:spPr>
              <a:xfrm flipH="1" flipV="1">
                <a:off x="4450863" y="2357566"/>
                <a:ext cx="564969" cy="1263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to 126">
                <a:extLst>
                  <a:ext uri="{FF2B5EF4-FFF2-40B4-BE49-F238E27FC236}">
                    <a16:creationId xmlns:a16="http://schemas.microsoft.com/office/drawing/2014/main" id="{05FEAED6-F6AA-4AFE-A099-0F811641075C}"/>
                  </a:ext>
                </a:extLst>
              </p:cNvPr>
              <p:cNvCxnSpPr>
                <a:cxnSpLocks/>
                <a:stCxn id="122" idx="2"/>
                <a:endCxn id="110" idx="6"/>
              </p:cNvCxnSpPr>
              <p:nvPr/>
            </p:nvCxnSpPr>
            <p:spPr>
              <a:xfrm flipH="1">
                <a:off x="5287666" y="2367210"/>
                <a:ext cx="454517" cy="298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to 127">
                <a:extLst>
                  <a:ext uri="{FF2B5EF4-FFF2-40B4-BE49-F238E27FC236}">
                    <a16:creationId xmlns:a16="http://schemas.microsoft.com/office/drawing/2014/main" id="{21F1012D-4FFA-419B-AFAE-2C962AF105C7}"/>
                  </a:ext>
                </a:extLst>
              </p:cNvPr>
              <p:cNvCxnSpPr>
                <a:cxnSpLocks/>
                <a:stCxn id="107" idx="2"/>
                <a:endCxn id="122" idx="6"/>
              </p:cNvCxnSpPr>
              <p:nvPr/>
            </p:nvCxnSpPr>
            <p:spPr>
              <a:xfrm flipH="1" flipV="1">
                <a:off x="6014017" y="2367210"/>
                <a:ext cx="497873" cy="333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>
                <a:extLst>
                  <a:ext uri="{FF2B5EF4-FFF2-40B4-BE49-F238E27FC236}">
                    <a16:creationId xmlns:a16="http://schemas.microsoft.com/office/drawing/2014/main" id="{6E847E28-FD6E-4112-B4C9-C55D0182840F}"/>
                  </a:ext>
                </a:extLst>
              </p:cNvPr>
              <p:cNvCxnSpPr>
                <a:cxnSpLocks/>
                <a:stCxn id="107" idx="0"/>
                <a:endCxn id="108" idx="4"/>
              </p:cNvCxnSpPr>
              <p:nvPr/>
            </p:nvCxnSpPr>
            <p:spPr>
              <a:xfrm flipV="1">
                <a:off x="6647807" y="1395348"/>
                <a:ext cx="4959" cy="839279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to 129">
                <a:extLst>
                  <a:ext uri="{FF2B5EF4-FFF2-40B4-BE49-F238E27FC236}">
                    <a16:creationId xmlns:a16="http://schemas.microsoft.com/office/drawing/2014/main" id="{5C5D59D0-C079-4198-BBA3-99859BCCCE61}"/>
                  </a:ext>
                </a:extLst>
              </p:cNvPr>
              <p:cNvCxnSpPr>
                <a:cxnSpLocks/>
                <a:stCxn id="104" idx="0"/>
                <a:endCxn id="103" idx="4"/>
              </p:cNvCxnSpPr>
              <p:nvPr/>
            </p:nvCxnSpPr>
            <p:spPr>
              <a:xfrm flipH="1" flipV="1">
                <a:off x="7427431" y="1399270"/>
                <a:ext cx="19240" cy="1900023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to 130">
                <a:extLst>
                  <a:ext uri="{FF2B5EF4-FFF2-40B4-BE49-F238E27FC236}">
                    <a16:creationId xmlns:a16="http://schemas.microsoft.com/office/drawing/2014/main" id="{30F1E285-A052-4D9C-A822-DCC1584EB1D5}"/>
                  </a:ext>
                </a:extLst>
              </p:cNvPr>
              <p:cNvCxnSpPr>
                <a:cxnSpLocks/>
                <a:stCxn id="101" idx="0"/>
                <a:endCxn id="102" idx="4"/>
              </p:cNvCxnSpPr>
              <p:nvPr/>
            </p:nvCxnSpPr>
            <p:spPr>
              <a:xfrm flipV="1">
                <a:off x="8101246" y="1395348"/>
                <a:ext cx="0" cy="190394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>
                <a:extLst>
                  <a:ext uri="{FF2B5EF4-FFF2-40B4-BE49-F238E27FC236}">
                    <a16:creationId xmlns:a16="http://schemas.microsoft.com/office/drawing/2014/main" id="{DA428D30-3F66-439C-AC40-80274603E3D3}"/>
                  </a:ext>
                </a:extLst>
              </p:cNvPr>
              <p:cNvCxnSpPr>
                <a:cxnSpLocks/>
                <a:stCxn id="106" idx="0"/>
                <a:endCxn id="107" idx="4"/>
              </p:cNvCxnSpPr>
              <p:nvPr/>
            </p:nvCxnSpPr>
            <p:spPr>
              <a:xfrm flipH="1" flipV="1">
                <a:off x="6647807" y="2506461"/>
                <a:ext cx="8292" cy="78769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>
                <a:extLst>
                  <a:ext uri="{FF2B5EF4-FFF2-40B4-BE49-F238E27FC236}">
                    <a16:creationId xmlns:a16="http://schemas.microsoft.com/office/drawing/2014/main" id="{B6696247-432F-4C6E-B055-91A4E754E616}"/>
                  </a:ext>
                </a:extLst>
              </p:cNvPr>
              <p:cNvCxnSpPr>
                <a:cxnSpLocks/>
                <a:stCxn id="106" idx="6"/>
                <a:endCxn id="104" idx="2"/>
              </p:cNvCxnSpPr>
              <p:nvPr/>
            </p:nvCxnSpPr>
            <p:spPr>
              <a:xfrm>
                <a:off x="6792017" y="3430075"/>
                <a:ext cx="518738" cy="513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C130C1FF-CF2A-4848-85D4-2A78DC6D66F5}"/>
                  </a:ext>
                </a:extLst>
              </p:cNvPr>
              <p:cNvCxnSpPr>
                <a:cxnSpLocks/>
                <a:stCxn id="104" idx="6"/>
                <a:endCxn id="101" idx="2"/>
              </p:cNvCxnSpPr>
              <p:nvPr/>
            </p:nvCxnSpPr>
            <p:spPr>
              <a:xfrm>
                <a:off x="7582589" y="3435210"/>
                <a:ext cx="382741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>
                <a:extLst>
                  <a:ext uri="{FF2B5EF4-FFF2-40B4-BE49-F238E27FC236}">
                    <a16:creationId xmlns:a16="http://schemas.microsoft.com/office/drawing/2014/main" id="{F14E59B9-F1A5-4F7A-95AB-69484C6CF1B4}"/>
                  </a:ext>
                </a:extLst>
              </p:cNvPr>
              <p:cNvCxnSpPr>
                <a:cxnSpLocks/>
                <a:stCxn id="103" idx="6"/>
                <a:endCxn id="102" idx="2"/>
              </p:cNvCxnSpPr>
              <p:nvPr/>
            </p:nvCxnSpPr>
            <p:spPr>
              <a:xfrm flipV="1">
                <a:off x="7563348" y="1259431"/>
                <a:ext cx="401981" cy="392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>
                <a:extLst>
                  <a:ext uri="{FF2B5EF4-FFF2-40B4-BE49-F238E27FC236}">
                    <a16:creationId xmlns:a16="http://schemas.microsoft.com/office/drawing/2014/main" id="{78E4117C-501E-41E6-A64E-488EB2D7C6D9}"/>
                  </a:ext>
                </a:extLst>
              </p:cNvPr>
              <p:cNvCxnSpPr>
                <a:cxnSpLocks/>
                <a:stCxn id="109" idx="6"/>
                <a:endCxn id="121" idx="2"/>
              </p:cNvCxnSpPr>
              <p:nvPr/>
            </p:nvCxnSpPr>
            <p:spPr>
              <a:xfrm>
                <a:off x="5287666" y="1230724"/>
                <a:ext cx="454517" cy="1716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7EA145CB-3D02-43EF-AA36-21362F1B7A58}"/>
                  </a:ext>
                </a:extLst>
              </p:cNvPr>
              <p:cNvCxnSpPr>
                <a:cxnSpLocks/>
                <a:stCxn id="121" idx="6"/>
                <a:endCxn id="108" idx="2"/>
              </p:cNvCxnSpPr>
              <p:nvPr/>
            </p:nvCxnSpPr>
            <p:spPr>
              <a:xfrm>
                <a:off x="6014017" y="1247889"/>
                <a:ext cx="502832" cy="1154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4405EEA2-477D-4B9A-A834-F9557C397059}"/>
                  </a:ext>
                </a:extLst>
              </p:cNvPr>
              <p:cNvCxnSpPr>
                <a:cxnSpLocks/>
                <a:stCxn id="103" idx="2"/>
                <a:endCxn id="108" idx="6"/>
              </p:cNvCxnSpPr>
              <p:nvPr/>
            </p:nvCxnSpPr>
            <p:spPr>
              <a:xfrm flipH="1" flipV="1">
                <a:off x="6788683" y="1259431"/>
                <a:ext cx="502831" cy="392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6D801FDB-E2B0-4212-B4D1-E7F4FA146870}"/>
                  </a:ext>
                </a:extLst>
              </p:cNvPr>
              <p:cNvCxnSpPr>
                <a:cxnSpLocks/>
                <a:stCxn id="121" idx="4"/>
                <a:endCxn id="122" idx="0"/>
              </p:cNvCxnSpPr>
              <p:nvPr/>
            </p:nvCxnSpPr>
            <p:spPr>
              <a:xfrm>
                <a:off x="5878100" y="1383806"/>
                <a:ext cx="0" cy="84748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CF30C156-3AAF-407A-9A6A-A8CC77614CB7}"/>
                  </a:ext>
                </a:extLst>
              </p:cNvPr>
              <p:cNvCxnSpPr>
                <a:cxnSpLocks/>
                <a:stCxn id="109" idx="4"/>
                <a:endCxn id="110" idx="0"/>
              </p:cNvCxnSpPr>
              <p:nvPr/>
            </p:nvCxnSpPr>
            <p:spPr>
              <a:xfrm>
                <a:off x="5151749" y="1366641"/>
                <a:ext cx="0" cy="86763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B853C6FC-63ED-419B-9F76-6C4BB5CD98DB}"/>
                  </a:ext>
                </a:extLst>
              </p:cNvPr>
              <p:cNvCxnSpPr>
                <a:cxnSpLocks/>
                <a:stCxn id="118" idx="4"/>
                <a:endCxn id="117" idx="0"/>
              </p:cNvCxnSpPr>
              <p:nvPr/>
            </p:nvCxnSpPr>
            <p:spPr>
              <a:xfrm>
                <a:off x="4314946" y="1365616"/>
                <a:ext cx="0" cy="856033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AFDAAF9D-0708-4ED5-8FB1-F77D7078DC01}"/>
                  </a:ext>
                </a:extLst>
              </p:cNvPr>
              <p:cNvCxnSpPr>
                <a:cxnSpLocks/>
                <a:stCxn id="119" idx="4"/>
                <a:endCxn id="116" idx="0"/>
              </p:cNvCxnSpPr>
              <p:nvPr/>
            </p:nvCxnSpPr>
            <p:spPr>
              <a:xfrm>
                <a:off x="3635607" y="1366641"/>
                <a:ext cx="587" cy="86465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9FE8CFA9-CBFE-49F5-B559-8BD53096C27C}"/>
                  </a:ext>
                </a:extLst>
              </p:cNvPr>
              <p:cNvCxnSpPr>
                <a:cxnSpLocks/>
                <a:stCxn id="120" idx="4"/>
                <a:endCxn id="115" idx="0"/>
              </p:cNvCxnSpPr>
              <p:nvPr/>
            </p:nvCxnSpPr>
            <p:spPr>
              <a:xfrm>
                <a:off x="2853694" y="1877821"/>
                <a:ext cx="0" cy="34941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42B17BA9-2390-432D-91C2-F09B14DE729B}"/>
                  </a:ext>
                </a:extLst>
              </p:cNvPr>
              <p:cNvCxnSpPr>
                <a:cxnSpLocks/>
                <a:stCxn id="155" idx="6"/>
                <a:endCxn id="119" idx="2"/>
              </p:cNvCxnSpPr>
              <p:nvPr/>
            </p:nvCxnSpPr>
            <p:spPr>
              <a:xfrm flipV="1">
                <a:off x="2993743" y="1230724"/>
                <a:ext cx="505947" cy="1923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0620760D-AE0F-4571-A7F1-C0AE5FAECE15}"/>
                  </a:ext>
                </a:extLst>
              </p:cNvPr>
              <p:cNvCxnSpPr>
                <a:cxnSpLocks/>
                <a:stCxn id="119" idx="6"/>
                <a:endCxn id="118" idx="2"/>
              </p:cNvCxnSpPr>
              <p:nvPr/>
            </p:nvCxnSpPr>
            <p:spPr>
              <a:xfrm flipV="1">
                <a:off x="3771524" y="1229699"/>
                <a:ext cx="407505" cy="102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to 145">
                <a:extLst>
                  <a:ext uri="{FF2B5EF4-FFF2-40B4-BE49-F238E27FC236}">
                    <a16:creationId xmlns:a16="http://schemas.microsoft.com/office/drawing/2014/main" id="{AF4456CF-837F-45CF-A11A-CCE03E25B3C0}"/>
                  </a:ext>
                </a:extLst>
              </p:cNvPr>
              <p:cNvCxnSpPr>
                <a:cxnSpLocks/>
                <a:stCxn id="118" idx="6"/>
                <a:endCxn id="109" idx="2"/>
              </p:cNvCxnSpPr>
              <p:nvPr/>
            </p:nvCxnSpPr>
            <p:spPr>
              <a:xfrm>
                <a:off x="4450863" y="1229699"/>
                <a:ext cx="564969" cy="102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to 146">
                <a:extLst>
                  <a:ext uri="{FF2B5EF4-FFF2-40B4-BE49-F238E27FC236}">
                    <a16:creationId xmlns:a16="http://schemas.microsoft.com/office/drawing/2014/main" id="{DCFD23F9-0743-467E-9543-14B78B517B2C}"/>
                  </a:ext>
                </a:extLst>
              </p:cNvPr>
              <p:cNvCxnSpPr>
                <a:cxnSpLocks/>
                <a:stCxn id="111" idx="0"/>
                <a:endCxn id="122" idx="4"/>
              </p:cNvCxnSpPr>
              <p:nvPr/>
            </p:nvCxnSpPr>
            <p:spPr>
              <a:xfrm flipV="1">
                <a:off x="5861447" y="2503127"/>
                <a:ext cx="16653" cy="79103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CE8545F6-441F-4C19-8644-11A9AFE0EA7B}"/>
                  </a:ext>
                </a:extLst>
              </p:cNvPr>
              <p:cNvCxnSpPr>
                <a:cxnSpLocks/>
                <a:stCxn id="112" idx="0"/>
                <a:endCxn id="110" idx="3"/>
              </p:cNvCxnSpPr>
              <p:nvPr/>
            </p:nvCxnSpPr>
            <p:spPr>
              <a:xfrm flipV="1">
                <a:off x="4583164" y="2466304"/>
                <a:ext cx="472477" cy="83812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71BEC48C-163C-4F40-94D6-4DA0F4F7293F}"/>
                  </a:ext>
                </a:extLst>
              </p:cNvPr>
              <p:cNvCxnSpPr>
                <a:cxnSpLocks/>
                <a:stCxn id="112" idx="0"/>
                <a:endCxn id="117" idx="4"/>
              </p:cNvCxnSpPr>
              <p:nvPr/>
            </p:nvCxnSpPr>
            <p:spPr>
              <a:xfrm flipH="1" flipV="1">
                <a:off x="4314946" y="2493483"/>
                <a:ext cx="268218" cy="81094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reto 149">
                <a:extLst>
                  <a:ext uri="{FF2B5EF4-FFF2-40B4-BE49-F238E27FC236}">
                    <a16:creationId xmlns:a16="http://schemas.microsoft.com/office/drawing/2014/main" id="{4DFB0D36-3626-42BF-8FC2-C9C949472436}"/>
                  </a:ext>
                </a:extLst>
              </p:cNvPr>
              <p:cNvCxnSpPr>
                <a:cxnSpLocks/>
                <a:stCxn id="113" idx="0"/>
                <a:endCxn id="116" idx="4"/>
              </p:cNvCxnSpPr>
              <p:nvPr/>
            </p:nvCxnSpPr>
            <p:spPr>
              <a:xfrm flipV="1">
                <a:off x="3624788" y="2503127"/>
                <a:ext cx="11406" cy="794343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5877F84C-48B1-40D7-B19B-0D1D7A7E1875}"/>
                  </a:ext>
                </a:extLst>
              </p:cNvPr>
              <p:cNvCxnSpPr>
                <a:cxnSpLocks/>
                <a:stCxn id="114" idx="6"/>
                <a:endCxn id="113" idx="2"/>
              </p:cNvCxnSpPr>
              <p:nvPr/>
            </p:nvCxnSpPr>
            <p:spPr>
              <a:xfrm>
                <a:off x="2974760" y="3429000"/>
                <a:ext cx="514111" cy="438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to 151">
                <a:extLst>
                  <a:ext uri="{FF2B5EF4-FFF2-40B4-BE49-F238E27FC236}">
                    <a16:creationId xmlns:a16="http://schemas.microsoft.com/office/drawing/2014/main" id="{7B8E0860-5C1D-41D8-9093-A9C158BB72D6}"/>
                  </a:ext>
                </a:extLst>
              </p:cNvPr>
              <p:cNvCxnSpPr>
                <a:cxnSpLocks/>
                <a:stCxn id="113" idx="6"/>
                <a:endCxn id="112" idx="2"/>
              </p:cNvCxnSpPr>
              <p:nvPr/>
            </p:nvCxnSpPr>
            <p:spPr>
              <a:xfrm>
                <a:off x="3760705" y="3433387"/>
                <a:ext cx="686542" cy="695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67708A90-6F75-4275-91EF-ABF8D43BF482}"/>
                  </a:ext>
                </a:extLst>
              </p:cNvPr>
              <p:cNvCxnSpPr>
                <a:cxnSpLocks/>
                <a:stCxn id="112" idx="6"/>
                <a:endCxn id="111" idx="2"/>
              </p:cNvCxnSpPr>
              <p:nvPr/>
            </p:nvCxnSpPr>
            <p:spPr>
              <a:xfrm flipV="1">
                <a:off x="4719081" y="3430075"/>
                <a:ext cx="1006449" cy="1027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5C0403EE-C613-417C-BD28-988B250D23D4}"/>
                  </a:ext>
                </a:extLst>
              </p:cNvPr>
              <p:cNvCxnSpPr>
                <a:cxnSpLocks/>
                <a:stCxn id="111" idx="6"/>
                <a:endCxn id="106" idx="2"/>
              </p:cNvCxnSpPr>
              <p:nvPr/>
            </p:nvCxnSpPr>
            <p:spPr>
              <a:xfrm>
                <a:off x="5997365" y="3430075"/>
                <a:ext cx="522818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C4AC3939-2523-4BAF-9755-E1A971384FBA}"/>
                  </a:ext>
                </a:extLst>
              </p:cNvPr>
              <p:cNvSpPr/>
              <p:nvPr/>
            </p:nvSpPr>
            <p:spPr>
              <a:xfrm>
                <a:off x="2721909" y="1104569"/>
                <a:ext cx="271834" cy="29077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20</a:t>
                </a:r>
              </a:p>
            </p:txBody>
          </p:sp>
          <p:cxnSp>
            <p:nvCxnSpPr>
              <p:cNvPr id="156" name="Conector reto 155">
                <a:extLst>
                  <a:ext uri="{FF2B5EF4-FFF2-40B4-BE49-F238E27FC236}">
                    <a16:creationId xmlns:a16="http://schemas.microsoft.com/office/drawing/2014/main" id="{D3FDE7A5-CB63-4422-A71D-7C910634A2DF}"/>
                  </a:ext>
                </a:extLst>
              </p:cNvPr>
              <p:cNvCxnSpPr>
                <a:cxnSpLocks/>
                <a:stCxn id="155" idx="4"/>
                <a:endCxn id="120" idx="0"/>
              </p:cNvCxnSpPr>
              <p:nvPr/>
            </p:nvCxnSpPr>
            <p:spPr>
              <a:xfrm flipH="1">
                <a:off x="2853694" y="1395348"/>
                <a:ext cx="4132" cy="210639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CaixaDeTexto 156">
                <a:extLst>
                  <a:ext uri="{FF2B5EF4-FFF2-40B4-BE49-F238E27FC236}">
                    <a16:creationId xmlns:a16="http://schemas.microsoft.com/office/drawing/2014/main" id="{B3A56470-DC4F-4896-BFD9-B6CBDFA46DAC}"/>
                  </a:ext>
                </a:extLst>
              </p:cNvPr>
              <p:cNvSpPr txBox="1"/>
              <p:nvPr/>
            </p:nvSpPr>
            <p:spPr>
              <a:xfrm>
                <a:off x="2473484" y="1968920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120</a:t>
                </a:r>
              </a:p>
            </p:txBody>
          </p:sp>
          <p:sp>
            <p:nvSpPr>
              <p:cNvPr id="158" name="CaixaDeTexto 157">
                <a:extLst>
                  <a:ext uri="{FF2B5EF4-FFF2-40B4-BE49-F238E27FC236}">
                    <a16:creationId xmlns:a16="http://schemas.microsoft.com/office/drawing/2014/main" id="{6846D267-EE9E-407E-8B36-C2B3D84DC660}"/>
                  </a:ext>
                </a:extLst>
              </p:cNvPr>
              <p:cNvSpPr txBox="1"/>
              <p:nvPr/>
            </p:nvSpPr>
            <p:spPr>
              <a:xfrm>
                <a:off x="8103238" y="2153666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200</a:t>
                </a:r>
              </a:p>
            </p:txBody>
          </p:sp>
          <p:sp>
            <p:nvSpPr>
              <p:cNvPr id="159" name="CaixaDeTexto 158">
                <a:extLst>
                  <a:ext uri="{FF2B5EF4-FFF2-40B4-BE49-F238E27FC236}">
                    <a16:creationId xmlns:a16="http://schemas.microsoft.com/office/drawing/2014/main" id="{26AF1CB9-E639-4942-A172-AA95AF34FAD5}"/>
                  </a:ext>
                </a:extLst>
              </p:cNvPr>
              <p:cNvSpPr txBox="1"/>
              <p:nvPr/>
            </p:nvSpPr>
            <p:spPr>
              <a:xfrm>
                <a:off x="6047516" y="985014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80</a:t>
                </a:r>
              </a:p>
            </p:txBody>
          </p:sp>
          <p:sp>
            <p:nvSpPr>
              <p:cNvPr id="160" name="CaixaDeTexto 159">
                <a:extLst>
                  <a:ext uri="{FF2B5EF4-FFF2-40B4-BE49-F238E27FC236}">
                    <a16:creationId xmlns:a16="http://schemas.microsoft.com/office/drawing/2014/main" id="{F4E34C15-B453-423C-9FEF-6718EE54BBAA}"/>
                  </a:ext>
                </a:extLst>
              </p:cNvPr>
              <p:cNvSpPr txBox="1"/>
              <p:nvPr/>
            </p:nvSpPr>
            <p:spPr>
              <a:xfrm>
                <a:off x="5343874" y="951107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55</a:t>
                </a:r>
              </a:p>
            </p:txBody>
          </p:sp>
          <p:sp>
            <p:nvSpPr>
              <p:cNvPr id="161" name="CaixaDeTexto 160">
                <a:extLst>
                  <a:ext uri="{FF2B5EF4-FFF2-40B4-BE49-F238E27FC236}">
                    <a16:creationId xmlns:a16="http://schemas.microsoft.com/office/drawing/2014/main" id="{450ADB0F-7ACF-47F2-9161-37F07B76B888}"/>
                  </a:ext>
                </a:extLst>
              </p:cNvPr>
              <p:cNvSpPr txBox="1"/>
              <p:nvPr/>
            </p:nvSpPr>
            <p:spPr>
              <a:xfrm>
                <a:off x="4532301" y="946385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120</a:t>
                </a:r>
              </a:p>
            </p:txBody>
          </p:sp>
          <p:sp>
            <p:nvSpPr>
              <p:cNvPr id="162" name="CaixaDeTexto 161">
                <a:extLst>
                  <a:ext uri="{FF2B5EF4-FFF2-40B4-BE49-F238E27FC236}">
                    <a16:creationId xmlns:a16="http://schemas.microsoft.com/office/drawing/2014/main" id="{55FE86B3-E221-4292-B1AC-05D376A03B9E}"/>
                  </a:ext>
                </a:extLst>
              </p:cNvPr>
              <p:cNvSpPr txBox="1"/>
              <p:nvPr/>
            </p:nvSpPr>
            <p:spPr>
              <a:xfrm>
                <a:off x="3761551" y="9463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70</a:t>
                </a:r>
              </a:p>
            </p:txBody>
          </p:sp>
          <p:sp>
            <p:nvSpPr>
              <p:cNvPr id="163" name="CaixaDeTexto 162">
                <a:extLst>
                  <a:ext uri="{FF2B5EF4-FFF2-40B4-BE49-F238E27FC236}">
                    <a16:creationId xmlns:a16="http://schemas.microsoft.com/office/drawing/2014/main" id="{490A57A9-5F05-4A55-A7E6-7523D745032B}"/>
                  </a:ext>
                </a:extLst>
              </p:cNvPr>
              <p:cNvSpPr txBox="1"/>
              <p:nvPr/>
            </p:nvSpPr>
            <p:spPr>
              <a:xfrm>
                <a:off x="2989351" y="946385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164" name="CaixaDeTexto 163">
                <a:extLst>
                  <a:ext uri="{FF2B5EF4-FFF2-40B4-BE49-F238E27FC236}">
                    <a16:creationId xmlns:a16="http://schemas.microsoft.com/office/drawing/2014/main" id="{4164FA69-4661-4C83-8132-5C10C495A146}"/>
                  </a:ext>
                </a:extLst>
              </p:cNvPr>
              <p:cNvSpPr txBox="1"/>
              <p:nvPr/>
            </p:nvSpPr>
            <p:spPr>
              <a:xfrm>
                <a:off x="3022551" y="342641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80</a:t>
                </a:r>
              </a:p>
            </p:txBody>
          </p:sp>
          <p:sp>
            <p:nvSpPr>
              <p:cNvPr id="165" name="CaixaDeTexto 164">
                <a:extLst>
                  <a:ext uri="{FF2B5EF4-FFF2-40B4-BE49-F238E27FC236}">
                    <a16:creationId xmlns:a16="http://schemas.microsoft.com/office/drawing/2014/main" id="{E4F5D780-977E-4EC6-85D4-BE4AB18624A1}"/>
                  </a:ext>
                </a:extLst>
              </p:cNvPr>
              <p:cNvSpPr txBox="1"/>
              <p:nvPr/>
            </p:nvSpPr>
            <p:spPr>
              <a:xfrm>
                <a:off x="2518492" y="275757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96</a:t>
                </a:r>
              </a:p>
            </p:txBody>
          </p:sp>
          <p:sp>
            <p:nvSpPr>
              <p:cNvPr id="166" name="CaixaDeTexto 165">
                <a:extLst>
                  <a:ext uri="{FF2B5EF4-FFF2-40B4-BE49-F238E27FC236}">
                    <a16:creationId xmlns:a16="http://schemas.microsoft.com/office/drawing/2014/main" id="{73AD96D7-7BD0-4ECF-A8ED-1C7798306B64}"/>
                  </a:ext>
                </a:extLst>
              </p:cNvPr>
              <p:cNvSpPr txBox="1"/>
              <p:nvPr/>
            </p:nvSpPr>
            <p:spPr>
              <a:xfrm>
                <a:off x="6063181" y="3437762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167" name="CaixaDeTexto 166">
                <a:extLst>
                  <a:ext uri="{FF2B5EF4-FFF2-40B4-BE49-F238E27FC236}">
                    <a16:creationId xmlns:a16="http://schemas.microsoft.com/office/drawing/2014/main" id="{64C82907-2F9F-48A9-8244-76062AE1B8FF}"/>
                  </a:ext>
                </a:extLst>
              </p:cNvPr>
              <p:cNvSpPr txBox="1"/>
              <p:nvPr/>
            </p:nvSpPr>
            <p:spPr>
              <a:xfrm>
                <a:off x="5014721" y="343467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98</a:t>
                </a:r>
              </a:p>
            </p:txBody>
          </p:sp>
          <p:sp>
            <p:nvSpPr>
              <p:cNvPr id="168" name="CaixaDeTexto 167">
                <a:extLst>
                  <a:ext uri="{FF2B5EF4-FFF2-40B4-BE49-F238E27FC236}">
                    <a16:creationId xmlns:a16="http://schemas.microsoft.com/office/drawing/2014/main" id="{82ACE83F-0A5F-401D-835D-25B6E7CC55EA}"/>
                  </a:ext>
                </a:extLst>
              </p:cNvPr>
              <p:cNvSpPr txBox="1"/>
              <p:nvPr/>
            </p:nvSpPr>
            <p:spPr>
              <a:xfrm>
                <a:off x="3949039" y="3426414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73</a:t>
                </a:r>
              </a:p>
            </p:txBody>
          </p:sp>
          <p:sp>
            <p:nvSpPr>
              <p:cNvPr id="169" name="CaixaDeTexto 168">
                <a:extLst>
                  <a:ext uri="{FF2B5EF4-FFF2-40B4-BE49-F238E27FC236}">
                    <a16:creationId xmlns:a16="http://schemas.microsoft.com/office/drawing/2014/main" id="{C8E8A914-7498-40A1-942C-737E7893DA7B}"/>
                  </a:ext>
                </a:extLst>
              </p:cNvPr>
              <p:cNvSpPr txBox="1"/>
              <p:nvPr/>
            </p:nvSpPr>
            <p:spPr>
              <a:xfrm>
                <a:off x="7402826" y="2109750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150</a:t>
                </a:r>
              </a:p>
            </p:txBody>
          </p:sp>
          <p:sp>
            <p:nvSpPr>
              <p:cNvPr id="170" name="CaixaDeTexto 169">
                <a:extLst>
                  <a:ext uri="{FF2B5EF4-FFF2-40B4-BE49-F238E27FC236}">
                    <a16:creationId xmlns:a16="http://schemas.microsoft.com/office/drawing/2014/main" id="{54919C7F-417D-48DD-8E56-5811B5C5AF36}"/>
                  </a:ext>
                </a:extLst>
              </p:cNvPr>
              <p:cNvSpPr txBox="1"/>
              <p:nvPr/>
            </p:nvSpPr>
            <p:spPr>
              <a:xfrm>
                <a:off x="6643016" y="168329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90</a:t>
                </a:r>
              </a:p>
            </p:txBody>
          </p:sp>
          <p:sp>
            <p:nvSpPr>
              <p:cNvPr id="171" name="CaixaDeTexto 170">
                <a:extLst>
                  <a:ext uri="{FF2B5EF4-FFF2-40B4-BE49-F238E27FC236}">
                    <a16:creationId xmlns:a16="http://schemas.microsoft.com/office/drawing/2014/main" id="{D18B23D3-639B-4652-B500-65AF35FA38EC}"/>
                  </a:ext>
                </a:extLst>
              </p:cNvPr>
              <p:cNvSpPr txBox="1"/>
              <p:nvPr/>
            </p:nvSpPr>
            <p:spPr>
              <a:xfrm>
                <a:off x="6659064" y="270430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70</a:t>
                </a:r>
              </a:p>
            </p:txBody>
          </p:sp>
          <p:sp>
            <p:nvSpPr>
              <p:cNvPr id="172" name="CaixaDeTexto 171">
                <a:extLst>
                  <a:ext uri="{FF2B5EF4-FFF2-40B4-BE49-F238E27FC236}">
                    <a16:creationId xmlns:a16="http://schemas.microsoft.com/office/drawing/2014/main" id="{A314BADC-5B55-45B4-87FF-F3AD15846619}"/>
                  </a:ext>
                </a:extLst>
              </p:cNvPr>
              <p:cNvSpPr txBox="1"/>
              <p:nvPr/>
            </p:nvSpPr>
            <p:spPr>
              <a:xfrm>
                <a:off x="4849978" y="2746866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50</a:t>
                </a:r>
              </a:p>
            </p:txBody>
          </p:sp>
          <p:sp>
            <p:nvSpPr>
              <p:cNvPr id="173" name="CaixaDeTexto 172">
                <a:extLst>
                  <a:ext uri="{FF2B5EF4-FFF2-40B4-BE49-F238E27FC236}">
                    <a16:creationId xmlns:a16="http://schemas.microsoft.com/office/drawing/2014/main" id="{32E11D41-9DFE-485F-9B65-D091F6AB4FF6}"/>
                  </a:ext>
                </a:extLst>
              </p:cNvPr>
              <p:cNvSpPr txBox="1"/>
              <p:nvPr/>
            </p:nvSpPr>
            <p:spPr>
              <a:xfrm>
                <a:off x="4099332" y="27460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50</a:t>
                </a:r>
              </a:p>
            </p:txBody>
          </p:sp>
          <p:sp>
            <p:nvSpPr>
              <p:cNvPr id="174" name="CaixaDeTexto 173">
                <a:extLst>
                  <a:ext uri="{FF2B5EF4-FFF2-40B4-BE49-F238E27FC236}">
                    <a16:creationId xmlns:a16="http://schemas.microsoft.com/office/drawing/2014/main" id="{BFED45BB-43B5-4017-8D0F-9F43A8AC76F1}"/>
                  </a:ext>
                </a:extLst>
              </p:cNvPr>
              <p:cNvSpPr txBox="1"/>
              <p:nvPr/>
            </p:nvSpPr>
            <p:spPr>
              <a:xfrm>
                <a:off x="5839242" y="272186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90</a:t>
                </a:r>
              </a:p>
            </p:txBody>
          </p:sp>
          <p:sp>
            <p:nvSpPr>
              <p:cNvPr id="175" name="CaixaDeTexto 174">
                <a:extLst>
                  <a:ext uri="{FF2B5EF4-FFF2-40B4-BE49-F238E27FC236}">
                    <a16:creationId xmlns:a16="http://schemas.microsoft.com/office/drawing/2014/main" id="{C8113C0E-8252-4756-88CC-5D9548B2293F}"/>
                  </a:ext>
                </a:extLst>
              </p:cNvPr>
              <p:cNvSpPr txBox="1"/>
              <p:nvPr/>
            </p:nvSpPr>
            <p:spPr>
              <a:xfrm>
                <a:off x="6077378" y="210975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75</a:t>
                </a:r>
              </a:p>
            </p:txBody>
          </p:sp>
          <p:sp>
            <p:nvSpPr>
              <p:cNvPr id="176" name="CaixaDeTexto 175">
                <a:extLst>
                  <a:ext uri="{FF2B5EF4-FFF2-40B4-BE49-F238E27FC236}">
                    <a16:creationId xmlns:a16="http://schemas.microsoft.com/office/drawing/2014/main" id="{3A694CF7-333F-4948-B3FB-A9E04E0D3E73}"/>
                  </a:ext>
                </a:extLst>
              </p:cNvPr>
              <p:cNvSpPr txBox="1"/>
              <p:nvPr/>
            </p:nvSpPr>
            <p:spPr>
              <a:xfrm>
                <a:off x="5861447" y="165513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45</a:t>
                </a:r>
              </a:p>
            </p:txBody>
          </p:sp>
          <p:sp>
            <p:nvSpPr>
              <p:cNvPr id="177" name="CaixaDeTexto 176">
                <a:extLst>
                  <a:ext uri="{FF2B5EF4-FFF2-40B4-BE49-F238E27FC236}">
                    <a16:creationId xmlns:a16="http://schemas.microsoft.com/office/drawing/2014/main" id="{6314409D-3F9D-4137-AC1E-2B412B989507}"/>
                  </a:ext>
                </a:extLst>
              </p:cNvPr>
              <p:cNvSpPr txBox="1"/>
              <p:nvPr/>
            </p:nvSpPr>
            <p:spPr>
              <a:xfrm>
                <a:off x="5156512" y="166243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60</a:t>
                </a:r>
              </a:p>
            </p:txBody>
          </p:sp>
          <p:sp>
            <p:nvSpPr>
              <p:cNvPr id="178" name="CaixaDeTexto 177">
                <a:extLst>
                  <a:ext uri="{FF2B5EF4-FFF2-40B4-BE49-F238E27FC236}">
                    <a16:creationId xmlns:a16="http://schemas.microsoft.com/office/drawing/2014/main" id="{8D62C271-525F-4410-A190-1E3E8356570B}"/>
                  </a:ext>
                </a:extLst>
              </p:cNvPr>
              <p:cNvSpPr txBox="1"/>
              <p:nvPr/>
            </p:nvSpPr>
            <p:spPr>
              <a:xfrm>
                <a:off x="5319384" y="210974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55</a:t>
                </a:r>
              </a:p>
            </p:txBody>
          </p:sp>
          <p:sp>
            <p:nvSpPr>
              <p:cNvPr id="179" name="CaixaDeTexto 178">
                <a:extLst>
                  <a:ext uri="{FF2B5EF4-FFF2-40B4-BE49-F238E27FC236}">
                    <a16:creationId xmlns:a16="http://schemas.microsoft.com/office/drawing/2014/main" id="{26BEF1EF-B6F8-4BC8-840C-9627ADB77D8B}"/>
                  </a:ext>
                </a:extLst>
              </p:cNvPr>
              <p:cNvSpPr txBox="1"/>
              <p:nvPr/>
            </p:nvSpPr>
            <p:spPr>
              <a:xfrm>
                <a:off x="4519320" y="2128263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100</a:t>
                </a:r>
              </a:p>
            </p:txBody>
          </p:sp>
          <p:sp>
            <p:nvSpPr>
              <p:cNvPr id="180" name="CaixaDeTexto 179">
                <a:extLst>
                  <a:ext uri="{FF2B5EF4-FFF2-40B4-BE49-F238E27FC236}">
                    <a16:creationId xmlns:a16="http://schemas.microsoft.com/office/drawing/2014/main" id="{3BAC1489-168F-49D9-AC8C-136E2760A7C1}"/>
                  </a:ext>
                </a:extLst>
              </p:cNvPr>
              <p:cNvSpPr txBox="1"/>
              <p:nvPr/>
            </p:nvSpPr>
            <p:spPr>
              <a:xfrm>
                <a:off x="4300676" y="1660467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86</a:t>
                </a:r>
              </a:p>
            </p:txBody>
          </p:sp>
          <p:sp>
            <p:nvSpPr>
              <p:cNvPr id="181" name="CaixaDeTexto 180">
                <a:extLst>
                  <a:ext uri="{FF2B5EF4-FFF2-40B4-BE49-F238E27FC236}">
                    <a16:creationId xmlns:a16="http://schemas.microsoft.com/office/drawing/2014/main" id="{101A7DF4-9D62-4664-B996-14F7716C24F2}"/>
                  </a:ext>
                </a:extLst>
              </p:cNvPr>
              <p:cNvSpPr txBox="1"/>
              <p:nvPr/>
            </p:nvSpPr>
            <p:spPr>
              <a:xfrm>
                <a:off x="3595741" y="166245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80</a:t>
                </a:r>
              </a:p>
            </p:txBody>
          </p:sp>
          <p:sp>
            <p:nvSpPr>
              <p:cNvPr id="182" name="CaixaDeTexto 181">
                <a:extLst>
                  <a:ext uri="{FF2B5EF4-FFF2-40B4-BE49-F238E27FC236}">
                    <a16:creationId xmlns:a16="http://schemas.microsoft.com/office/drawing/2014/main" id="{209B0AD0-8F5F-43CC-AA23-40F8D43686F8}"/>
                  </a:ext>
                </a:extLst>
              </p:cNvPr>
              <p:cNvSpPr txBox="1"/>
              <p:nvPr/>
            </p:nvSpPr>
            <p:spPr>
              <a:xfrm>
                <a:off x="3034714" y="2070513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75</a:t>
                </a:r>
              </a:p>
            </p:txBody>
          </p:sp>
        </p:grp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CABBE81A-0046-45FA-9BCE-99DB0ECB43FB}"/>
                </a:ext>
              </a:extLst>
            </p:cNvPr>
            <p:cNvSpPr txBox="1"/>
            <p:nvPr/>
          </p:nvSpPr>
          <p:spPr>
            <a:xfrm>
              <a:off x="3945216" y="439851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492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155</Words>
  <Application>Microsoft Office PowerPoint</Application>
  <PresentationFormat>Widescreen</PresentationFormat>
  <Paragraphs>155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Costa</dc:creator>
  <cp:lastModifiedBy>Rafael Costa</cp:lastModifiedBy>
  <cp:revision>16</cp:revision>
  <dcterms:created xsi:type="dcterms:W3CDTF">2018-06-10T21:49:57Z</dcterms:created>
  <dcterms:modified xsi:type="dcterms:W3CDTF">2018-06-12T02:17:39Z</dcterms:modified>
</cp:coreProperties>
</file>