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4000" cy="685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8458200" y="0"/>
            <a:ext cx="684000" cy="685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8458200" y="5486400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 spc="-1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Clique para editar o formato do texto da estrutura de tópicos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2.º nível da estrutura de tópicos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spc="-1">
                <a:latin typeface="Arial"/>
              </a:rPr>
              <a:t>3.º nível da estrutura de tópicos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spc="-1">
                <a:latin typeface="Arial"/>
              </a:rPr>
              <a:t>4.º nível da estrutura de tópicos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5.º nível da estrutura de tópicos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6.º nível da estrutura de tópicos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1905120"/>
            <a:ext cx="7542000" cy="25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6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Desenvolvimento de Serviços com WCF e Web API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685800" y="4572000"/>
            <a:ext cx="64598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8f8e8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Professor: Rodrigo Nogueira Guimarães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WEB API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um framework que facilita a construção de serviços sobre o protocolo HTTP.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a plataforma para construção de aplicações RESTFUL na plataforma .Net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Acessado por qualquer dispositivo que faça uma requisição HTTP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Segue os conceitos REST e possui uma arquitetura simplificada e enxuta.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8604360" y="5661360"/>
            <a:ext cx="467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WEB API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7618320" cy="11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Visão das tecnologias: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8604360" y="5661360"/>
            <a:ext cx="467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720000" y="2664000"/>
            <a:ext cx="7019640" cy="309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WEB API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761832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Criando os primeiros Web API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604360" y="5661360"/>
            <a:ext cx="467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Alinhamentos: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Avaliações:</a:t>
            </a:r>
            <a:endParaRPr/>
          </a:p>
          <a:p>
            <a:pPr lvl="1" marL="640080" indent="-22680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Participação em sala: 70% </a:t>
            </a:r>
            <a:endParaRPr/>
          </a:p>
          <a:p>
            <a:pPr lvl="2" marL="1005840" indent="-22680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Resolução  de  exercícios</a:t>
            </a:r>
            <a:endParaRPr/>
          </a:p>
          <a:p>
            <a:pPr lvl="2" marL="1005840" indent="-22680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Postura(celular ,conversas paralelas)</a:t>
            </a:r>
            <a:endParaRPr/>
          </a:p>
          <a:p>
            <a:pPr lvl="2" marL="1005840" indent="-226800">
              <a:lnSpc>
                <a:spcPct val="100000"/>
              </a:lnSpc>
              <a:buClr>
                <a:srgbClr val="d2cb6c"/>
              </a:buClr>
              <a:buFont typeface="Arial"/>
              <a:buChar char="•"/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caso de falta, fazer um alinhamento</a:t>
            </a:r>
            <a:endParaRPr/>
          </a:p>
          <a:p>
            <a:pPr lvl="1" marL="640080" indent="-22680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Questionários em sala : 30%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Horários:</a:t>
            </a:r>
            <a:endParaRPr/>
          </a:p>
          <a:p>
            <a:pPr lvl="1" marL="640080" indent="-22680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8:00  às 12:00 </a:t>
            </a:r>
            <a:endParaRPr/>
          </a:p>
          <a:p>
            <a:pPr lvl="1" marL="640080" indent="-22680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13:30  às 18:00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Intervalos:</a:t>
            </a:r>
            <a:endParaRPr/>
          </a:p>
          <a:p>
            <a:pPr lvl="1" marL="640080" indent="-22680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09:30 às 09:45</a:t>
            </a:r>
            <a:endParaRPr/>
          </a:p>
          <a:p>
            <a:pPr lvl="1" marL="640080" indent="-22680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15:30 às 15:45</a:t>
            </a: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8604360" y="5661360"/>
            <a:ext cx="358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Web Services WCF: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São baseados em XML, SOAP , WSDL.</a:t>
            </a:r>
            <a:endParaRPr/>
          </a:p>
          <a:p>
            <a:pPr lvl="1" marL="640080" indent="-226800">
              <a:lnSpc>
                <a:spcPct val="100000"/>
              </a:lnSpc>
              <a:buClr>
                <a:srgbClr val="9cbebd"/>
              </a:buClr>
              <a:buFont typeface="Arial"/>
              <a:buChar char="•"/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Busca padronização dos Web Services.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problema que algumas plataformas não seguem a evolução.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 seria uma forma mais simples??????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8604360" y="5661360"/>
            <a:ext cx="358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Usar Rest baseado totalmente em HTTP.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Protocolo HTTP(Hypertext Transfer Protocol)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Publicado em 1999.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W3C e IETF(Internet Engineering Task Force)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um protocolo de comunicação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Request- Response (Chama e aguarda resposta)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 é o protocolo que permite WebServices e Browser enviarem e receberem dados através da internet.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Protocolo HTTP é STATE LESS (não retem informações, por si só)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114480">
              <a:lnSpc>
                <a:spcPct val="100000"/>
              </a:lnSpc>
            </a:pPr>
            <a:endParaRPr/>
          </a:p>
          <a:p>
            <a:pPr marL="114480">
              <a:lnSpc>
                <a:spcPct val="100000"/>
              </a:lnSpc>
            </a:pP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8604360" y="5661360"/>
            <a:ext cx="358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Usar Rest baseado totalmente em HTTP.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REQUEST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8604360" y="5661360"/>
            <a:ext cx="358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79360" y="2891160"/>
            <a:ext cx="8089560" cy="272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Usar Rest baseado totalmente em HTTP.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RESPONSE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8604360" y="5661360"/>
            <a:ext cx="358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10880" y="2406240"/>
            <a:ext cx="8084520" cy="306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Usar Rest baseado totalmente em HTTP.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60020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 (Representation State Transfer)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um conjunto de princípios arquitetônicos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Interface simples de comunicação usando HTTP (HTTP + Arquitetura)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 uma forma resumida: Qualquer interface Web que utiliza Json, texto puro e HTTP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Rest é baseado puramente nos Verbos HTTP, cada verbo http tem uma função especifica nos padrões REST.</a:t>
            </a: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8604360" y="5661360"/>
            <a:ext cx="358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Usar Rest baseado totalmente em HTTP.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Verbos HTTP: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- (Listar)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POST - (Inserir)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PUT - (Alterar)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DELETE - (Excluir)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Basta o método ter o prefixo de um verbo que o WEBAPI já faz a conversão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EX: GetClient();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Existem outros Verbos: HEAD, OPTIONS, TRACE, CONNECT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8604360" y="5661360"/>
            <a:ext cx="358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Usar Rest baseado totalmente em HTTP.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r>
              <a:rPr lang="pt-BR" sz="4600" spc="-86" strike="noStrike">
                <a:solidFill>
                  <a:srgbClr val="675e47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	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Diferença entre REST x RESTFUL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REST: É um padrão arquitetural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RESTFUL: É alguma aplicação que utiliza REST</a:t>
            </a:r>
            <a:endParaRPr/>
          </a:p>
          <a:p>
            <a:pPr marL="343080" indent="-226800">
              <a:lnSpc>
                <a:spcPct val="100000"/>
              </a:lnSpc>
              <a:buClr>
                <a:srgbClr val="a9a57c"/>
              </a:buClr>
              <a:buFont typeface="Arial"/>
              <a:buChar char="•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2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8604360" y="5661360"/>
            <a:ext cx="358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1800" spc="-1" strike="noStrike">
                <a:solidFill>
                  <a:srgbClr val="2f2b2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8998</TotalTime>
  <Application>LibreOffice/5.0.3.2$Windows_x86 LibreOffice_project/e5f16313668ac592c1bfb310f4390624e3dbfb75</Application>
  <Paragraphs>226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2016-08-28T21:06:41Z</dcterms:created>
  <dc:creator>Rosana</dc:creator>
  <dc:language>pt-BR</dc:language>
  <dcterms:modified xsi:type="dcterms:W3CDTF">2016-10-07T19:22:31Z</dcterms:modified>
  <cp:revision>86</cp:revision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