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54E4D-C28F-2A4D-B1F8-98B31749CC82}" v="1" dt="2022-12-07T05:27:46.189"/>
    <p1510:client id="{464AE05E-45CA-C143-8BCC-ED9B8C44F6CC}" v="1" dt="2022-12-07T18:39:18.611"/>
    <p1510:client id="{A75687E3-CE89-4159-8544-719BE7D36CE6}" v="6" dt="2022-12-07T05:16:4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51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ous Azrak, Rafael" userId="c7379b52-022f-4010-ab57-49c058496f4f" providerId="ADAL" clId="{464AE05E-45CA-C143-8BCC-ED9B8C44F6CC}"/>
    <pc:docChg chg="undo custSel addSld delSld modSld">
      <pc:chgData name="Djamous Azrak, Rafael" userId="c7379b52-022f-4010-ab57-49c058496f4f" providerId="ADAL" clId="{464AE05E-45CA-C143-8BCC-ED9B8C44F6CC}" dt="2022-12-07T18:43:23.778" v="124" actId="113"/>
      <pc:docMkLst>
        <pc:docMk/>
      </pc:docMkLst>
      <pc:sldChg chg="addSp delSp modSp mod">
        <pc:chgData name="Djamous Azrak, Rafael" userId="c7379b52-022f-4010-ab57-49c058496f4f" providerId="ADAL" clId="{464AE05E-45CA-C143-8BCC-ED9B8C44F6CC}" dt="2022-12-07T18:38:34.300" v="67" actId="20577"/>
        <pc:sldMkLst>
          <pc:docMk/>
          <pc:sldMk cId="3171299783" sldId="257"/>
        </pc:sldMkLst>
        <pc:spChg chg="mod">
          <ac:chgData name="Djamous Azrak, Rafael" userId="c7379b52-022f-4010-ab57-49c058496f4f" providerId="ADAL" clId="{464AE05E-45CA-C143-8BCC-ED9B8C44F6CC}" dt="2022-12-07T18:38:34.300" v="67" actId="20577"/>
          <ac:spMkLst>
            <pc:docMk/>
            <pc:sldMk cId="3171299783" sldId="257"/>
            <ac:spMk id="20" creationId="{10FAB025-E27A-4F06-BAA0-99F33DC8FE09}"/>
          </ac:spMkLst>
        </pc:spChg>
        <pc:spChg chg="del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33" creationId="{0B7C4858-FAA3-4226-A856-193A01910E69}"/>
          </ac:spMkLst>
        </pc:spChg>
        <pc:spChg chg="del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34" creationId="{68C1B503-0291-4E82-A65E-72D604D9F6CF}"/>
          </ac:spMkLst>
        </pc:spChg>
        <pc:spChg chg="del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35" creationId="{B3F836C5-9601-4982-A121-CCA49BF7BA6C}"/>
          </ac:spMkLst>
        </pc:spChg>
        <pc:spChg chg="del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36" creationId="{46CD0D05-FF47-4ABB-841C-0600CADC354B}"/>
          </ac:spMkLst>
        </pc:spChg>
        <pc:spChg chg="add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41" creationId="{0B7C4858-FAA3-4226-A856-193A01910E69}"/>
          </ac:spMkLst>
        </pc:spChg>
        <pc:spChg chg="add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43" creationId="{68C1B503-0291-4E82-A65E-72D604D9F6CF}"/>
          </ac:spMkLst>
        </pc:spChg>
        <pc:spChg chg="add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45" creationId="{B3F836C5-9601-4982-A121-CCA49BF7BA6C}"/>
          </ac:spMkLst>
        </pc:spChg>
        <pc:spChg chg="add">
          <ac:chgData name="Djamous Azrak, Rafael" userId="c7379b52-022f-4010-ab57-49c058496f4f" providerId="ADAL" clId="{464AE05E-45CA-C143-8BCC-ED9B8C44F6CC}" dt="2022-12-07T18:33:26.967" v="27" actId="26606"/>
          <ac:spMkLst>
            <pc:docMk/>
            <pc:sldMk cId="3171299783" sldId="257"/>
            <ac:spMk id="47" creationId="{46CD0D05-FF47-4ABB-841C-0600CADC354B}"/>
          </ac:spMkLst>
        </pc:spChg>
      </pc:sldChg>
      <pc:sldChg chg="addSp delSp modSp mod">
        <pc:chgData name="Djamous Azrak, Rafael" userId="c7379b52-022f-4010-ab57-49c058496f4f" providerId="ADAL" clId="{464AE05E-45CA-C143-8BCC-ED9B8C44F6CC}" dt="2022-12-07T18:42:42.893" v="123" actId="26606"/>
        <pc:sldMkLst>
          <pc:docMk/>
          <pc:sldMk cId="294822354" sldId="258"/>
        </pc:sldMkLst>
        <pc:grpChg chg="del">
          <ac:chgData name="Djamous Azrak, Rafael" userId="c7379b52-022f-4010-ab57-49c058496f4f" providerId="ADAL" clId="{464AE05E-45CA-C143-8BCC-ED9B8C44F6CC}" dt="2022-12-07T18:42:42.893" v="123" actId="26606"/>
          <ac:grpSpMkLst>
            <pc:docMk/>
            <pc:sldMk cId="294822354" sldId="258"/>
            <ac:grpSpMk id="10" creationId="{E7DEDD00-5E71-418B-9C3C-9B71B018221A}"/>
          </ac:grpSpMkLst>
        </pc:grpChg>
        <pc:grpChg chg="add">
          <ac:chgData name="Djamous Azrak, Rafael" userId="c7379b52-022f-4010-ab57-49c058496f4f" providerId="ADAL" clId="{464AE05E-45CA-C143-8BCC-ED9B8C44F6CC}" dt="2022-12-07T18:42:42.893" v="123" actId="26606"/>
          <ac:grpSpMkLst>
            <pc:docMk/>
            <pc:sldMk cId="294822354" sldId="258"/>
            <ac:grpSpMk id="19" creationId="{E7DEDD00-5E71-418B-9C3C-9B71B018221A}"/>
          </ac:grpSpMkLst>
        </pc:grpChg>
        <pc:graphicFrameChg chg="mod modGraphic">
          <ac:chgData name="Djamous Azrak, Rafael" userId="c7379b52-022f-4010-ab57-49c058496f4f" providerId="ADAL" clId="{464AE05E-45CA-C143-8BCC-ED9B8C44F6CC}" dt="2022-12-07T18:42:42.893" v="123" actId="26606"/>
          <ac:graphicFrameMkLst>
            <pc:docMk/>
            <pc:sldMk cId="294822354" sldId="258"/>
            <ac:graphicFrameMk id="5" creationId="{FD49BA32-BC94-C40D-5178-A018C5FF80CB}"/>
          </ac:graphicFrameMkLst>
        </pc:graphicFrameChg>
      </pc:sldChg>
      <pc:sldChg chg="addSp delSp modSp mod">
        <pc:chgData name="Djamous Azrak, Rafael" userId="c7379b52-022f-4010-ab57-49c058496f4f" providerId="ADAL" clId="{464AE05E-45CA-C143-8BCC-ED9B8C44F6CC}" dt="2022-12-07T18:32:56.156" v="24" actId="20577"/>
        <pc:sldMkLst>
          <pc:docMk/>
          <pc:sldMk cId="2520037667" sldId="259"/>
        </pc:sldMkLst>
        <pc:spChg chg="mod">
          <ac:chgData name="Djamous Azrak, Rafael" userId="c7379b52-022f-4010-ab57-49c058496f4f" providerId="ADAL" clId="{464AE05E-45CA-C143-8BCC-ED9B8C44F6CC}" dt="2022-12-07T05:29:15.704" v="12" actId="26606"/>
          <ac:spMkLst>
            <pc:docMk/>
            <pc:sldMk cId="2520037667" sldId="259"/>
            <ac:spMk id="2" creationId="{97CB4676-D819-4320-8EA0-44FB887105AD}"/>
          </ac:spMkLst>
        </pc:spChg>
        <pc:spChg chg="mod">
          <ac:chgData name="Djamous Azrak, Rafael" userId="c7379b52-022f-4010-ab57-49c058496f4f" providerId="ADAL" clId="{464AE05E-45CA-C143-8BCC-ED9B8C44F6CC}" dt="2022-12-07T18:32:56.156" v="24" actId="20577"/>
          <ac:spMkLst>
            <pc:docMk/>
            <pc:sldMk cId="2520037667" sldId="259"/>
            <ac:spMk id="3" creationId="{1EF0F152-B80C-492A-B203-59B6EB242EAC}"/>
          </ac:spMkLst>
        </pc:spChg>
        <pc:spChg chg="add del">
          <ac:chgData name="Djamous Azrak, Rafael" userId="c7379b52-022f-4010-ab57-49c058496f4f" providerId="ADAL" clId="{464AE05E-45CA-C143-8BCC-ED9B8C44F6CC}" dt="2022-12-07T05:29:15.704" v="12" actId="26606"/>
          <ac:spMkLst>
            <pc:docMk/>
            <pc:sldMk cId="2520037667" sldId="259"/>
            <ac:spMk id="22" creationId="{22AC0F86-9A78-4E84-A4B4-ADB8B2629A0C}"/>
          </ac:spMkLst>
        </pc:spChg>
        <pc:spChg chg="add del">
          <ac:chgData name="Djamous Azrak, Rafael" userId="c7379b52-022f-4010-ab57-49c058496f4f" providerId="ADAL" clId="{464AE05E-45CA-C143-8BCC-ED9B8C44F6CC}" dt="2022-12-07T05:29:15.704" v="12" actId="26606"/>
          <ac:spMkLst>
            <pc:docMk/>
            <pc:sldMk cId="2520037667" sldId="259"/>
            <ac:spMk id="24" creationId="{69A54E25-1C05-48E5-A5CC-3778C1D3632D}"/>
          </ac:spMkLst>
        </pc:spChg>
        <pc:spChg chg="add">
          <ac:chgData name="Djamous Azrak, Rafael" userId="c7379b52-022f-4010-ab57-49c058496f4f" providerId="ADAL" clId="{464AE05E-45CA-C143-8BCC-ED9B8C44F6CC}" dt="2022-12-07T05:29:15.704" v="12" actId="26606"/>
          <ac:spMkLst>
            <pc:docMk/>
            <pc:sldMk cId="2520037667" sldId="259"/>
            <ac:spMk id="27" creationId="{ED56E41F-B8E0-4D18-B554-FD40260DE0E3}"/>
          </ac:spMkLst>
        </pc:spChg>
        <pc:spChg chg="add">
          <ac:chgData name="Djamous Azrak, Rafael" userId="c7379b52-022f-4010-ab57-49c058496f4f" providerId="ADAL" clId="{464AE05E-45CA-C143-8BCC-ED9B8C44F6CC}" dt="2022-12-07T05:29:15.704" v="12" actId="26606"/>
          <ac:spMkLst>
            <pc:docMk/>
            <pc:sldMk cId="2520037667" sldId="259"/>
            <ac:spMk id="29" creationId="{23E937B9-07EE-456A-A31C-41A8866E28A2}"/>
          </ac:spMkLst>
        </pc:spChg>
        <pc:spChg chg="add del">
          <ac:chgData name="Djamous Azrak, Rafael" userId="c7379b52-022f-4010-ab57-49c058496f4f" providerId="ADAL" clId="{464AE05E-45CA-C143-8BCC-ED9B8C44F6CC}" dt="2022-12-07T05:29:12.040" v="7" actId="26606"/>
          <ac:spMkLst>
            <pc:docMk/>
            <pc:sldMk cId="2520037667" sldId="259"/>
            <ac:spMk id="30" creationId="{22AC0F86-9A78-4E84-A4B4-ADB8B2629A0C}"/>
          </ac:spMkLst>
        </pc:spChg>
        <pc:spChg chg="add del">
          <ac:chgData name="Djamous Azrak, Rafael" userId="c7379b52-022f-4010-ab57-49c058496f4f" providerId="ADAL" clId="{464AE05E-45CA-C143-8BCC-ED9B8C44F6CC}" dt="2022-12-07T05:29:12.040" v="7" actId="26606"/>
          <ac:spMkLst>
            <pc:docMk/>
            <pc:sldMk cId="2520037667" sldId="259"/>
            <ac:spMk id="38" creationId="{69A54E25-1C05-48E5-A5CC-3778C1D3632D}"/>
          </ac:spMkLst>
        </pc:spChg>
        <pc:spChg chg="add del">
          <ac:chgData name="Djamous Azrak, Rafael" userId="c7379b52-022f-4010-ab57-49c058496f4f" providerId="ADAL" clId="{464AE05E-45CA-C143-8BCC-ED9B8C44F6CC}" dt="2022-12-07T05:29:14.506" v="9" actId="26606"/>
          <ac:spMkLst>
            <pc:docMk/>
            <pc:sldMk cId="2520037667" sldId="259"/>
            <ac:spMk id="42" creationId="{ED56E41F-B8E0-4D18-B554-FD40260DE0E3}"/>
          </ac:spMkLst>
        </pc:spChg>
        <pc:spChg chg="add del">
          <ac:chgData name="Djamous Azrak, Rafael" userId="c7379b52-022f-4010-ab57-49c058496f4f" providerId="ADAL" clId="{464AE05E-45CA-C143-8BCC-ED9B8C44F6CC}" dt="2022-12-07T05:29:14.506" v="9" actId="26606"/>
          <ac:spMkLst>
            <pc:docMk/>
            <pc:sldMk cId="2520037667" sldId="259"/>
            <ac:spMk id="44" creationId="{23E937B9-07EE-456A-A31C-41A8866E28A2}"/>
          </ac:spMkLst>
        </pc:spChg>
        <pc:grpChg chg="add del">
          <ac:chgData name="Djamous Azrak, Rafael" userId="c7379b52-022f-4010-ab57-49c058496f4f" providerId="ADAL" clId="{464AE05E-45CA-C143-8BCC-ED9B8C44F6CC}" dt="2022-12-07T05:29:15.704" v="12" actId="26606"/>
          <ac:grpSpMkLst>
            <pc:docMk/>
            <pc:sldMk cId="2520037667" sldId="259"/>
            <ac:grpSpMk id="23" creationId="{4AF78B9E-8BE2-4706-9377-A05FA25ABABF}"/>
          </ac:grpSpMkLst>
        </pc:grpChg>
        <pc:grpChg chg="add">
          <ac:chgData name="Djamous Azrak, Rafael" userId="c7379b52-022f-4010-ab57-49c058496f4f" providerId="ADAL" clId="{464AE05E-45CA-C143-8BCC-ED9B8C44F6CC}" dt="2022-12-07T05:29:15.704" v="12" actId="26606"/>
          <ac:grpSpMkLst>
            <pc:docMk/>
            <pc:sldMk cId="2520037667" sldId="259"/>
            <ac:grpSpMk id="28" creationId="{2DB31E17-E562-4F82-98D0-858C84120F34}"/>
          </ac:grpSpMkLst>
        </pc:grpChg>
        <pc:grpChg chg="add del">
          <ac:chgData name="Djamous Azrak, Rafael" userId="c7379b52-022f-4010-ab57-49c058496f4f" providerId="ADAL" clId="{464AE05E-45CA-C143-8BCC-ED9B8C44F6CC}" dt="2022-12-07T05:29:12.040" v="7" actId="26606"/>
          <ac:grpSpMkLst>
            <pc:docMk/>
            <pc:sldMk cId="2520037667" sldId="259"/>
            <ac:grpSpMk id="32" creationId="{4AF78B9E-8BE2-4706-9377-A05FA25ABABF}"/>
          </ac:grpSpMkLst>
        </pc:grpChg>
        <pc:grpChg chg="add del">
          <ac:chgData name="Djamous Azrak, Rafael" userId="c7379b52-022f-4010-ab57-49c058496f4f" providerId="ADAL" clId="{464AE05E-45CA-C143-8BCC-ED9B8C44F6CC}" dt="2022-12-07T05:29:14.506" v="9" actId="26606"/>
          <ac:grpSpMkLst>
            <pc:docMk/>
            <pc:sldMk cId="2520037667" sldId="259"/>
            <ac:grpSpMk id="43" creationId="{2DB31E17-E562-4F82-98D0-858C84120F34}"/>
          </ac:grpSpMkLst>
        </pc:grpChg>
        <pc:picChg chg="mod ord">
          <ac:chgData name="Djamous Azrak, Rafael" userId="c7379b52-022f-4010-ab57-49c058496f4f" providerId="ADAL" clId="{464AE05E-45CA-C143-8BCC-ED9B8C44F6CC}" dt="2022-12-07T05:29:15.686" v="11" actId="26606"/>
          <ac:picMkLst>
            <pc:docMk/>
            <pc:sldMk cId="2520037667" sldId="259"/>
            <ac:picMk id="5" creationId="{5C87C415-B333-40B3-8D80-407E0109BE67}"/>
          </ac:picMkLst>
        </pc:picChg>
        <pc:cxnChg chg="add del">
          <ac:chgData name="Djamous Azrak, Rafael" userId="c7379b52-022f-4010-ab57-49c058496f4f" providerId="ADAL" clId="{464AE05E-45CA-C143-8BCC-ED9B8C44F6CC}" dt="2022-12-07T05:29:15.704" v="12" actId="26606"/>
          <ac:cxnSpMkLst>
            <pc:docMk/>
            <pc:sldMk cId="2520037667" sldId="259"/>
            <ac:cxnSpMk id="25" creationId="{0E5D0023-B23E-4823-8D72-B07FFF8CAE96}"/>
          </ac:cxnSpMkLst>
        </pc:cxnChg>
        <pc:cxnChg chg="add">
          <ac:chgData name="Djamous Azrak, Rafael" userId="c7379b52-022f-4010-ab57-49c058496f4f" providerId="ADAL" clId="{464AE05E-45CA-C143-8BCC-ED9B8C44F6CC}" dt="2022-12-07T05:29:15.704" v="12" actId="26606"/>
          <ac:cxnSpMkLst>
            <pc:docMk/>
            <pc:sldMk cId="2520037667" sldId="259"/>
            <ac:cxnSpMk id="31" creationId="{FD2308B7-2829-44DD-B213-27EEBDED1411}"/>
          </ac:cxnSpMkLst>
        </pc:cxnChg>
        <pc:cxnChg chg="add del">
          <ac:chgData name="Djamous Azrak, Rafael" userId="c7379b52-022f-4010-ab57-49c058496f4f" providerId="ADAL" clId="{464AE05E-45CA-C143-8BCC-ED9B8C44F6CC}" dt="2022-12-07T05:29:12.040" v="7" actId="26606"/>
          <ac:cxnSpMkLst>
            <pc:docMk/>
            <pc:sldMk cId="2520037667" sldId="259"/>
            <ac:cxnSpMk id="40" creationId="{0E5D0023-B23E-4823-8D72-B07FFF8CAE96}"/>
          </ac:cxnSpMkLst>
        </pc:cxnChg>
        <pc:cxnChg chg="add del">
          <ac:chgData name="Djamous Azrak, Rafael" userId="c7379b52-022f-4010-ab57-49c058496f4f" providerId="ADAL" clId="{464AE05E-45CA-C143-8BCC-ED9B8C44F6CC}" dt="2022-12-07T05:29:14.506" v="9" actId="26606"/>
          <ac:cxnSpMkLst>
            <pc:docMk/>
            <pc:sldMk cId="2520037667" sldId="259"/>
            <ac:cxnSpMk id="45" creationId="{FD2308B7-2829-44DD-B213-27EEBDED1411}"/>
          </ac:cxnSpMkLst>
        </pc:cxnChg>
      </pc:sldChg>
      <pc:sldChg chg="addSp delSp modSp mod setBg">
        <pc:chgData name="Djamous Azrak, Rafael" userId="c7379b52-022f-4010-ab57-49c058496f4f" providerId="ADAL" clId="{464AE05E-45CA-C143-8BCC-ED9B8C44F6CC}" dt="2022-12-07T18:39:18.611" v="68" actId="113"/>
        <pc:sldMkLst>
          <pc:docMk/>
          <pc:sldMk cId="1810377485" sldId="260"/>
        </pc:sldMkLst>
        <pc:spChg chg="mod">
          <ac:chgData name="Djamous Azrak, Rafael" userId="c7379b52-022f-4010-ab57-49c058496f4f" providerId="ADAL" clId="{464AE05E-45CA-C143-8BCC-ED9B8C44F6CC}" dt="2022-12-07T18:34:05.937" v="29" actId="26606"/>
          <ac:spMkLst>
            <pc:docMk/>
            <pc:sldMk cId="1810377485" sldId="260"/>
            <ac:spMk id="2" creationId="{94222A70-7B8A-43B3-997E-7D0C9B81FED5}"/>
          </ac:spMkLst>
        </pc:spChg>
        <pc:spChg chg="add del">
          <ac:chgData name="Djamous Azrak, Rafael" userId="c7379b52-022f-4010-ab57-49c058496f4f" providerId="ADAL" clId="{464AE05E-45CA-C143-8BCC-ED9B8C44F6CC}" dt="2022-12-07T18:34:05.937" v="29" actId="26606"/>
          <ac:spMkLst>
            <pc:docMk/>
            <pc:sldMk cId="1810377485" sldId="260"/>
            <ac:spMk id="14" creationId="{22AC0F86-9A78-4E84-A4B4-ADB8B2629A0C}"/>
          </ac:spMkLst>
        </pc:spChg>
        <pc:spChg chg="add del">
          <ac:chgData name="Djamous Azrak, Rafael" userId="c7379b52-022f-4010-ab57-49c058496f4f" providerId="ADAL" clId="{464AE05E-45CA-C143-8BCC-ED9B8C44F6CC}" dt="2022-12-07T18:34:05.937" v="29" actId="26606"/>
          <ac:spMkLst>
            <pc:docMk/>
            <pc:sldMk cId="1810377485" sldId="260"/>
            <ac:spMk id="22" creationId="{69A54E25-1C05-48E5-A5CC-3778C1D3632D}"/>
          </ac:spMkLst>
        </pc:spChg>
        <pc:grpChg chg="add del">
          <ac:chgData name="Djamous Azrak, Rafael" userId="c7379b52-022f-4010-ab57-49c058496f4f" providerId="ADAL" clId="{464AE05E-45CA-C143-8BCC-ED9B8C44F6CC}" dt="2022-12-07T18:34:05.937" v="29" actId="26606"/>
          <ac:grpSpMkLst>
            <pc:docMk/>
            <pc:sldMk cId="1810377485" sldId="260"/>
            <ac:grpSpMk id="16" creationId="{4AF78B9E-8BE2-4706-9377-A05FA25ABABF}"/>
          </ac:grpSpMkLst>
        </pc:grpChg>
        <pc:graphicFrameChg chg="mod ord modGraphic">
          <ac:chgData name="Djamous Azrak, Rafael" userId="c7379b52-022f-4010-ab57-49c058496f4f" providerId="ADAL" clId="{464AE05E-45CA-C143-8BCC-ED9B8C44F6CC}" dt="2022-12-07T18:39:18.611" v="68" actId="113"/>
          <ac:graphicFrameMkLst>
            <pc:docMk/>
            <pc:sldMk cId="1810377485" sldId="260"/>
            <ac:graphicFrameMk id="9" creationId="{0E0E48C1-E9A3-A75C-145C-E5DD4121454E}"/>
          </ac:graphicFrameMkLst>
        </pc:graphicFrameChg>
        <pc:picChg chg="mod">
          <ac:chgData name="Djamous Azrak, Rafael" userId="c7379b52-022f-4010-ab57-49c058496f4f" providerId="ADAL" clId="{464AE05E-45CA-C143-8BCC-ED9B8C44F6CC}" dt="2022-12-07T18:34:05.937" v="29" actId="26606"/>
          <ac:picMkLst>
            <pc:docMk/>
            <pc:sldMk cId="1810377485" sldId="260"/>
            <ac:picMk id="7" creationId="{1E7AEFC7-DA8F-43BD-9ED0-394988852176}"/>
          </ac:picMkLst>
        </pc:picChg>
        <pc:cxnChg chg="add del">
          <ac:chgData name="Djamous Azrak, Rafael" userId="c7379b52-022f-4010-ab57-49c058496f4f" providerId="ADAL" clId="{464AE05E-45CA-C143-8BCC-ED9B8C44F6CC}" dt="2022-12-07T18:34:05.937" v="29" actId="26606"/>
          <ac:cxnSpMkLst>
            <pc:docMk/>
            <pc:sldMk cId="1810377485" sldId="260"/>
            <ac:cxnSpMk id="24" creationId="{0E5D0023-B23E-4823-8D72-B07FFF8CAE96}"/>
          </ac:cxnSpMkLst>
        </pc:cxnChg>
      </pc:sldChg>
      <pc:sldChg chg="addSp delSp modSp mod">
        <pc:chgData name="Djamous Azrak, Rafael" userId="c7379b52-022f-4010-ab57-49c058496f4f" providerId="ADAL" clId="{464AE05E-45CA-C143-8BCC-ED9B8C44F6CC}" dt="2022-12-07T18:35:14.057" v="43" actId="27614"/>
        <pc:sldMkLst>
          <pc:docMk/>
          <pc:sldMk cId="2838441850" sldId="261"/>
        </pc:sldMkLst>
        <pc:spChg chg="mod">
          <ac:chgData name="Djamous Azrak, Rafael" userId="c7379b52-022f-4010-ab57-49c058496f4f" providerId="ADAL" clId="{464AE05E-45CA-C143-8BCC-ED9B8C44F6CC}" dt="2022-12-07T18:35:00.247" v="31" actId="26606"/>
          <ac:spMkLst>
            <pc:docMk/>
            <pc:sldMk cId="2838441850" sldId="261"/>
            <ac:spMk id="2" creationId="{FAEDDC88-A09A-41CF-8C73-237A962C6DC6}"/>
          </ac:spMkLst>
        </pc:spChg>
        <pc:spChg chg="add del mod">
          <ac:chgData name="Djamous Azrak, Rafael" userId="c7379b52-022f-4010-ab57-49c058496f4f" providerId="ADAL" clId="{464AE05E-45CA-C143-8BCC-ED9B8C44F6CC}" dt="2022-12-07T18:35:09.674" v="41" actId="26606"/>
          <ac:spMkLst>
            <pc:docMk/>
            <pc:sldMk cId="2838441850" sldId="261"/>
            <ac:spMk id="3" creationId="{BBF7456F-06D2-4833-B0C0-5F1A65F43F9D}"/>
          </ac:spMkLst>
        </pc:spChg>
        <pc:spChg chg="add del">
          <ac:chgData name="Djamous Azrak, Rafael" userId="c7379b52-022f-4010-ab57-49c058496f4f" providerId="ADAL" clId="{464AE05E-45CA-C143-8BCC-ED9B8C44F6CC}" dt="2022-12-07T18:35:09.674" v="41" actId="26606"/>
          <ac:spMkLst>
            <pc:docMk/>
            <pc:sldMk cId="2838441850" sldId="261"/>
            <ac:spMk id="13" creationId="{AFF43104-F524-418A-A0E3-3146340ABA89}"/>
          </ac:spMkLst>
        </pc:spChg>
        <pc:spChg chg="add del">
          <ac:chgData name="Djamous Azrak, Rafael" userId="c7379b52-022f-4010-ab57-49c058496f4f" providerId="ADAL" clId="{464AE05E-45CA-C143-8BCC-ED9B8C44F6CC}" dt="2022-12-07T18:35:09.674" v="41" actId="26606"/>
          <ac:spMkLst>
            <pc:docMk/>
            <pc:sldMk cId="2838441850" sldId="261"/>
            <ac:spMk id="21" creationId="{B6ABA3F9-ECC4-45D8-8538-B7EEC4D27651}"/>
          </ac:spMkLst>
        </pc:spChg>
        <pc:spChg chg="add del">
          <ac:chgData name="Djamous Azrak, Rafael" userId="c7379b52-022f-4010-ab57-49c058496f4f" providerId="ADAL" clId="{464AE05E-45CA-C143-8BCC-ED9B8C44F6CC}" dt="2022-12-07T18:35:00.247" v="31" actId="26606"/>
          <ac:spMkLst>
            <pc:docMk/>
            <pc:sldMk cId="2838441850" sldId="261"/>
            <ac:spMk id="28" creationId="{41708EBE-8F1C-4F88-9893-363C6C6929F4}"/>
          </ac:spMkLst>
        </pc:spChg>
        <pc:spChg chg="add del">
          <ac:chgData name="Djamous Azrak, Rafael" userId="c7379b52-022f-4010-ab57-49c058496f4f" providerId="ADAL" clId="{464AE05E-45CA-C143-8BCC-ED9B8C44F6CC}" dt="2022-12-07T18:35:05.242" v="33" actId="26606"/>
          <ac:spMkLst>
            <pc:docMk/>
            <pc:sldMk cId="2838441850" sldId="261"/>
            <ac:spMk id="39" creationId="{AFF43104-F524-418A-A0E3-3146340ABA89}"/>
          </ac:spMkLst>
        </pc:spChg>
        <pc:spChg chg="add del">
          <ac:chgData name="Djamous Azrak, Rafael" userId="c7379b52-022f-4010-ab57-49c058496f4f" providerId="ADAL" clId="{464AE05E-45CA-C143-8BCC-ED9B8C44F6CC}" dt="2022-12-07T18:35:05.242" v="33" actId="26606"/>
          <ac:spMkLst>
            <pc:docMk/>
            <pc:sldMk cId="2838441850" sldId="261"/>
            <ac:spMk id="41" creationId="{B6ABA3F9-ECC4-45D8-8538-B7EEC4D27651}"/>
          </ac:spMkLst>
        </pc:spChg>
        <pc:spChg chg="add del">
          <ac:chgData name="Djamous Azrak, Rafael" userId="c7379b52-022f-4010-ab57-49c058496f4f" providerId="ADAL" clId="{464AE05E-45CA-C143-8BCC-ED9B8C44F6CC}" dt="2022-12-07T18:35:07.822" v="36" actId="26606"/>
          <ac:spMkLst>
            <pc:docMk/>
            <pc:sldMk cId="2838441850" sldId="261"/>
            <ac:spMk id="43" creationId="{AFF43104-F524-418A-A0E3-3146340ABA89}"/>
          </ac:spMkLst>
        </pc:spChg>
        <pc:spChg chg="add del">
          <ac:chgData name="Djamous Azrak, Rafael" userId="c7379b52-022f-4010-ab57-49c058496f4f" providerId="ADAL" clId="{464AE05E-45CA-C143-8BCC-ED9B8C44F6CC}" dt="2022-12-07T18:35:07.822" v="36" actId="26606"/>
          <ac:spMkLst>
            <pc:docMk/>
            <pc:sldMk cId="2838441850" sldId="261"/>
            <ac:spMk id="45" creationId="{B6ABA3F9-ECC4-45D8-8538-B7EEC4D27651}"/>
          </ac:spMkLst>
        </pc:spChg>
        <pc:spChg chg="add del">
          <ac:chgData name="Djamous Azrak, Rafael" userId="c7379b52-022f-4010-ab57-49c058496f4f" providerId="ADAL" clId="{464AE05E-45CA-C143-8BCC-ED9B8C44F6CC}" dt="2022-12-07T18:35:09.646" v="39" actId="26606"/>
          <ac:spMkLst>
            <pc:docMk/>
            <pc:sldMk cId="2838441850" sldId="261"/>
            <ac:spMk id="51" creationId="{AFF43104-F524-418A-A0E3-3146340ABA89}"/>
          </ac:spMkLst>
        </pc:spChg>
        <pc:spChg chg="add del">
          <ac:chgData name="Djamous Azrak, Rafael" userId="c7379b52-022f-4010-ab57-49c058496f4f" providerId="ADAL" clId="{464AE05E-45CA-C143-8BCC-ED9B8C44F6CC}" dt="2022-12-07T18:35:09.646" v="39" actId="26606"/>
          <ac:spMkLst>
            <pc:docMk/>
            <pc:sldMk cId="2838441850" sldId="261"/>
            <ac:spMk id="53" creationId="{B6ABA3F9-ECC4-45D8-8538-B7EEC4D27651}"/>
          </ac:spMkLst>
        </pc:spChg>
        <pc:spChg chg="add">
          <ac:chgData name="Djamous Azrak, Rafael" userId="c7379b52-022f-4010-ab57-49c058496f4f" providerId="ADAL" clId="{464AE05E-45CA-C143-8BCC-ED9B8C44F6CC}" dt="2022-12-07T18:35:09.674" v="41" actId="26606"/>
          <ac:spMkLst>
            <pc:docMk/>
            <pc:sldMk cId="2838441850" sldId="261"/>
            <ac:spMk id="60" creationId="{AFF43104-F524-418A-A0E3-3146340ABA89}"/>
          </ac:spMkLst>
        </pc:spChg>
        <pc:spChg chg="add">
          <ac:chgData name="Djamous Azrak, Rafael" userId="c7379b52-022f-4010-ab57-49c058496f4f" providerId="ADAL" clId="{464AE05E-45CA-C143-8BCC-ED9B8C44F6CC}" dt="2022-12-07T18:35:09.674" v="41" actId="26606"/>
          <ac:spMkLst>
            <pc:docMk/>
            <pc:sldMk cId="2838441850" sldId="261"/>
            <ac:spMk id="62" creationId="{B6ABA3F9-ECC4-45D8-8538-B7EEC4D27651}"/>
          </ac:spMkLst>
        </pc:spChg>
        <pc:spChg chg="mod replId">
          <ac:chgData name="Djamous Azrak, Rafael" userId="c7379b52-022f-4010-ab57-49c058496f4f" providerId="ADAL" clId="{464AE05E-45CA-C143-8BCC-ED9B8C44F6CC}" dt="2022-12-07T18:35:09.647" v="40" actId="26606"/>
          <ac:spMkLst>
            <pc:docMk/>
            <pc:sldMk cId="2838441850" sldId="261"/>
            <ac:spMk id="66" creationId="{76826A85-B5BB-4A9B-819E-AF5A0B30AE27}"/>
          </ac:spMkLst>
        </pc:spChg>
        <pc:grpChg chg="add del">
          <ac:chgData name="Djamous Azrak, Rafael" userId="c7379b52-022f-4010-ab57-49c058496f4f" providerId="ADAL" clId="{464AE05E-45CA-C143-8BCC-ED9B8C44F6CC}" dt="2022-12-07T18:35:09.674" v="41" actId="26606"/>
          <ac:grpSpMkLst>
            <pc:docMk/>
            <pc:sldMk cId="2838441850" sldId="261"/>
            <ac:grpSpMk id="15" creationId="{323E5CD5-3226-4DDD-97AC-81C8F40E0963}"/>
          </ac:grpSpMkLst>
        </pc:grpChg>
        <pc:grpChg chg="add del">
          <ac:chgData name="Djamous Azrak, Rafael" userId="c7379b52-022f-4010-ab57-49c058496f4f" providerId="ADAL" clId="{464AE05E-45CA-C143-8BCC-ED9B8C44F6CC}" dt="2022-12-07T18:35:00.247" v="31" actId="26606"/>
          <ac:grpSpMkLst>
            <pc:docMk/>
            <pc:sldMk cId="2838441850" sldId="261"/>
            <ac:grpSpMk id="30" creationId="{03008F04-25AC-4851-913F-8E3AE20B177E}"/>
          </ac:grpSpMkLst>
        </pc:grpChg>
        <pc:grpChg chg="add del">
          <ac:chgData name="Djamous Azrak, Rafael" userId="c7379b52-022f-4010-ab57-49c058496f4f" providerId="ADAL" clId="{464AE05E-45CA-C143-8BCC-ED9B8C44F6CC}" dt="2022-12-07T18:35:05.242" v="33" actId="26606"/>
          <ac:grpSpMkLst>
            <pc:docMk/>
            <pc:sldMk cId="2838441850" sldId="261"/>
            <ac:grpSpMk id="40" creationId="{323E5CD5-3226-4DDD-97AC-81C8F40E0963}"/>
          </ac:grpSpMkLst>
        </pc:grpChg>
        <pc:grpChg chg="add del">
          <ac:chgData name="Djamous Azrak, Rafael" userId="c7379b52-022f-4010-ab57-49c058496f4f" providerId="ADAL" clId="{464AE05E-45CA-C143-8BCC-ED9B8C44F6CC}" dt="2022-12-07T18:35:07.822" v="36" actId="26606"/>
          <ac:grpSpMkLst>
            <pc:docMk/>
            <pc:sldMk cId="2838441850" sldId="261"/>
            <ac:grpSpMk id="44" creationId="{323E5CD5-3226-4DDD-97AC-81C8F40E0963}"/>
          </ac:grpSpMkLst>
        </pc:grpChg>
        <pc:grpChg chg="add del">
          <ac:chgData name="Djamous Azrak, Rafael" userId="c7379b52-022f-4010-ab57-49c058496f4f" providerId="ADAL" clId="{464AE05E-45CA-C143-8BCC-ED9B8C44F6CC}" dt="2022-12-07T18:35:09.646" v="39" actId="26606"/>
          <ac:grpSpMkLst>
            <pc:docMk/>
            <pc:sldMk cId="2838441850" sldId="261"/>
            <ac:grpSpMk id="52" creationId="{323E5CD5-3226-4DDD-97AC-81C8F40E0963}"/>
          </ac:grpSpMkLst>
        </pc:grpChg>
        <pc:grpChg chg="add">
          <ac:chgData name="Djamous Azrak, Rafael" userId="c7379b52-022f-4010-ab57-49c058496f4f" providerId="ADAL" clId="{464AE05E-45CA-C143-8BCC-ED9B8C44F6CC}" dt="2022-12-07T18:35:09.674" v="41" actId="26606"/>
          <ac:grpSpMkLst>
            <pc:docMk/>
            <pc:sldMk cId="2838441850" sldId="261"/>
            <ac:grpSpMk id="61" creationId="{323E5CD5-3226-4DDD-97AC-81C8F40E0963}"/>
          </ac:grpSpMkLst>
        </pc:grpChg>
        <pc:graphicFrameChg chg="add del">
          <ac:chgData name="Djamous Azrak, Rafael" userId="c7379b52-022f-4010-ab57-49c058496f4f" providerId="ADAL" clId="{464AE05E-45CA-C143-8BCC-ED9B8C44F6CC}" dt="2022-12-07T18:35:07.822" v="36" actId="26606"/>
          <ac:graphicFrameMkLst>
            <pc:docMk/>
            <pc:sldMk cId="2838441850" sldId="261"/>
            <ac:graphicFrameMk id="25" creationId="{27987220-95E7-E5F4-71C8-0032BCF9F689}"/>
          </ac:graphicFrameMkLst>
        </pc:graphicFrameChg>
        <pc:graphicFrameChg chg="add del">
          <ac:chgData name="Djamous Azrak, Rafael" userId="c7379b52-022f-4010-ab57-49c058496f4f" providerId="ADAL" clId="{464AE05E-45CA-C143-8BCC-ED9B8C44F6CC}" dt="2022-12-07T18:35:09.646" v="39" actId="26606"/>
          <ac:graphicFrameMkLst>
            <pc:docMk/>
            <pc:sldMk cId="2838441850" sldId="261"/>
            <ac:graphicFrameMk id="55" creationId="{656260B1-672C-EF2E-EA25-E6499BBDDFF3}"/>
          </ac:graphicFrameMkLst>
        </pc:graphicFrameChg>
        <pc:graphicFrameChg chg="add">
          <ac:chgData name="Djamous Azrak, Rafael" userId="c7379b52-022f-4010-ab57-49c058496f4f" providerId="ADAL" clId="{464AE05E-45CA-C143-8BCC-ED9B8C44F6CC}" dt="2022-12-07T18:35:09.674" v="41" actId="26606"/>
          <ac:graphicFrameMkLst>
            <pc:docMk/>
            <pc:sldMk cId="2838441850" sldId="261"/>
            <ac:graphicFrameMk id="64" creationId="{D7B78F91-039A-EE57-92F2-5A50EA9A4AEF}"/>
          </ac:graphicFrameMkLst>
        </pc:graphicFrameChg>
        <pc:picChg chg="mod">
          <ac:chgData name="Djamous Azrak, Rafael" userId="c7379b52-022f-4010-ab57-49c058496f4f" providerId="ADAL" clId="{464AE05E-45CA-C143-8BCC-ED9B8C44F6CC}" dt="2022-12-07T18:35:13.948" v="42" actId="27614"/>
          <ac:picMkLst>
            <pc:docMk/>
            <pc:sldMk cId="2838441850" sldId="261"/>
            <ac:picMk id="6" creationId="{FAE242DD-8901-481B-A20F-28C9304B3EAC}"/>
          </ac:picMkLst>
        </pc:picChg>
        <pc:picChg chg="mod">
          <ac:chgData name="Djamous Azrak, Rafael" userId="c7379b52-022f-4010-ab57-49c058496f4f" providerId="ADAL" clId="{464AE05E-45CA-C143-8BCC-ED9B8C44F6CC}" dt="2022-12-07T18:35:14.057" v="43" actId="27614"/>
          <ac:picMkLst>
            <pc:docMk/>
            <pc:sldMk cId="2838441850" sldId="261"/>
            <ac:picMk id="8" creationId="{1A61DB18-60B3-436E-B308-BB8C303EA4ED}"/>
          </ac:picMkLst>
        </pc:picChg>
        <pc:picChg chg="mod replId">
          <ac:chgData name="Djamous Azrak, Rafael" userId="c7379b52-022f-4010-ab57-49c058496f4f" providerId="ADAL" clId="{464AE05E-45CA-C143-8BCC-ED9B8C44F6CC}" dt="2022-12-07T18:35:09.647" v="40" actId="26606"/>
          <ac:picMkLst>
            <pc:docMk/>
            <pc:sldMk cId="2838441850" sldId="261"/>
            <ac:picMk id="65" creationId="{858B6703-6BCA-4414-A7FC-BA111255B1A3}"/>
          </ac:picMkLst>
        </pc:picChg>
        <pc:picChg chg="mod replId">
          <ac:chgData name="Djamous Azrak, Rafael" userId="c7379b52-022f-4010-ab57-49c058496f4f" providerId="ADAL" clId="{464AE05E-45CA-C143-8BCC-ED9B8C44F6CC}" dt="2022-12-07T18:35:09.647" v="40" actId="26606"/>
          <ac:picMkLst>
            <pc:docMk/>
            <pc:sldMk cId="2838441850" sldId="261"/>
            <ac:picMk id="67" creationId="{B8A6C787-E24E-48D0-AF26-F35E43180EB9}"/>
          </ac:picMkLst>
        </pc:picChg>
        <pc:picChg chg="mod replId">
          <ac:chgData name="Djamous Azrak, Rafael" userId="c7379b52-022f-4010-ab57-49c058496f4f" providerId="ADAL" clId="{464AE05E-45CA-C143-8BCC-ED9B8C44F6CC}" dt="2022-12-07T18:35:09.647" v="40" actId="26606"/>
          <ac:picMkLst>
            <pc:docMk/>
            <pc:sldMk cId="2838441850" sldId="261"/>
            <ac:picMk id="68" creationId="{E55A8260-917C-4DAC-A284-2A6E124FC9E0}"/>
          </ac:picMkLst>
        </pc:picChg>
        <pc:cxnChg chg="add del">
          <ac:chgData name="Djamous Azrak, Rafael" userId="c7379b52-022f-4010-ab57-49c058496f4f" providerId="ADAL" clId="{464AE05E-45CA-C143-8BCC-ED9B8C44F6CC}" dt="2022-12-07T18:35:09.674" v="41" actId="26606"/>
          <ac:cxnSpMkLst>
            <pc:docMk/>
            <pc:sldMk cId="2838441850" sldId="261"/>
            <ac:cxnSpMk id="23" creationId="{420C8890-1E3E-474D-9D1E-D3E3062B61E4}"/>
          </ac:cxnSpMkLst>
        </pc:cxnChg>
        <pc:cxnChg chg="add del">
          <ac:chgData name="Djamous Azrak, Rafael" userId="c7379b52-022f-4010-ab57-49c058496f4f" providerId="ADAL" clId="{464AE05E-45CA-C143-8BCC-ED9B8C44F6CC}" dt="2022-12-07T18:35:00.247" v="31" actId="26606"/>
          <ac:cxnSpMkLst>
            <pc:docMk/>
            <pc:sldMk cId="2838441850" sldId="261"/>
            <ac:cxnSpMk id="36" creationId="{34C3C3E8-6B5D-49DA-997A-3582B89CDD25}"/>
          </ac:cxnSpMkLst>
        </pc:cxnChg>
        <pc:cxnChg chg="add del">
          <ac:chgData name="Djamous Azrak, Rafael" userId="c7379b52-022f-4010-ab57-49c058496f4f" providerId="ADAL" clId="{464AE05E-45CA-C143-8BCC-ED9B8C44F6CC}" dt="2022-12-07T18:35:05.242" v="33" actId="26606"/>
          <ac:cxnSpMkLst>
            <pc:docMk/>
            <pc:sldMk cId="2838441850" sldId="261"/>
            <ac:cxnSpMk id="38" creationId="{420C8890-1E3E-474D-9D1E-D3E3062B61E4}"/>
          </ac:cxnSpMkLst>
        </pc:cxnChg>
        <pc:cxnChg chg="add del">
          <ac:chgData name="Djamous Azrak, Rafael" userId="c7379b52-022f-4010-ab57-49c058496f4f" providerId="ADAL" clId="{464AE05E-45CA-C143-8BCC-ED9B8C44F6CC}" dt="2022-12-07T18:35:07.822" v="36" actId="26606"/>
          <ac:cxnSpMkLst>
            <pc:docMk/>
            <pc:sldMk cId="2838441850" sldId="261"/>
            <ac:cxnSpMk id="46" creationId="{420C8890-1E3E-474D-9D1E-D3E3062B61E4}"/>
          </ac:cxnSpMkLst>
        </pc:cxnChg>
        <pc:cxnChg chg="add del">
          <ac:chgData name="Djamous Azrak, Rafael" userId="c7379b52-022f-4010-ab57-49c058496f4f" providerId="ADAL" clId="{464AE05E-45CA-C143-8BCC-ED9B8C44F6CC}" dt="2022-12-07T18:35:09.646" v="39" actId="26606"/>
          <ac:cxnSpMkLst>
            <pc:docMk/>
            <pc:sldMk cId="2838441850" sldId="261"/>
            <ac:cxnSpMk id="54" creationId="{420C8890-1E3E-474D-9D1E-D3E3062B61E4}"/>
          </ac:cxnSpMkLst>
        </pc:cxnChg>
        <pc:cxnChg chg="add">
          <ac:chgData name="Djamous Azrak, Rafael" userId="c7379b52-022f-4010-ab57-49c058496f4f" providerId="ADAL" clId="{464AE05E-45CA-C143-8BCC-ED9B8C44F6CC}" dt="2022-12-07T18:35:09.674" v="41" actId="26606"/>
          <ac:cxnSpMkLst>
            <pc:docMk/>
            <pc:sldMk cId="2838441850" sldId="261"/>
            <ac:cxnSpMk id="63" creationId="{420C8890-1E3E-474D-9D1E-D3E3062B61E4}"/>
          </ac:cxnSpMkLst>
        </pc:cxnChg>
      </pc:sldChg>
      <pc:sldChg chg="modSp mod">
        <pc:chgData name="Djamous Azrak, Rafael" userId="c7379b52-022f-4010-ab57-49c058496f4f" providerId="ADAL" clId="{464AE05E-45CA-C143-8BCC-ED9B8C44F6CC}" dt="2022-12-07T18:43:23.778" v="124" actId="113"/>
        <pc:sldMkLst>
          <pc:docMk/>
          <pc:sldMk cId="3524020106" sldId="262"/>
        </pc:sldMkLst>
        <pc:spChg chg="mod">
          <ac:chgData name="Djamous Azrak, Rafael" userId="c7379b52-022f-4010-ab57-49c058496f4f" providerId="ADAL" clId="{464AE05E-45CA-C143-8BCC-ED9B8C44F6CC}" dt="2022-12-07T18:32:04.825" v="22" actId="20577"/>
          <ac:spMkLst>
            <pc:docMk/>
            <pc:sldMk cId="3524020106" sldId="262"/>
            <ac:spMk id="2" creationId="{54431515-88A8-4135-A60B-965992996845}"/>
          </ac:spMkLst>
        </pc:spChg>
        <pc:spChg chg="mod">
          <ac:chgData name="Djamous Azrak, Rafael" userId="c7379b52-022f-4010-ab57-49c058496f4f" providerId="ADAL" clId="{464AE05E-45CA-C143-8BCC-ED9B8C44F6CC}" dt="2022-12-07T18:43:23.778" v="124" actId="113"/>
          <ac:spMkLst>
            <pc:docMk/>
            <pc:sldMk cId="3524020106" sldId="262"/>
            <ac:spMk id="3" creationId="{BFD47046-0B44-4E62-A258-CCEE76BCB63B}"/>
          </ac:spMkLst>
        </pc:spChg>
      </pc:sldChg>
      <pc:sldChg chg="addSp delSp modSp mod">
        <pc:chgData name="Djamous Azrak, Rafael" userId="c7379b52-022f-4010-ab57-49c058496f4f" providerId="ADAL" clId="{464AE05E-45CA-C143-8BCC-ED9B8C44F6CC}" dt="2022-12-07T05:28:57.128" v="5" actId="26606"/>
        <pc:sldMkLst>
          <pc:docMk/>
          <pc:sldMk cId="3017960283" sldId="263"/>
        </pc:sldMkLst>
        <pc:spChg chg="del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23" creationId="{999F76F5-72D4-4814-9169-8F535AEEB809}"/>
          </ac:spMkLst>
        </pc:spChg>
        <pc:spChg chg="del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36" creationId="{52723366-C73B-4ED6-ADEF-29911C6BC55F}"/>
          </ac:spMkLst>
        </pc:spChg>
        <pc:spChg chg="del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37" creationId="{847A4152-8E41-4D1C-B88C-57C5C430A69E}"/>
          </ac:spMkLst>
        </pc:spChg>
        <pc:spChg chg="del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38" creationId="{C6202988-4466-42C5-B33A-AFABF051B4FE}"/>
          </ac:spMkLst>
        </pc:spChg>
        <pc:spChg chg="mod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39" creationId="{F4B099AE-C504-4E66-BBBD-F1F6F01A4D7F}"/>
          </ac:spMkLst>
        </pc:spChg>
        <pc:spChg chg="add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44" creationId="{52723366-C73B-4ED6-ADEF-29911C6BC55F}"/>
          </ac:spMkLst>
        </pc:spChg>
        <pc:spChg chg="add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46" creationId="{847A4152-8E41-4D1C-B88C-57C5C430A69E}"/>
          </ac:spMkLst>
        </pc:spChg>
        <pc:spChg chg="add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48" creationId="{999F76F5-72D4-4814-9169-8F535AEEB809}"/>
          </ac:spMkLst>
        </pc:spChg>
        <pc:spChg chg="add">
          <ac:chgData name="Djamous Azrak, Rafael" userId="c7379b52-022f-4010-ab57-49c058496f4f" providerId="ADAL" clId="{464AE05E-45CA-C143-8BCC-ED9B8C44F6CC}" dt="2022-12-07T05:28:57.128" v="5" actId="26606"/>
          <ac:spMkLst>
            <pc:docMk/>
            <pc:sldMk cId="3017960283" sldId="263"/>
            <ac:spMk id="50" creationId="{C6202988-4466-42C5-B33A-AFABF051B4FE}"/>
          </ac:spMkLst>
        </pc:spChg>
      </pc:sldChg>
      <pc:sldChg chg="new del">
        <pc:chgData name="Djamous Azrak, Rafael" userId="c7379b52-022f-4010-ab57-49c058496f4f" providerId="ADAL" clId="{464AE05E-45CA-C143-8BCC-ED9B8C44F6CC}" dt="2022-12-07T18:16:49.534" v="20" actId="680"/>
        <pc:sldMkLst>
          <pc:docMk/>
          <pc:sldMk cId="2360872514" sldId="265"/>
        </pc:sldMkLst>
      </pc:sldChg>
      <pc:sldChg chg="new del">
        <pc:chgData name="Djamous Azrak, Rafael" userId="c7379b52-022f-4010-ab57-49c058496f4f" providerId="ADAL" clId="{464AE05E-45CA-C143-8BCC-ED9B8C44F6CC}" dt="2022-12-07T17:19:16.073" v="14" actId="680"/>
        <pc:sldMkLst>
          <pc:docMk/>
          <pc:sldMk cId="3226226211" sldId="265"/>
        </pc:sldMkLst>
      </pc:sldChg>
      <pc:sldChg chg="new del">
        <pc:chgData name="Djamous Azrak, Rafael" userId="c7379b52-022f-4010-ab57-49c058496f4f" providerId="ADAL" clId="{464AE05E-45CA-C143-8BCC-ED9B8C44F6CC}" dt="2022-12-07T18:10:29.249" v="16" actId="680"/>
        <pc:sldMkLst>
          <pc:docMk/>
          <pc:sldMk cId="3299488832" sldId="265"/>
        </pc:sldMkLst>
      </pc:sldChg>
      <pc:sldChg chg="new del">
        <pc:chgData name="Djamous Azrak, Rafael" userId="c7379b52-022f-4010-ab57-49c058496f4f" providerId="ADAL" clId="{464AE05E-45CA-C143-8BCC-ED9B8C44F6CC}" dt="2022-12-07T18:16:49.191" v="19" actId="680"/>
        <pc:sldMkLst>
          <pc:docMk/>
          <pc:sldMk cId="531710691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2B16C-44B4-42CE-91F5-948513CAF9B0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48D4F63-D071-4E5C-8122-E133089F6CA8}">
      <dgm:prSet/>
      <dgm:spPr/>
      <dgm:t>
        <a:bodyPr/>
        <a:lstStyle/>
        <a:p>
          <a:r>
            <a:rPr lang="en-US"/>
            <a:t>Extraction of data from Kaggle is quite different when compared to other sources.</a:t>
          </a:r>
        </a:p>
      </dgm:t>
    </dgm:pt>
    <dgm:pt modelId="{DB30713F-0532-47EA-A6F3-9F9F42D7DA37}" type="parTrans" cxnId="{770E5CEE-0019-4E28-A103-744CCC6487CF}">
      <dgm:prSet/>
      <dgm:spPr/>
      <dgm:t>
        <a:bodyPr/>
        <a:lstStyle/>
        <a:p>
          <a:endParaRPr lang="en-US"/>
        </a:p>
      </dgm:t>
    </dgm:pt>
    <dgm:pt modelId="{D4651EA7-A681-4262-AF1C-44A7F661CE68}" type="sibTrans" cxnId="{770E5CEE-0019-4E28-A103-744CCC6487CF}">
      <dgm:prSet/>
      <dgm:spPr/>
      <dgm:t>
        <a:bodyPr/>
        <a:lstStyle/>
        <a:p>
          <a:endParaRPr lang="en-US"/>
        </a:p>
      </dgm:t>
    </dgm:pt>
    <dgm:pt modelId="{6092FDFB-8EE6-4F0E-AEB0-16AE12EA0343}">
      <dgm:prSet/>
      <dgm:spPr/>
      <dgm:t>
        <a:bodyPr/>
        <a:lstStyle/>
        <a:p>
          <a:r>
            <a:rPr lang="en-US"/>
            <a:t>We make use of the open datasets library to download the dataset from Kaggle.</a:t>
          </a:r>
        </a:p>
      </dgm:t>
    </dgm:pt>
    <dgm:pt modelId="{3815BA6B-4892-468E-AD52-6EFBF719F21A}" type="parTrans" cxnId="{022186F1-7F1A-4E9C-9A34-F065DF2E71D7}">
      <dgm:prSet/>
      <dgm:spPr/>
      <dgm:t>
        <a:bodyPr/>
        <a:lstStyle/>
        <a:p>
          <a:endParaRPr lang="en-US"/>
        </a:p>
      </dgm:t>
    </dgm:pt>
    <dgm:pt modelId="{D9DF8A5A-5398-4D8B-A360-2608208C198D}" type="sibTrans" cxnId="{022186F1-7F1A-4E9C-9A34-F065DF2E71D7}">
      <dgm:prSet/>
      <dgm:spPr/>
      <dgm:t>
        <a:bodyPr/>
        <a:lstStyle/>
        <a:p>
          <a:endParaRPr lang="en-US"/>
        </a:p>
      </dgm:t>
    </dgm:pt>
    <dgm:pt modelId="{A225A135-E2E9-4C49-A4FB-3C4E97F718BE}">
      <dgm:prSet/>
      <dgm:spPr/>
      <dgm:t>
        <a:bodyPr/>
        <a:lstStyle/>
        <a:p>
          <a:r>
            <a:rPr lang="en-US" dirty="0"/>
            <a:t>This prompts us to provide the details like the Kaggle username and the key, we are obtained in a </a:t>
          </a:r>
          <a:r>
            <a:rPr lang="en-US" dirty="0" err="1"/>
            <a:t>json</a:t>
          </a:r>
          <a:r>
            <a:rPr lang="en-US" dirty="0"/>
            <a:t> file downloaded from Kaggle under the ‘Account’ option</a:t>
          </a:r>
        </a:p>
      </dgm:t>
    </dgm:pt>
    <dgm:pt modelId="{7D9001E9-30E3-4EE4-B029-987FD61A232F}" type="parTrans" cxnId="{54B9B3F3-C4F5-442A-8EE2-1068D03FFF6C}">
      <dgm:prSet/>
      <dgm:spPr/>
      <dgm:t>
        <a:bodyPr/>
        <a:lstStyle/>
        <a:p>
          <a:endParaRPr lang="en-US"/>
        </a:p>
      </dgm:t>
    </dgm:pt>
    <dgm:pt modelId="{EAA59A47-BE1E-457A-B5BD-067939BCED90}" type="sibTrans" cxnId="{54B9B3F3-C4F5-442A-8EE2-1068D03FFF6C}">
      <dgm:prSet/>
      <dgm:spPr/>
      <dgm:t>
        <a:bodyPr/>
        <a:lstStyle/>
        <a:p>
          <a:endParaRPr lang="en-US"/>
        </a:p>
      </dgm:t>
    </dgm:pt>
    <dgm:pt modelId="{362D0E60-B8A4-48C9-AE18-0A71435450AD}">
      <dgm:prSet/>
      <dgm:spPr/>
      <dgm:t>
        <a:bodyPr/>
        <a:lstStyle/>
        <a:p>
          <a:r>
            <a:rPr lang="en-US" dirty="0"/>
            <a:t>After providing these details, the dataset is downloaded and extracted to our working directory. </a:t>
          </a:r>
        </a:p>
      </dgm:t>
    </dgm:pt>
    <dgm:pt modelId="{A5499FFB-D1FE-40C9-B399-3C137C453AAC}" type="parTrans" cxnId="{D40E2985-954E-4889-93A0-C211ABEE991F}">
      <dgm:prSet/>
      <dgm:spPr/>
      <dgm:t>
        <a:bodyPr/>
        <a:lstStyle/>
        <a:p>
          <a:endParaRPr lang="en-US"/>
        </a:p>
      </dgm:t>
    </dgm:pt>
    <dgm:pt modelId="{84F1422E-F994-4E15-811D-B7A53EA58E2D}" type="sibTrans" cxnId="{D40E2985-954E-4889-93A0-C211ABEE991F}">
      <dgm:prSet/>
      <dgm:spPr/>
      <dgm:t>
        <a:bodyPr/>
        <a:lstStyle/>
        <a:p>
          <a:endParaRPr lang="en-US"/>
        </a:p>
      </dgm:t>
    </dgm:pt>
    <dgm:pt modelId="{87A5F3BB-ED2D-47AE-9F05-E7F147FAAC19}">
      <dgm:prSet/>
      <dgm:spPr/>
      <dgm:t>
        <a:bodyPr/>
        <a:lstStyle/>
        <a:p>
          <a:r>
            <a:rPr lang="en-US"/>
            <a:t>From here, we can then read the csv file using the read_csv method of Pandas</a:t>
          </a:r>
        </a:p>
      </dgm:t>
    </dgm:pt>
    <dgm:pt modelId="{652B548A-E807-4F69-87D3-81954973BCA9}" type="parTrans" cxnId="{DB5643FC-12BA-454D-B424-3666759E0917}">
      <dgm:prSet/>
      <dgm:spPr/>
      <dgm:t>
        <a:bodyPr/>
        <a:lstStyle/>
        <a:p>
          <a:endParaRPr lang="en-US"/>
        </a:p>
      </dgm:t>
    </dgm:pt>
    <dgm:pt modelId="{CE4FFE9D-CE7E-47EE-BFFF-C21831A4204C}" type="sibTrans" cxnId="{DB5643FC-12BA-454D-B424-3666759E0917}">
      <dgm:prSet/>
      <dgm:spPr/>
      <dgm:t>
        <a:bodyPr/>
        <a:lstStyle/>
        <a:p>
          <a:endParaRPr lang="en-US"/>
        </a:p>
      </dgm:t>
    </dgm:pt>
    <dgm:pt modelId="{9A197FBB-6B4E-DE42-818C-545152FEC403}" type="pres">
      <dgm:prSet presAssocID="{4102B16C-44B4-42CE-91F5-948513CAF9B0}" presName="outerComposite" presStyleCnt="0">
        <dgm:presLayoutVars>
          <dgm:chMax val="5"/>
          <dgm:dir/>
          <dgm:resizeHandles val="exact"/>
        </dgm:presLayoutVars>
      </dgm:prSet>
      <dgm:spPr/>
    </dgm:pt>
    <dgm:pt modelId="{6BED035F-95F9-3246-88FE-0CCE801F26B7}" type="pres">
      <dgm:prSet presAssocID="{4102B16C-44B4-42CE-91F5-948513CAF9B0}" presName="dummyMaxCanvas" presStyleCnt="0">
        <dgm:presLayoutVars/>
      </dgm:prSet>
      <dgm:spPr/>
    </dgm:pt>
    <dgm:pt modelId="{50E7494A-EA76-754B-9425-FEA4237EDF83}" type="pres">
      <dgm:prSet presAssocID="{4102B16C-44B4-42CE-91F5-948513CAF9B0}" presName="FiveNodes_1" presStyleLbl="node1" presStyleIdx="0" presStyleCnt="5">
        <dgm:presLayoutVars>
          <dgm:bulletEnabled val="1"/>
        </dgm:presLayoutVars>
      </dgm:prSet>
      <dgm:spPr/>
    </dgm:pt>
    <dgm:pt modelId="{A17197E4-62D4-2F40-ACC9-C4FC4D7A5917}" type="pres">
      <dgm:prSet presAssocID="{4102B16C-44B4-42CE-91F5-948513CAF9B0}" presName="FiveNodes_2" presStyleLbl="node1" presStyleIdx="1" presStyleCnt="5">
        <dgm:presLayoutVars>
          <dgm:bulletEnabled val="1"/>
        </dgm:presLayoutVars>
      </dgm:prSet>
      <dgm:spPr/>
    </dgm:pt>
    <dgm:pt modelId="{77D1D655-D620-9241-B5B2-51B00674CAD3}" type="pres">
      <dgm:prSet presAssocID="{4102B16C-44B4-42CE-91F5-948513CAF9B0}" presName="FiveNodes_3" presStyleLbl="node1" presStyleIdx="2" presStyleCnt="5">
        <dgm:presLayoutVars>
          <dgm:bulletEnabled val="1"/>
        </dgm:presLayoutVars>
      </dgm:prSet>
      <dgm:spPr/>
    </dgm:pt>
    <dgm:pt modelId="{13A5E312-BCB4-DE4A-A6F7-9DC85F6A9B5B}" type="pres">
      <dgm:prSet presAssocID="{4102B16C-44B4-42CE-91F5-948513CAF9B0}" presName="FiveNodes_4" presStyleLbl="node1" presStyleIdx="3" presStyleCnt="5">
        <dgm:presLayoutVars>
          <dgm:bulletEnabled val="1"/>
        </dgm:presLayoutVars>
      </dgm:prSet>
      <dgm:spPr/>
    </dgm:pt>
    <dgm:pt modelId="{90742F18-D286-7F45-95AF-B7779399E54B}" type="pres">
      <dgm:prSet presAssocID="{4102B16C-44B4-42CE-91F5-948513CAF9B0}" presName="FiveNodes_5" presStyleLbl="node1" presStyleIdx="4" presStyleCnt="5">
        <dgm:presLayoutVars>
          <dgm:bulletEnabled val="1"/>
        </dgm:presLayoutVars>
      </dgm:prSet>
      <dgm:spPr/>
    </dgm:pt>
    <dgm:pt modelId="{A3B4BFFB-AD35-484C-A8E4-1F3764C24810}" type="pres">
      <dgm:prSet presAssocID="{4102B16C-44B4-42CE-91F5-948513CAF9B0}" presName="FiveConn_1-2" presStyleLbl="fgAccFollowNode1" presStyleIdx="0" presStyleCnt="4">
        <dgm:presLayoutVars>
          <dgm:bulletEnabled val="1"/>
        </dgm:presLayoutVars>
      </dgm:prSet>
      <dgm:spPr/>
    </dgm:pt>
    <dgm:pt modelId="{16E9130E-C665-F64C-8F3C-072AC3B6CFF0}" type="pres">
      <dgm:prSet presAssocID="{4102B16C-44B4-42CE-91F5-948513CAF9B0}" presName="FiveConn_2-3" presStyleLbl="fgAccFollowNode1" presStyleIdx="1" presStyleCnt="4">
        <dgm:presLayoutVars>
          <dgm:bulletEnabled val="1"/>
        </dgm:presLayoutVars>
      </dgm:prSet>
      <dgm:spPr/>
    </dgm:pt>
    <dgm:pt modelId="{5CC9F5D0-1648-004F-9881-F2A0F3DE0D60}" type="pres">
      <dgm:prSet presAssocID="{4102B16C-44B4-42CE-91F5-948513CAF9B0}" presName="FiveConn_3-4" presStyleLbl="fgAccFollowNode1" presStyleIdx="2" presStyleCnt="4">
        <dgm:presLayoutVars>
          <dgm:bulletEnabled val="1"/>
        </dgm:presLayoutVars>
      </dgm:prSet>
      <dgm:spPr/>
    </dgm:pt>
    <dgm:pt modelId="{3BB983EA-3827-2B47-A4AB-5665828FA7A8}" type="pres">
      <dgm:prSet presAssocID="{4102B16C-44B4-42CE-91F5-948513CAF9B0}" presName="FiveConn_4-5" presStyleLbl="fgAccFollowNode1" presStyleIdx="3" presStyleCnt="4">
        <dgm:presLayoutVars>
          <dgm:bulletEnabled val="1"/>
        </dgm:presLayoutVars>
      </dgm:prSet>
      <dgm:spPr/>
    </dgm:pt>
    <dgm:pt modelId="{7439A988-8E5E-4742-A91E-A782EFB5CECD}" type="pres">
      <dgm:prSet presAssocID="{4102B16C-44B4-42CE-91F5-948513CAF9B0}" presName="FiveNodes_1_text" presStyleLbl="node1" presStyleIdx="4" presStyleCnt="5">
        <dgm:presLayoutVars>
          <dgm:bulletEnabled val="1"/>
        </dgm:presLayoutVars>
      </dgm:prSet>
      <dgm:spPr/>
    </dgm:pt>
    <dgm:pt modelId="{2A37C1EA-1035-7740-A997-F3F67D556433}" type="pres">
      <dgm:prSet presAssocID="{4102B16C-44B4-42CE-91F5-948513CAF9B0}" presName="FiveNodes_2_text" presStyleLbl="node1" presStyleIdx="4" presStyleCnt="5">
        <dgm:presLayoutVars>
          <dgm:bulletEnabled val="1"/>
        </dgm:presLayoutVars>
      </dgm:prSet>
      <dgm:spPr/>
    </dgm:pt>
    <dgm:pt modelId="{B77393ED-F9A2-124D-9492-0C25A5BD16CC}" type="pres">
      <dgm:prSet presAssocID="{4102B16C-44B4-42CE-91F5-948513CAF9B0}" presName="FiveNodes_3_text" presStyleLbl="node1" presStyleIdx="4" presStyleCnt="5">
        <dgm:presLayoutVars>
          <dgm:bulletEnabled val="1"/>
        </dgm:presLayoutVars>
      </dgm:prSet>
      <dgm:spPr/>
    </dgm:pt>
    <dgm:pt modelId="{0038431E-BD71-A242-BB2A-FC99E476CDBA}" type="pres">
      <dgm:prSet presAssocID="{4102B16C-44B4-42CE-91F5-948513CAF9B0}" presName="FiveNodes_4_text" presStyleLbl="node1" presStyleIdx="4" presStyleCnt="5">
        <dgm:presLayoutVars>
          <dgm:bulletEnabled val="1"/>
        </dgm:presLayoutVars>
      </dgm:prSet>
      <dgm:spPr/>
    </dgm:pt>
    <dgm:pt modelId="{E69C7D83-5D01-454A-A67A-DDB55DD1D9E5}" type="pres">
      <dgm:prSet presAssocID="{4102B16C-44B4-42CE-91F5-948513CAF9B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409504-1794-BC49-8E0D-38CABC134388}" type="presOf" srcId="{D4651EA7-A681-4262-AF1C-44A7F661CE68}" destId="{A3B4BFFB-AD35-484C-A8E4-1F3764C24810}" srcOrd="0" destOrd="0" presId="urn:microsoft.com/office/officeart/2005/8/layout/vProcess5"/>
    <dgm:cxn modelId="{CF5ACD0C-8F12-4C47-BE32-5A8FEE579D54}" type="presOf" srcId="{6092FDFB-8EE6-4F0E-AEB0-16AE12EA0343}" destId="{2A37C1EA-1035-7740-A997-F3F67D556433}" srcOrd="1" destOrd="0" presId="urn:microsoft.com/office/officeart/2005/8/layout/vProcess5"/>
    <dgm:cxn modelId="{2BB84018-5786-4847-BCC0-F7D8C35A88F6}" type="presOf" srcId="{A225A135-E2E9-4C49-A4FB-3C4E97F718BE}" destId="{B77393ED-F9A2-124D-9492-0C25A5BD16CC}" srcOrd="1" destOrd="0" presId="urn:microsoft.com/office/officeart/2005/8/layout/vProcess5"/>
    <dgm:cxn modelId="{66B56018-9157-AD44-9379-A2BE572B958F}" type="presOf" srcId="{87A5F3BB-ED2D-47AE-9F05-E7F147FAAC19}" destId="{90742F18-D286-7F45-95AF-B7779399E54B}" srcOrd="0" destOrd="0" presId="urn:microsoft.com/office/officeart/2005/8/layout/vProcess5"/>
    <dgm:cxn modelId="{7C2DCA18-073C-7D4E-9021-D30C2D8462A0}" type="presOf" srcId="{D9DF8A5A-5398-4D8B-A360-2608208C198D}" destId="{16E9130E-C665-F64C-8F3C-072AC3B6CFF0}" srcOrd="0" destOrd="0" presId="urn:microsoft.com/office/officeart/2005/8/layout/vProcess5"/>
    <dgm:cxn modelId="{F399512E-1DD9-B84A-9E7C-120656042F06}" type="presOf" srcId="{EAA59A47-BE1E-457A-B5BD-067939BCED90}" destId="{5CC9F5D0-1648-004F-9881-F2A0F3DE0D60}" srcOrd="0" destOrd="0" presId="urn:microsoft.com/office/officeart/2005/8/layout/vProcess5"/>
    <dgm:cxn modelId="{F285EC3F-92B4-7B47-8877-7D6677E7554B}" type="presOf" srcId="{4102B16C-44B4-42CE-91F5-948513CAF9B0}" destId="{9A197FBB-6B4E-DE42-818C-545152FEC403}" srcOrd="0" destOrd="0" presId="urn:microsoft.com/office/officeart/2005/8/layout/vProcess5"/>
    <dgm:cxn modelId="{84E9AC60-3B34-C748-9AA3-D0F0F5F833F5}" type="presOf" srcId="{84F1422E-F994-4E15-811D-B7A53EA58E2D}" destId="{3BB983EA-3827-2B47-A4AB-5665828FA7A8}" srcOrd="0" destOrd="0" presId="urn:microsoft.com/office/officeart/2005/8/layout/vProcess5"/>
    <dgm:cxn modelId="{EEE3F17B-73A2-194F-B1F2-F692DFAE0861}" type="presOf" srcId="{87A5F3BB-ED2D-47AE-9F05-E7F147FAAC19}" destId="{E69C7D83-5D01-454A-A67A-DDB55DD1D9E5}" srcOrd="1" destOrd="0" presId="urn:microsoft.com/office/officeart/2005/8/layout/vProcess5"/>
    <dgm:cxn modelId="{D40E2985-954E-4889-93A0-C211ABEE991F}" srcId="{4102B16C-44B4-42CE-91F5-948513CAF9B0}" destId="{362D0E60-B8A4-48C9-AE18-0A71435450AD}" srcOrd="3" destOrd="0" parTransId="{A5499FFB-D1FE-40C9-B399-3C137C453AAC}" sibTransId="{84F1422E-F994-4E15-811D-B7A53EA58E2D}"/>
    <dgm:cxn modelId="{462E839D-FB01-6441-903B-D1C64981CF12}" type="presOf" srcId="{6092FDFB-8EE6-4F0E-AEB0-16AE12EA0343}" destId="{A17197E4-62D4-2F40-ACC9-C4FC4D7A5917}" srcOrd="0" destOrd="0" presId="urn:microsoft.com/office/officeart/2005/8/layout/vProcess5"/>
    <dgm:cxn modelId="{2AB350A3-A416-0C4B-A5B5-01D207531DD5}" type="presOf" srcId="{A225A135-E2E9-4C49-A4FB-3C4E97F718BE}" destId="{77D1D655-D620-9241-B5B2-51B00674CAD3}" srcOrd="0" destOrd="0" presId="urn:microsoft.com/office/officeart/2005/8/layout/vProcess5"/>
    <dgm:cxn modelId="{04493DA9-4DF3-C744-A3EA-732158F23CD4}" type="presOf" srcId="{362D0E60-B8A4-48C9-AE18-0A71435450AD}" destId="{0038431E-BD71-A242-BB2A-FC99E476CDBA}" srcOrd="1" destOrd="0" presId="urn:microsoft.com/office/officeart/2005/8/layout/vProcess5"/>
    <dgm:cxn modelId="{C84198D3-CB82-5D49-9FCF-770C884E0D89}" type="presOf" srcId="{362D0E60-B8A4-48C9-AE18-0A71435450AD}" destId="{13A5E312-BCB4-DE4A-A6F7-9DC85F6A9B5B}" srcOrd="0" destOrd="0" presId="urn:microsoft.com/office/officeart/2005/8/layout/vProcess5"/>
    <dgm:cxn modelId="{FE9382ED-92BB-FC47-994D-EBD229B9ECCC}" type="presOf" srcId="{648D4F63-D071-4E5C-8122-E133089F6CA8}" destId="{7439A988-8E5E-4742-A91E-A782EFB5CECD}" srcOrd="1" destOrd="0" presId="urn:microsoft.com/office/officeart/2005/8/layout/vProcess5"/>
    <dgm:cxn modelId="{770E5CEE-0019-4E28-A103-744CCC6487CF}" srcId="{4102B16C-44B4-42CE-91F5-948513CAF9B0}" destId="{648D4F63-D071-4E5C-8122-E133089F6CA8}" srcOrd="0" destOrd="0" parTransId="{DB30713F-0532-47EA-A6F3-9F9F42D7DA37}" sibTransId="{D4651EA7-A681-4262-AF1C-44A7F661CE68}"/>
    <dgm:cxn modelId="{289961EE-AFC4-F641-8449-66602D4D810A}" type="presOf" srcId="{648D4F63-D071-4E5C-8122-E133089F6CA8}" destId="{50E7494A-EA76-754B-9425-FEA4237EDF83}" srcOrd="0" destOrd="0" presId="urn:microsoft.com/office/officeart/2005/8/layout/vProcess5"/>
    <dgm:cxn modelId="{022186F1-7F1A-4E9C-9A34-F065DF2E71D7}" srcId="{4102B16C-44B4-42CE-91F5-948513CAF9B0}" destId="{6092FDFB-8EE6-4F0E-AEB0-16AE12EA0343}" srcOrd="1" destOrd="0" parTransId="{3815BA6B-4892-468E-AD52-6EFBF719F21A}" sibTransId="{D9DF8A5A-5398-4D8B-A360-2608208C198D}"/>
    <dgm:cxn modelId="{54B9B3F3-C4F5-442A-8EE2-1068D03FFF6C}" srcId="{4102B16C-44B4-42CE-91F5-948513CAF9B0}" destId="{A225A135-E2E9-4C49-A4FB-3C4E97F718BE}" srcOrd="2" destOrd="0" parTransId="{7D9001E9-30E3-4EE4-B029-987FD61A232F}" sibTransId="{EAA59A47-BE1E-457A-B5BD-067939BCED90}"/>
    <dgm:cxn modelId="{DB5643FC-12BA-454D-B424-3666759E0917}" srcId="{4102B16C-44B4-42CE-91F5-948513CAF9B0}" destId="{87A5F3BB-ED2D-47AE-9F05-E7F147FAAC19}" srcOrd="4" destOrd="0" parTransId="{652B548A-E807-4F69-87D3-81954973BCA9}" sibTransId="{CE4FFE9D-CE7E-47EE-BFFF-C21831A4204C}"/>
    <dgm:cxn modelId="{6DCF67DE-FA8D-1848-B4E0-8479ACC099C4}" type="presParOf" srcId="{9A197FBB-6B4E-DE42-818C-545152FEC403}" destId="{6BED035F-95F9-3246-88FE-0CCE801F26B7}" srcOrd="0" destOrd="0" presId="urn:microsoft.com/office/officeart/2005/8/layout/vProcess5"/>
    <dgm:cxn modelId="{7633C5EB-7532-E14B-9146-E27AC794D31F}" type="presParOf" srcId="{9A197FBB-6B4E-DE42-818C-545152FEC403}" destId="{50E7494A-EA76-754B-9425-FEA4237EDF83}" srcOrd="1" destOrd="0" presId="urn:microsoft.com/office/officeart/2005/8/layout/vProcess5"/>
    <dgm:cxn modelId="{F0A8EA84-727F-DF4E-B52C-544DD23A975F}" type="presParOf" srcId="{9A197FBB-6B4E-DE42-818C-545152FEC403}" destId="{A17197E4-62D4-2F40-ACC9-C4FC4D7A5917}" srcOrd="2" destOrd="0" presId="urn:microsoft.com/office/officeart/2005/8/layout/vProcess5"/>
    <dgm:cxn modelId="{2E4805ED-B4CC-B848-85D2-4FD2C0507265}" type="presParOf" srcId="{9A197FBB-6B4E-DE42-818C-545152FEC403}" destId="{77D1D655-D620-9241-B5B2-51B00674CAD3}" srcOrd="3" destOrd="0" presId="urn:microsoft.com/office/officeart/2005/8/layout/vProcess5"/>
    <dgm:cxn modelId="{DF300292-CAAD-344F-A54B-9153FD235C40}" type="presParOf" srcId="{9A197FBB-6B4E-DE42-818C-545152FEC403}" destId="{13A5E312-BCB4-DE4A-A6F7-9DC85F6A9B5B}" srcOrd="4" destOrd="0" presId="urn:microsoft.com/office/officeart/2005/8/layout/vProcess5"/>
    <dgm:cxn modelId="{50772840-85ED-AE4E-AEE7-943F263E0C26}" type="presParOf" srcId="{9A197FBB-6B4E-DE42-818C-545152FEC403}" destId="{90742F18-D286-7F45-95AF-B7779399E54B}" srcOrd="5" destOrd="0" presId="urn:microsoft.com/office/officeart/2005/8/layout/vProcess5"/>
    <dgm:cxn modelId="{6C031C00-E1E0-4841-BAE2-5E892E78F11A}" type="presParOf" srcId="{9A197FBB-6B4E-DE42-818C-545152FEC403}" destId="{A3B4BFFB-AD35-484C-A8E4-1F3764C24810}" srcOrd="6" destOrd="0" presId="urn:microsoft.com/office/officeart/2005/8/layout/vProcess5"/>
    <dgm:cxn modelId="{FC502073-3B11-904F-A255-268ECCB6EB20}" type="presParOf" srcId="{9A197FBB-6B4E-DE42-818C-545152FEC403}" destId="{16E9130E-C665-F64C-8F3C-072AC3B6CFF0}" srcOrd="7" destOrd="0" presId="urn:microsoft.com/office/officeart/2005/8/layout/vProcess5"/>
    <dgm:cxn modelId="{BFC7E407-3CDC-4145-A03B-3E897BCCA4FF}" type="presParOf" srcId="{9A197FBB-6B4E-DE42-818C-545152FEC403}" destId="{5CC9F5D0-1648-004F-9881-F2A0F3DE0D60}" srcOrd="8" destOrd="0" presId="urn:microsoft.com/office/officeart/2005/8/layout/vProcess5"/>
    <dgm:cxn modelId="{84402A20-E350-8647-9E53-0638667D3CC7}" type="presParOf" srcId="{9A197FBB-6B4E-DE42-818C-545152FEC403}" destId="{3BB983EA-3827-2B47-A4AB-5665828FA7A8}" srcOrd="9" destOrd="0" presId="urn:microsoft.com/office/officeart/2005/8/layout/vProcess5"/>
    <dgm:cxn modelId="{96B1C13E-5C01-D04A-B969-C6D91923F5FF}" type="presParOf" srcId="{9A197FBB-6B4E-DE42-818C-545152FEC403}" destId="{7439A988-8E5E-4742-A91E-A782EFB5CECD}" srcOrd="10" destOrd="0" presId="urn:microsoft.com/office/officeart/2005/8/layout/vProcess5"/>
    <dgm:cxn modelId="{40203BFC-2D88-7149-BBCE-14F3008B73D8}" type="presParOf" srcId="{9A197FBB-6B4E-DE42-818C-545152FEC403}" destId="{2A37C1EA-1035-7740-A997-F3F67D556433}" srcOrd="11" destOrd="0" presId="urn:microsoft.com/office/officeart/2005/8/layout/vProcess5"/>
    <dgm:cxn modelId="{501DA645-0624-0A4C-B1A7-9B0F8B8BC100}" type="presParOf" srcId="{9A197FBB-6B4E-DE42-818C-545152FEC403}" destId="{B77393ED-F9A2-124D-9492-0C25A5BD16CC}" srcOrd="12" destOrd="0" presId="urn:microsoft.com/office/officeart/2005/8/layout/vProcess5"/>
    <dgm:cxn modelId="{C0F89565-47FB-FE49-B1D8-FE47A61A150C}" type="presParOf" srcId="{9A197FBB-6B4E-DE42-818C-545152FEC403}" destId="{0038431E-BD71-A242-BB2A-FC99E476CDBA}" srcOrd="13" destOrd="0" presId="urn:microsoft.com/office/officeart/2005/8/layout/vProcess5"/>
    <dgm:cxn modelId="{ACAAADC6-ECD3-E344-A9B7-916F52E0C1D6}" type="presParOf" srcId="{9A197FBB-6B4E-DE42-818C-545152FEC403}" destId="{E69C7D83-5D01-454A-A67A-DDB55DD1D9E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22FAF-B4B8-47C9-946B-3D53333811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952D2B-92DF-4951-B43F-714F09A23291}">
      <dgm:prSet/>
      <dgm:spPr/>
      <dgm:t>
        <a:bodyPr/>
        <a:lstStyle/>
        <a:p>
          <a:r>
            <a:rPr lang="en-US" dirty="0"/>
            <a:t>In the EDA, we checked for the data types in the data, the correlation between them and also the measures of central tendency for the numerical variables.</a:t>
          </a:r>
        </a:p>
      </dgm:t>
    </dgm:pt>
    <dgm:pt modelId="{228C70AB-7DDA-4104-AB89-728648A67819}" type="parTrans" cxnId="{3F82E799-9F14-4FD3-A6CF-FA9054DE5125}">
      <dgm:prSet/>
      <dgm:spPr/>
      <dgm:t>
        <a:bodyPr/>
        <a:lstStyle/>
        <a:p>
          <a:endParaRPr lang="en-US"/>
        </a:p>
      </dgm:t>
    </dgm:pt>
    <dgm:pt modelId="{A603ADD1-2ED0-49F9-85E0-05F6932524B4}" type="sibTrans" cxnId="{3F82E799-9F14-4FD3-A6CF-FA9054DE5125}">
      <dgm:prSet/>
      <dgm:spPr/>
      <dgm:t>
        <a:bodyPr/>
        <a:lstStyle/>
        <a:p>
          <a:endParaRPr lang="en-US"/>
        </a:p>
      </dgm:t>
    </dgm:pt>
    <dgm:pt modelId="{B01E9250-FEA8-43E7-A6A4-A2A8D2513594}">
      <dgm:prSet/>
      <dgm:spPr/>
      <dgm:t>
        <a:bodyPr/>
        <a:lstStyle/>
        <a:p>
          <a:r>
            <a:rPr lang="en-US" dirty="0"/>
            <a:t>All are numerical variables except 'Country or region'. The data is also distributed over </a:t>
          </a:r>
          <a:r>
            <a:rPr lang="en-US" b="1" dirty="0"/>
            <a:t>156 different countries</a:t>
          </a:r>
          <a:r>
            <a:rPr lang="en-US" dirty="0"/>
            <a:t>.</a:t>
          </a:r>
        </a:p>
      </dgm:t>
    </dgm:pt>
    <dgm:pt modelId="{59ED0263-2DFA-46F1-8C4D-94F4F5AF1D67}" type="parTrans" cxnId="{B8F656CB-8261-4127-B18E-7C7D93F200D5}">
      <dgm:prSet/>
      <dgm:spPr/>
      <dgm:t>
        <a:bodyPr/>
        <a:lstStyle/>
        <a:p>
          <a:endParaRPr lang="en-US"/>
        </a:p>
      </dgm:t>
    </dgm:pt>
    <dgm:pt modelId="{5627592B-477C-4CE4-AB1D-F61A05ABE4CC}" type="sibTrans" cxnId="{B8F656CB-8261-4127-B18E-7C7D93F200D5}">
      <dgm:prSet/>
      <dgm:spPr/>
      <dgm:t>
        <a:bodyPr/>
        <a:lstStyle/>
        <a:p>
          <a:endParaRPr lang="en-US"/>
        </a:p>
      </dgm:t>
    </dgm:pt>
    <dgm:pt modelId="{C2B663FB-B7AF-4154-BC71-D1710F18D5C2}">
      <dgm:prSet/>
      <dgm:spPr/>
      <dgm:t>
        <a:bodyPr/>
        <a:lstStyle/>
        <a:p>
          <a:r>
            <a:rPr lang="en-US" dirty="0"/>
            <a:t>We can see that there is a </a:t>
          </a:r>
          <a:r>
            <a:rPr lang="en-US" b="1" dirty="0"/>
            <a:t>high correlation </a:t>
          </a:r>
          <a:r>
            <a:rPr lang="en-US" dirty="0"/>
            <a:t>between 'Score' and GDP per capita, Social support, Healthy life expectancy &amp; Freedom to make life choices</a:t>
          </a:r>
        </a:p>
      </dgm:t>
    </dgm:pt>
    <dgm:pt modelId="{A6BA867D-E5DF-4F1E-A8E2-F9E97DB9620D}" type="parTrans" cxnId="{460FF532-F2EF-4DFD-BE49-975CD65AABBA}">
      <dgm:prSet/>
      <dgm:spPr/>
      <dgm:t>
        <a:bodyPr/>
        <a:lstStyle/>
        <a:p>
          <a:endParaRPr lang="en-US"/>
        </a:p>
      </dgm:t>
    </dgm:pt>
    <dgm:pt modelId="{523A3E77-2787-4E48-8B9F-EC16F21E397A}" type="sibTrans" cxnId="{460FF532-F2EF-4DFD-BE49-975CD65AABBA}">
      <dgm:prSet/>
      <dgm:spPr/>
      <dgm:t>
        <a:bodyPr/>
        <a:lstStyle/>
        <a:p>
          <a:endParaRPr lang="en-US"/>
        </a:p>
      </dgm:t>
    </dgm:pt>
    <dgm:pt modelId="{A12D7C21-6AF6-DB43-86D6-5E18E0712A54}" type="pres">
      <dgm:prSet presAssocID="{4DB22FAF-B4B8-47C9-946B-3D533338114F}" presName="linear" presStyleCnt="0">
        <dgm:presLayoutVars>
          <dgm:animLvl val="lvl"/>
          <dgm:resizeHandles val="exact"/>
        </dgm:presLayoutVars>
      </dgm:prSet>
      <dgm:spPr/>
    </dgm:pt>
    <dgm:pt modelId="{07F83528-F4C9-6246-A11B-19757B9AE5D5}" type="pres">
      <dgm:prSet presAssocID="{44952D2B-92DF-4951-B43F-714F09A232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A25B2A-5093-5D4D-B56E-5E633E8BB2DA}" type="pres">
      <dgm:prSet presAssocID="{A603ADD1-2ED0-49F9-85E0-05F6932524B4}" presName="spacer" presStyleCnt="0"/>
      <dgm:spPr/>
    </dgm:pt>
    <dgm:pt modelId="{BA48FE74-26EA-8340-B3AB-F2332D36113C}" type="pres">
      <dgm:prSet presAssocID="{B01E9250-FEA8-43E7-A6A4-A2A8D25135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36E5E3-1C12-394C-89F2-B3919F446EAF}" type="pres">
      <dgm:prSet presAssocID="{5627592B-477C-4CE4-AB1D-F61A05ABE4CC}" presName="spacer" presStyleCnt="0"/>
      <dgm:spPr/>
    </dgm:pt>
    <dgm:pt modelId="{D7E688AD-B03C-7A40-A311-A2AFBEDE532F}" type="pres">
      <dgm:prSet presAssocID="{C2B663FB-B7AF-4154-BC71-D1710F18D5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8DA621-33CB-9144-9AF4-9281899D2C17}" type="presOf" srcId="{4DB22FAF-B4B8-47C9-946B-3D533338114F}" destId="{A12D7C21-6AF6-DB43-86D6-5E18E0712A54}" srcOrd="0" destOrd="0" presId="urn:microsoft.com/office/officeart/2005/8/layout/vList2"/>
    <dgm:cxn modelId="{460FF532-F2EF-4DFD-BE49-975CD65AABBA}" srcId="{4DB22FAF-B4B8-47C9-946B-3D533338114F}" destId="{C2B663FB-B7AF-4154-BC71-D1710F18D5C2}" srcOrd="2" destOrd="0" parTransId="{A6BA867D-E5DF-4F1E-A8E2-F9E97DB9620D}" sibTransId="{523A3E77-2787-4E48-8B9F-EC16F21E397A}"/>
    <dgm:cxn modelId="{046DAB6A-19A0-324F-96AB-460631C3EE74}" type="presOf" srcId="{44952D2B-92DF-4951-B43F-714F09A23291}" destId="{07F83528-F4C9-6246-A11B-19757B9AE5D5}" srcOrd="0" destOrd="0" presId="urn:microsoft.com/office/officeart/2005/8/layout/vList2"/>
    <dgm:cxn modelId="{3F82E799-9F14-4FD3-A6CF-FA9054DE5125}" srcId="{4DB22FAF-B4B8-47C9-946B-3D533338114F}" destId="{44952D2B-92DF-4951-B43F-714F09A23291}" srcOrd="0" destOrd="0" parTransId="{228C70AB-7DDA-4104-AB89-728648A67819}" sibTransId="{A603ADD1-2ED0-49F9-85E0-05F6932524B4}"/>
    <dgm:cxn modelId="{068F2CBF-2435-B64A-8659-AAE406F7D47F}" type="presOf" srcId="{C2B663FB-B7AF-4154-BC71-D1710F18D5C2}" destId="{D7E688AD-B03C-7A40-A311-A2AFBEDE532F}" srcOrd="0" destOrd="0" presId="urn:microsoft.com/office/officeart/2005/8/layout/vList2"/>
    <dgm:cxn modelId="{B8F656CB-8261-4127-B18E-7C7D93F200D5}" srcId="{4DB22FAF-B4B8-47C9-946B-3D533338114F}" destId="{B01E9250-FEA8-43E7-A6A4-A2A8D2513594}" srcOrd="1" destOrd="0" parTransId="{59ED0263-2DFA-46F1-8C4D-94F4F5AF1D67}" sibTransId="{5627592B-477C-4CE4-AB1D-F61A05ABE4CC}"/>
    <dgm:cxn modelId="{8E75D5FB-7093-ED40-8AA3-F82E49F145C4}" type="presOf" srcId="{B01E9250-FEA8-43E7-A6A4-A2A8D2513594}" destId="{BA48FE74-26EA-8340-B3AB-F2332D36113C}" srcOrd="0" destOrd="0" presId="urn:microsoft.com/office/officeart/2005/8/layout/vList2"/>
    <dgm:cxn modelId="{611D41A8-3483-3949-A2F7-E74395C5B062}" type="presParOf" srcId="{A12D7C21-6AF6-DB43-86D6-5E18E0712A54}" destId="{07F83528-F4C9-6246-A11B-19757B9AE5D5}" srcOrd="0" destOrd="0" presId="urn:microsoft.com/office/officeart/2005/8/layout/vList2"/>
    <dgm:cxn modelId="{CF2C157F-7523-F14A-8F8A-F47BE4110457}" type="presParOf" srcId="{A12D7C21-6AF6-DB43-86D6-5E18E0712A54}" destId="{54A25B2A-5093-5D4D-B56E-5E633E8BB2DA}" srcOrd="1" destOrd="0" presId="urn:microsoft.com/office/officeart/2005/8/layout/vList2"/>
    <dgm:cxn modelId="{B0EF0CFB-C729-AD4E-9BD6-44C4C7F1B4F6}" type="presParOf" srcId="{A12D7C21-6AF6-DB43-86D6-5E18E0712A54}" destId="{BA48FE74-26EA-8340-B3AB-F2332D36113C}" srcOrd="2" destOrd="0" presId="urn:microsoft.com/office/officeart/2005/8/layout/vList2"/>
    <dgm:cxn modelId="{B90CA62C-43CD-D440-814D-F4BF079E387B}" type="presParOf" srcId="{A12D7C21-6AF6-DB43-86D6-5E18E0712A54}" destId="{1D36E5E3-1C12-394C-89F2-B3919F446EAF}" srcOrd="3" destOrd="0" presId="urn:microsoft.com/office/officeart/2005/8/layout/vList2"/>
    <dgm:cxn modelId="{22374477-F1CC-F94D-A999-AA6057F9A50A}" type="presParOf" srcId="{A12D7C21-6AF6-DB43-86D6-5E18E0712A54}" destId="{D7E688AD-B03C-7A40-A311-A2AFBEDE53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6E52B-6B83-444C-BD23-17C88F9F9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9693C0-E7C1-4782-85C4-378581D3600F}">
      <dgm:prSet/>
      <dgm:spPr/>
      <dgm:t>
        <a:bodyPr/>
        <a:lstStyle/>
        <a:p>
          <a:r>
            <a:rPr lang="en-US"/>
            <a:t>The main goal was to uncover a correlation between the  happiness  score and the GDP per capita . Seaborn was used to create a scatterplot with a regression line.</a:t>
          </a:r>
        </a:p>
      </dgm:t>
    </dgm:pt>
    <dgm:pt modelId="{CFD89B75-61DE-40F5-903D-33F9DFE145DF}" type="parTrans" cxnId="{9F92DDBA-2BB6-4829-87A9-F645C4D9CB59}">
      <dgm:prSet/>
      <dgm:spPr/>
      <dgm:t>
        <a:bodyPr/>
        <a:lstStyle/>
        <a:p>
          <a:endParaRPr lang="en-US"/>
        </a:p>
      </dgm:t>
    </dgm:pt>
    <dgm:pt modelId="{033BDDF1-C46D-4B99-B307-C981D2E931FC}" type="sibTrans" cxnId="{9F92DDBA-2BB6-4829-87A9-F645C4D9CB59}">
      <dgm:prSet/>
      <dgm:spPr/>
      <dgm:t>
        <a:bodyPr/>
        <a:lstStyle/>
        <a:p>
          <a:endParaRPr lang="en-US"/>
        </a:p>
      </dgm:t>
    </dgm:pt>
    <dgm:pt modelId="{2A197CE2-818F-4FA4-B885-AB9FA70A1861}">
      <dgm:prSet/>
      <dgm:spPr/>
      <dgm:t>
        <a:bodyPr/>
        <a:lstStyle/>
        <a:p>
          <a:r>
            <a:rPr lang="en-US"/>
            <a:t>In nations with great personal freedom, happiness was likewise high. Social support, healthy life expectancy, and freedom to make life choices correlate highly with happiness.</a:t>
          </a:r>
        </a:p>
      </dgm:t>
    </dgm:pt>
    <dgm:pt modelId="{399C5CC6-29A0-4AC4-8FC6-79C2ECBDB464}" type="parTrans" cxnId="{C188F589-ADF7-41C9-88A0-5AB44BCE0FDD}">
      <dgm:prSet/>
      <dgm:spPr/>
      <dgm:t>
        <a:bodyPr/>
        <a:lstStyle/>
        <a:p>
          <a:endParaRPr lang="en-US"/>
        </a:p>
      </dgm:t>
    </dgm:pt>
    <dgm:pt modelId="{187049F9-C309-4618-BEA2-A833F1E06B4F}" type="sibTrans" cxnId="{C188F589-ADF7-41C9-88A0-5AB44BCE0FDD}">
      <dgm:prSet/>
      <dgm:spPr/>
      <dgm:t>
        <a:bodyPr/>
        <a:lstStyle/>
        <a:p>
          <a:endParaRPr lang="en-US"/>
        </a:p>
      </dgm:t>
    </dgm:pt>
    <dgm:pt modelId="{D2CBF437-6C90-4825-AB52-691B2B3CC5E6}">
      <dgm:prSet/>
      <dgm:spPr/>
      <dgm:t>
        <a:bodyPr/>
        <a:lstStyle/>
        <a:p>
          <a:r>
            <a:rPr lang="en-US"/>
            <a:t>High-correlation variables may be used to predict 'Score' using machine learning models like MLR.</a:t>
          </a:r>
        </a:p>
      </dgm:t>
    </dgm:pt>
    <dgm:pt modelId="{F49B4281-F014-4CC1-BC05-F1E8E657D149}" type="parTrans" cxnId="{9F60269B-29ED-4C92-9955-0582DE0BA77A}">
      <dgm:prSet/>
      <dgm:spPr/>
      <dgm:t>
        <a:bodyPr/>
        <a:lstStyle/>
        <a:p>
          <a:endParaRPr lang="en-US"/>
        </a:p>
      </dgm:t>
    </dgm:pt>
    <dgm:pt modelId="{743F1D7B-A46F-4E55-8A96-96301CC3A76B}" type="sibTrans" cxnId="{9F60269B-29ED-4C92-9955-0582DE0BA77A}">
      <dgm:prSet/>
      <dgm:spPr/>
      <dgm:t>
        <a:bodyPr/>
        <a:lstStyle/>
        <a:p>
          <a:endParaRPr lang="en-US"/>
        </a:p>
      </dgm:t>
    </dgm:pt>
    <dgm:pt modelId="{4120F10C-F194-B849-AA58-C96B068918FD}" type="pres">
      <dgm:prSet presAssocID="{6CB6E52B-6B83-444C-BD23-17C88F9F9CE5}" presName="linear" presStyleCnt="0">
        <dgm:presLayoutVars>
          <dgm:animLvl val="lvl"/>
          <dgm:resizeHandles val="exact"/>
        </dgm:presLayoutVars>
      </dgm:prSet>
      <dgm:spPr/>
    </dgm:pt>
    <dgm:pt modelId="{D032AB51-4840-CF4B-AF0B-D0065F2E87E5}" type="pres">
      <dgm:prSet presAssocID="{DF9693C0-E7C1-4782-85C4-378581D360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6510BA-24EC-6A4D-9FD8-DBF2E7C88D84}" type="pres">
      <dgm:prSet presAssocID="{033BDDF1-C46D-4B99-B307-C981D2E931FC}" presName="spacer" presStyleCnt="0"/>
      <dgm:spPr/>
    </dgm:pt>
    <dgm:pt modelId="{E2623844-664C-4940-B15C-621571066822}" type="pres">
      <dgm:prSet presAssocID="{2A197CE2-818F-4FA4-B885-AB9FA70A18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3024ED-8C40-6C44-BA08-F1E36DE82599}" type="pres">
      <dgm:prSet presAssocID="{187049F9-C309-4618-BEA2-A833F1E06B4F}" presName="spacer" presStyleCnt="0"/>
      <dgm:spPr/>
    </dgm:pt>
    <dgm:pt modelId="{CE7DEDE9-7756-2F43-9A83-83805499C0EF}" type="pres">
      <dgm:prSet presAssocID="{D2CBF437-6C90-4825-AB52-691B2B3CC5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200A70-D43B-DF4E-86D5-A367954D4818}" type="presOf" srcId="{D2CBF437-6C90-4825-AB52-691B2B3CC5E6}" destId="{CE7DEDE9-7756-2F43-9A83-83805499C0EF}" srcOrd="0" destOrd="0" presId="urn:microsoft.com/office/officeart/2005/8/layout/vList2"/>
    <dgm:cxn modelId="{3595EA7C-D153-374B-8F8F-87A08C04D5B9}" type="presOf" srcId="{6CB6E52B-6B83-444C-BD23-17C88F9F9CE5}" destId="{4120F10C-F194-B849-AA58-C96B068918FD}" srcOrd="0" destOrd="0" presId="urn:microsoft.com/office/officeart/2005/8/layout/vList2"/>
    <dgm:cxn modelId="{0BAD8E85-86CC-E94D-B991-A208622DF424}" type="presOf" srcId="{2A197CE2-818F-4FA4-B885-AB9FA70A1861}" destId="{E2623844-664C-4940-B15C-621571066822}" srcOrd="0" destOrd="0" presId="urn:microsoft.com/office/officeart/2005/8/layout/vList2"/>
    <dgm:cxn modelId="{C188F589-ADF7-41C9-88A0-5AB44BCE0FDD}" srcId="{6CB6E52B-6B83-444C-BD23-17C88F9F9CE5}" destId="{2A197CE2-818F-4FA4-B885-AB9FA70A1861}" srcOrd="1" destOrd="0" parTransId="{399C5CC6-29A0-4AC4-8FC6-79C2ECBDB464}" sibTransId="{187049F9-C309-4618-BEA2-A833F1E06B4F}"/>
    <dgm:cxn modelId="{9F60269B-29ED-4C92-9955-0582DE0BA77A}" srcId="{6CB6E52B-6B83-444C-BD23-17C88F9F9CE5}" destId="{D2CBF437-6C90-4825-AB52-691B2B3CC5E6}" srcOrd="2" destOrd="0" parTransId="{F49B4281-F014-4CC1-BC05-F1E8E657D149}" sibTransId="{743F1D7B-A46F-4E55-8A96-96301CC3A76B}"/>
    <dgm:cxn modelId="{21E85AB8-F62E-984D-91A4-CE318471FF0E}" type="presOf" srcId="{DF9693C0-E7C1-4782-85C4-378581D3600F}" destId="{D032AB51-4840-CF4B-AF0B-D0065F2E87E5}" srcOrd="0" destOrd="0" presId="urn:microsoft.com/office/officeart/2005/8/layout/vList2"/>
    <dgm:cxn modelId="{9F92DDBA-2BB6-4829-87A9-F645C4D9CB59}" srcId="{6CB6E52B-6B83-444C-BD23-17C88F9F9CE5}" destId="{DF9693C0-E7C1-4782-85C4-378581D3600F}" srcOrd="0" destOrd="0" parTransId="{CFD89B75-61DE-40F5-903D-33F9DFE145DF}" sibTransId="{033BDDF1-C46D-4B99-B307-C981D2E931FC}"/>
    <dgm:cxn modelId="{DE3D690D-2DD7-DB4C-9774-49056682F1F2}" type="presParOf" srcId="{4120F10C-F194-B849-AA58-C96B068918FD}" destId="{D032AB51-4840-CF4B-AF0B-D0065F2E87E5}" srcOrd="0" destOrd="0" presId="urn:microsoft.com/office/officeart/2005/8/layout/vList2"/>
    <dgm:cxn modelId="{EC74FD4A-3250-464D-BDAE-B166DCDBFB41}" type="presParOf" srcId="{4120F10C-F194-B849-AA58-C96B068918FD}" destId="{5F6510BA-24EC-6A4D-9FD8-DBF2E7C88D84}" srcOrd="1" destOrd="0" presId="urn:microsoft.com/office/officeart/2005/8/layout/vList2"/>
    <dgm:cxn modelId="{E612AECA-244C-CE41-A9C0-E6A1C2F4DE39}" type="presParOf" srcId="{4120F10C-F194-B849-AA58-C96B068918FD}" destId="{E2623844-664C-4940-B15C-621571066822}" srcOrd="2" destOrd="0" presId="urn:microsoft.com/office/officeart/2005/8/layout/vList2"/>
    <dgm:cxn modelId="{416BD567-B6FB-C641-8A1C-7F497FE77753}" type="presParOf" srcId="{4120F10C-F194-B849-AA58-C96B068918FD}" destId="{003024ED-8C40-6C44-BA08-F1E36DE82599}" srcOrd="3" destOrd="0" presId="urn:microsoft.com/office/officeart/2005/8/layout/vList2"/>
    <dgm:cxn modelId="{97F7F432-381A-B94D-92E7-CA6EEA8F5CCE}" type="presParOf" srcId="{4120F10C-F194-B849-AA58-C96B068918FD}" destId="{CE7DEDE9-7756-2F43-9A83-83805499C0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494A-EA76-754B-9425-FEA4237EDF83}">
      <dsp:nvSpPr>
        <dsp:cNvPr id="0" name=""/>
        <dsp:cNvSpPr/>
      </dsp:nvSpPr>
      <dsp:spPr>
        <a:xfrm>
          <a:off x="0" y="0"/>
          <a:ext cx="7392921" cy="537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Extraction of data from Kaggle is quite different when compared to other sources.</a:t>
          </a:r>
        </a:p>
      </dsp:txBody>
      <dsp:txXfrm>
        <a:off x="15741" y="15741"/>
        <a:ext cx="6750122" cy="505939"/>
      </dsp:txXfrm>
    </dsp:sp>
    <dsp:sp modelId="{A17197E4-62D4-2F40-ACC9-C4FC4D7A5917}">
      <dsp:nvSpPr>
        <dsp:cNvPr id="0" name=""/>
        <dsp:cNvSpPr/>
      </dsp:nvSpPr>
      <dsp:spPr>
        <a:xfrm>
          <a:off x="552068" y="612063"/>
          <a:ext cx="7392921" cy="537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make use of the open datasets library to download the dataset from Kaggle.</a:t>
          </a:r>
        </a:p>
      </dsp:txBody>
      <dsp:txXfrm>
        <a:off x="567809" y="627804"/>
        <a:ext cx="6460046" cy="505939"/>
      </dsp:txXfrm>
    </dsp:sp>
    <dsp:sp modelId="{77D1D655-D620-9241-B5B2-51B00674CAD3}">
      <dsp:nvSpPr>
        <dsp:cNvPr id="0" name=""/>
        <dsp:cNvSpPr/>
      </dsp:nvSpPr>
      <dsp:spPr>
        <a:xfrm>
          <a:off x="1104137" y="1224126"/>
          <a:ext cx="7392921" cy="537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prompts us to provide the details like the Kaggle username and the key, we are obtained in a </a:t>
          </a:r>
          <a:r>
            <a:rPr lang="en-US" sz="1500" kern="1200" dirty="0" err="1"/>
            <a:t>json</a:t>
          </a:r>
          <a:r>
            <a:rPr lang="en-US" sz="1500" kern="1200" dirty="0"/>
            <a:t> file downloaded from Kaggle under the ‘Account’ option</a:t>
          </a:r>
        </a:p>
      </dsp:txBody>
      <dsp:txXfrm>
        <a:off x="1119878" y="1239867"/>
        <a:ext cx="6460046" cy="505939"/>
      </dsp:txXfrm>
    </dsp:sp>
    <dsp:sp modelId="{13A5E312-BCB4-DE4A-A6F7-9DC85F6A9B5B}">
      <dsp:nvSpPr>
        <dsp:cNvPr id="0" name=""/>
        <dsp:cNvSpPr/>
      </dsp:nvSpPr>
      <dsp:spPr>
        <a:xfrm>
          <a:off x="1656206" y="1836190"/>
          <a:ext cx="7392921" cy="537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providing these details, the dataset is downloaded and extracted to our working directory. </a:t>
          </a:r>
        </a:p>
      </dsp:txBody>
      <dsp:txXfrm>
        <a:off x="1671947" y="1851931"/>
        <a:ext cx="6460046" cy="505939"/>
      </dsp:txXfrm>
    </dsp:sp>
    <dsp:sp modelId="{90742F18-D286-7F45-95AF-B7779399E54B}">
      <dsp:nvSpPr>
        <dsp:cNvPr id="0" name=""/>
        <dsp:cNvSpPr/>
      </dsp:nvSpPr>
      <dsp:spPr>
        <a:xfrm>
          <a:off x="2208275" y="2448253"/>
          <a:ext cx="7392921" cy="5374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From here, we can then read the csv file using the read_csv method of Pandas</a:t>
          </a:r>
        </a:p>
      </dsp:txBody>
      <dsp:txXfrm>
        <a:off x="2224016" y="2463994"/>
        <a:ext cx="6460046" cy="505939"/>
      </dsp:txXfrm>
    </dsp:sp>
    <dsp:sp modelId="{A3B4BFFB-AD35-484C-A8E4-1F3764C24810}">
      <dsp:nvSpPr>
        <dsp:cNvPr id="0" name=""/>
        <dsp:cNvSpPr/>
      </dsp:nvSpPr>
      <dsp:spPr>
        <a:xfrm>
          <a:off x="7043597" y="392616"/>
          <a:ext cx="349323" cy="349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22195" y="392616"/>
        <a:ext cx="192127" cy="262866"/>
      </dsp:txXfrm>
    </dsp:sp>
    <dsp:sp modelId="{16E9130E-C665-F64C-8F3C-072AC3B6CFF0}">
      <dsp:nvSpPr>
        <dsp:cNvPr id="0" name=""/>
        <dsp:cNvSpPr/>
      </dsp:nvSpPr>
      <dsp:spPr>
        <a:xfrm>
          <a:off x="7595666" y="1004679"/>
          <a:ext cx="349323" cy="349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74264" y="1004679"/>
        <a:ext cx="192127" cy="262866"/>
      </dsp:txXfrm>
    </dsp:sp>
    <dsp:sp modelId="{5CC9F5D0-1648-004F-9881-F2A0F3DE0D60}">
      <dsp:nvSpPr>
        <dsp:cNvPr id="0" name=""/>
        <dsp:cNvSpPr/>
      </dsp:nvSpPr>
      <dsp:spPr>
        <a:xfrm>
          <a:off x="8147735" y="1607785"/>
          <a:ext cx="349323" cy="349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26333" y="1607785"/>
        <a:ext cx="192127" cy="262866"/>
      </dsp:txXfrm>
    </dsp:sp>
    <dsp:sp modelId="{3BB983EA-3827-2B47-A4AB-5665828FA7A8}">
      <dsp:nvSpPr>
        <dsp:cNvPr id="0" name=""/>
        <dsp:cNvSpPr/>
      </dsp:nvSpPr>
      <dsp:spPr>
        <a:xfrm>
          <a:off x="8699804" y="2225820"/>
          <a:ext cx="349323" cy="349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78402" y="2225820"/>
        <a:ext cx="192127" cy="26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83528-F4C9-6246-A11B-19757B9AE5D5}">
      <dsp:nvSpPr>
        <dsp:cNvPr id="0" name=""/>
        <dsp:cNvSpPr/>
      </dsp:nvSpPr>
      <dsp:spPr>
        <a:xfrm>
          <a:off x="0" y="373555"/>
          <a:ext cx="5257800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the EDA, we checked for the data types in the data, the correlation between them and also the measures of central tendency for the numerical variables.</a:t>
          </a:r>
        </a:p>
      </dsp:txBody>
      <dsp:txXfrm>
        <a:off x="45235" y="418790"/>
        <a:ext cx="5167330" cy="836170"/>
      </dsp:txXfrm>
    </dsp:sp>
    <dsp:sp modelId="{BA48FE74-26EA-8340-B3AB-F2332D36113C}">
      <dsp:nvSpPr>
        <dsp:cNvPr id="0" name=""/>
        <dsp:cNvSpPr/>
      </dsp:nvSpPr>
      <dsp:spPr>
        <a:xfrm>
          <a:off x="0" y="1352035"/>
          <a:ext cx="5257800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are numerical variables except 'Country or region'. The data is also distributed over </a:t>
          </a:r>
          <a:r>
            <a:rPr lang="en-US" sz="1800" b="1" kern="1200" dirty="0"/>
            <a:t>156 different countries</a:t>
          </a:r>
          <a:r>
            <a:rPr lang="en-US" sz="1800" kern="1200" dirty="0"/>
            <a:t>.</a:t>
          </a:r>
        </a:p>
      </dsp:txBody>
      <dsp:txXfrm>
        <a:off x="45235" y="1397270"/>
        <a:ext cx="5167330" cy="836170"/>
      </dsp:txXfrm>
    </dsp:sp>
    <dsp:sp modelId="{D7E688AD-B03C-7A40-A311-A2AFBEDE532F}">
      <dsp:nvSpPr>
        <dsp:cNvPr id="0" name=""/>
        <dsp:cNvSpPr/>
      </dsp:nvSpPr>
      <dsp:spPr>
        <a:xfrm>
          <a:off x="0" y="2330515"/>
          <a:ext cx="5257800" cy="92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see that there is a </a:t>
          </a:r>
          <a:r>
            <a:rPr lang="en-US" sz="1800" b="1" kern="1200" dirty="0"/>
            <a:t>high correlation </a:t>
          </a:r>
          <a:r>
            <a:rPr lang="en-US" sz="1800" kern="1200" dirty="0"/>
            <a:t>between 'Score' and GDP per capita, Social support, Healthy life expectancy &amp; Freedom to make life choices</a:t>
          </a:r>
        </a:p>
      </dsp:txBody>
      <dsp:txXfrm>
        <a:off x="45235" y="2375750"/>
        <a:ext cx="5167330" cy="836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2AB51-4840-CF4B-AF0B-D0065F2E87E5}">
      <dsp:nvSpPr>
        <dsp:cNvPr id="0" name=""/>
        <dsp:cNvSpPr/>
      </dsp:nvSpPr>
      <dsp:spPr>
        <a:xfrm>
          <a:off x="0" y="57467"/>
          <a:ext cx="6260113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main goal was to uncover a correlation between the  happiness  score and the GDP per capita . Seaborn was used to create a scatterplot with a regression line.</a:t>
          </a:r>
        </a:p>
      </dsp:txBody>
      <dsp:txXfrm>
        <a:off x="50261" y="107728"/>
        <a:ext cx="6159591" cy="929078"/>
      </dsp:txXfrm>
    </dsp:sp>
    <dsp:sp modelId="{E2623844-664C-4940-B15C-621571066822}">
      <dsp:nvSpPr>
        <dsp:cNvPr id="0" name=""/>
        <dsp:cNvSpPr/>
      </dsp:nvSpPr>
      <dsp:spPr>
        <a:xfrm>
          <a:off x="0" y="1144668"/>
          <a:ext cx="6260113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nations with great personal freedom, happiness was likewise high. Social support, healthy life expectancy, and freedom to make life choices correlate highly with happiness.</a:t>
          </a:r>
        </a:p>
      </dsp:txBody>
      <dsp:txXfrm>
        <a:off x="50261" y="1194929"/>
        <a:ext cx="6159591" cy="929078"/>
      </dsp:txXfrm>
    </dsp:sp>
    <dsp:sp modelId="{CE7DEDE9-7756-2F43-9A83-83805499C0EF}">
      <dsp:nvSpPr>
        <dsp:cNvPr id="0" name=""/>
        <dsp:cNvSpPr/>
      </dsp:nvSpPr>
      <dsp:spPr>
        <a:xfrm>
          <a:off x="0" y="2231868"/>
          <a:ext cx="6260113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High-correlation variables may be used to predict 'Score' using machine learning models like MLR.</a:t>
          </a:r>
        </a:p>
      </dsp:txBody>
      <dsp:txXfrm>
        <a:off x="50261" y="2282129"/>
        <a:ext cx="6159591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61C9-4DE1-D446-9477-B05B56758A6F}" type="datetimeFigureOut">
              <a:rPr lang="en-PA" smtClean="0"/>
              <a:t>12/06/22</a:t>
            </a:fld>
            <a:endParaRPr lang="en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ECB15-1FF9-F34A-9346-6F5B24A6FF59}" type="slidenum">
              <a:rPr lang="en-PA" smtClean="0"/>
              <a:t>‹#›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94564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A" dirty="0"/>
              <a:t>-high correlattion between Score and GDP per capita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ECB15-1FF9-F34A-9346-6F5B24A6FF59}" type="slidenum">
              <a:rPr lang="en-PA" smtClean="0"/>
              <a:t>4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45097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74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4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0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463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1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86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2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6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65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2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96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3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082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2DA14-5F8F-411E-AC35-0F07680D80DE}" type="datetimeFigureOut">
              <a:rPr lang="en-KE" smtClean="0"/>
              <a:t>12/6/22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65560B-418C-4428-BD58-2CBD6BB653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50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3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1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9" name="Straight Connector 67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69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71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B6FE3-819E-4303-B571-08F08563B03C}"/>
              </a:ext>
            </a:extLst>
          </p:cNvPr>
          <p:cNvSpPr txBox="1"/>
          <p:nvPr/>
        </p:nvSpPr>
        <p:spPr>
          <a:xfrm>
            <a:off x="640080" y="635508"/>
            <a:ext cx="3354470" cy="558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World Happiness Data from Kaggle</a:t>
            </a: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1F191-8A98-47E2-BFE2-C281C1A246B9}"/>
              </a:ext>
            </a:extLst>
          </p:cNvPr>
          <p:cNvSpPr/>
          <p:nvPr/>
        </p:nvSpPr>
        <p:spPr>
          <a:xfrm>
            <a:off x="5617804" y="954756"/>
            <a:ext cx="5613283" cy="485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Rafael </a:t>
            </a:r>
            <a:r>
              <a:rPr lang="en-US" sz="2200" b="1" dirty="0" err="1">
                <a:solidFill>
                  <a:schemeClr val="bg1"/>
                </a:solidFill>
              </a:rPr>
              <a:t>Djamous</a:t>
            </a:r>
            <a:endParaRPr lang="en-US" sz="22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Tulane University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CMPS-3160: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Proffesor</a:t>
            </a:r>
            <a:r>
              <a:rPr lang="en-US" sz="2200" dirty="0">
                <a:solidFill>
                  <a:schemeClr val="bg1"/>
                </a:solidFill>
              </a:rPr>
              <a:t>: Aron </a:t>
            </a:r>
            <a:r>
              <a:rPr lang="en-US" sz="2200" dirty="0" err="1">
                <a:solidFill>
                  <a:schemeClr val="bg1"/>
                </a:solidFill>
              </a:rPr>
              <a:t>Culotta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December 7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, 2022</a:t>
            </a:r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7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7DCE0-3788-4D42-B9A9-76B12809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Introduction</a:t>
            </a:r>
            <a:endParaRPr lang="en-KE" sz="370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FAB025-E27A-4F06-BAA0-99F33DC8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report reviews the state of happiness in the world today and show how the new science of happiness explains personal and national variations in happiness (Alba, n.d.).</a:t>
            </a:r>
            <a:endParaRPr lang="en-KE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trends have shown that if you have money, then you are happier , yet research tends to debate this.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Happiness and income create an endogeneity problem since they interact with one another.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hope to find out whether or not excess happiness in a country has a dampening effect on GDP.</a:t>
            </a:r>
          </a:p>
        </p:txBody>
      </p:sp>
    </p:spTree>
    <p:extLst>
      <p:ext uri="{BB962C8B-B14F-4D97-AF65-F5344CB8AC3E}">
        <p14:creationId xmlns:p14="http://schemas.microsoft.com/office/powerpoint/2010/main" val="31712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E89E0B-331C-4A48-A2B0-1E451FF1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Data Sources and Loading of Data</a:t>
            </a:r>
            <a:endParaRPr lang="en-KE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49BA32-BC94-C40D-5178-A018C5FF8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39021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48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2A70-7B8A-43B3-997E-7D0C9B8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  <a:endParaRPr lang="en-KE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E0E48C1-E9A3-A75C-145C-E5DD4121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74876"/>
              </p:ext>
            </p:extLst>
          </p:nvPr>
        </p:nvGraphicFramePr>
        <p:xfrm>
          <a:off x="838200" y="2431234"/>
          <a:ext cx="5257800" cy="363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E7AEFC7-DA8F-43BD-9ED0-394988852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5999"/>
            <a:ext cx="5886616" cy="39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2">
            <a:extLst>
              <a:ext uri="{FF2B5EF4-FFF2-40B4-BE49-F238E27FC236}">
                <a16:creationId xmlns:a16="http://schemas.microsoft.com/office/drawing/2014/main" id="{AFF43104-F524-418A-A0E3-3146340A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4">
            <a:extLst>
              <a:ext uri="{FF2B5EF4-FFF2-40B4-BE49-F238E27FC236}">
                <a16:creationId xmlns:a16="http://schemas.microsoft.com/office/drawing/2014/main" id="{323E5CD5-3226-4DDD-97AC-81C8F40E0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58B6703-6BCA-4414-A7FC-BA111255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826A85-B5BB-4A9B-819E-AF5A0B30A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A6C787-E24E-48D0-AF26-F35E43180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5A8260-917C-4DAC-A284-2A6E124F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EDDC88-A09A-41CF-8C73-237A962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62" name="Rectangle 20">
            <a:extLst>
              <a:ext uri="{FF2B5EF4-FFF2-40B4-BE49-F238E27FC236}">
                <a16:creationId xmlns:a16="http://schemas.microsoft.com/office/drawing/2014/main" id="{B6ABA3F9-ECC4-45D8-8538-B7EEC4D2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AE242DD-8901-481B-A20F-28C9304B3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85" y="1255007"/>
            <a:ext cx="2795510" cy="2113709"/>
          </a:xfrm>
          <a:prstGeom prst="rect">
            <a:avLst/>
          </a:prstGeom>
        </p:spPr>
      </p:pic>
      <p:cxnSp>
        <p:nvCxnSpPr>
          <p:cNvPr id="63" name="Straight Connector 22">
            <a:extLst>
              <a:ext uri="{FF2B5EF4-FFF2-40B4-BE49-F238E27FC236}">
                <a16:creationId xmlns:a16="http://schemas.microsoft.com/office/drawing/2014/main" id="{420C8890-1E3E-474D-9D1E-D3E3062B6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A61DB18-60B3-436E-B308-BB8C303EA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2" y="3533309"/>
            <a:ext cx="2795511" cy="1929722"/>
          </a:xfrm>
          <a:prstGeom prst="rect">
            <a:avLst/>
          </a:prstGeom>
        </p:spPr>
      </p:pic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D7B78F91-039A-EE57-92F2-5A50EA9A4A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1496" y="2556932"/>
          <a:ext cx="6260114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84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CB4676-D819-4320-8EA0-44FB8871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Scanning</a:t>
            </a:r>
            <a:endParaRPr lang="en-KE">
              <a:solidFill>
                <a:srgbClr val="262626"/>
              </a:solidFill>
            </a:endParaRPr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C87C415-B333-40B3-8D80-407E0109BE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r="13290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1" name="Straight Connector 39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F152-B80C-492A-B203-59B6EB24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correlates highly with GDP per capita, social support, healthy life expectancy, and freedom to make life choices.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happiness is directly proportional to GDP, we may obtain a dataset using GDP as the goal variable and observe its proportional components. </a:t>
            </a:r>
            <a:endParaRPr lang="en-KE" sz="150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1515-88A8-4135-A60B-9659929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7046-0B44-4E62-A258-CCEE76B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happiness and GDP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based on Hypothesis Testing determines the happiness of the Global North is greater than that of the Global South.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our queries show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happiness 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Global North significantly outweighing that of the South.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Likewise, the 10 'Happiest' nations all belong to the Global North whereas the 10 'least happy' nations belong to the Global South.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Happiest Country: Finland, Denmark, Iceland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240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04B7-6838-48F7-8272-1EA0A7C7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KE">
              <a:solidFill>
                <a:srgbClr val="FFFF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B099AE-C504-4E66-BBBD-F1F6F01A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cs typeface="Times New Roman"/>
              </a:rPr>
              <a:t>From the project, we were able to import different sets of data and as well extract meaningful insights from them.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how to use pandas to import data from a website, identify data categories, and calculate central tendency.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we knew how to determine the connection between data variables.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score correlated with GDP per capita, social support, healthy life expectancy, and freedom to make life choices.</a:t>
            </a:r>
            <a:endParaRPr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9BF032-3D19-334B-E62C-00719DDB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THANKS FOR LISTENING!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4138393-CD4E-EBBE-5D38-D9FEC4296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885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1015</TotalTime>
  <Words>601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PowerPoint Presentation</vt:lpstr>
      <vt:lpstr>Introduction</vt:lpstr>
      <vt:lpstr>Data Sources and Loading of Data</vt:lpstr>
      <vt:lpstr>Exploratory Data Analysis</vt:lpstr>
      <vt:lpstr>Analysis</vt:lpstr>
      <vt:lpstr>Scanning</vt:lpstr>
      <vt:lpstr>Hypothesis</vt:lpstr>
      <vt:lpstr>Conclusion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Rafael Djamous</cp:lastModifiedBy>
  <cp:revision>14</cp:revision>
  <dcterms:created xsi:type="dcterms:W3CDTF">2022-12-06T21:51:57Z</dcterms:created>
  <dcterms:modified xsi:type="dcterms:W3CDTF">2022-12-07T18:43:33Z</dcterms:modified>
</cp:coreProperties>
</file>