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65086B-98CD-46A4-A532-5C0DDC308AEB}" v="255" dt="2022-09-14T17:57:36.429"/>
    <p1510:client id="{CEED8187-520E-40A3-B557-2F2503D31EF5}" v="401" dt="2022-09-14T17:47:47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7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3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9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91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05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15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3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1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6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0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5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de-DE" dirty="0" err="1"/>
              <a:t>Selenium</a:t>
            </a:r>
            <a:r>
              <a:rPr lang="de-DE" dirty="0"/>
              <a:t> Framework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de-DE" dirty="0"/>
              <a:t>Ian </a:t>
            </a:r>
            <a:r>
              <a:rPr lang="de-DE" dirty="0" err="1"/>
              <a:t>marcel</a:t>
            </a:r>
            <a:r>
              <a:rPr lang="de-DE" dirty="0"/>
              <a:t>,</a:t>
            </a:r>
          </a:p>
          <a:p>
            <a:r>
              <a:rPr lang="de-DE" dirty="0" err="1"/>
              <a:t>Kleyann</a:t>
            </a:r>
            <a:r>
              <a:rPr lang="de-DE" dirty="0"/>
              <a:t> Martins,</a:t>
            </a:r>
          </a:p>
          <a:p>
            <a:r>
              <a:rPr lang="de-DE" dirty="0"/>
              <a:t>Rafael Duarte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39A92-CE20-E9EE-7CCF-2258102F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C32AC3-7932-1D6F-5232-0E7B5A76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pt-BR" dirty="0"/>
              <a:t>O Selenium é um framework de testes que conta com diversas ferramentas e bibliotecas que permitem a automação de navegadores web emulando a interação </a:t>
            </a:r>
            <a:r>
              <a:rPr lang="pt-BR"/>
              <a:t>do usuário com a aplicação.</a:t>
            </a:r>
          </a:p>
          <a:p>
            <a:r>
              <a:rPr lang="pt-BR" dirty="0"/>
              <a:t>- Selenium RC</a:t>
            </a:r>
          </a:p>
          <a:p>
            <a:r>
              <a:rPr lang="pt-BR" dirty="0"/>
              <a:t>- Selenium IDE</a:t>
            </a:r>
          </a:p>
          <a:p>
            <a:r>
              <a:rPr lang="pt-BR" dirty="0"/>
              <a:t>- Selenium </a:t>
            </a:r>
            <a:r>
              <a:rPr lang="pt-BR" dirty="0" err="1"/>
              <a:t>WebDriver</a:t>
            </a:r>
          </a:p>
          <a:p>
            <a:r>
              <a:rPr lang="pt-BR" dirty="0"/>
              <a:t>- Selenium Grid</a:t>
            </a:r>
          </a:p>
        </p:txBody>
      </p:sp>
    </p:spTree>
    <p:extLst>
      <p:ext uri="{BB962C8B-B14F-4D97-AF65-F5344CB8AC3E}">
        <p14:creationId xmlns:p14="http://schemas.microsoft.com/office/powerpoint/2010/main" val="1412407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7CA8B-A714-56A6-A93A-F390215F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Selenium RC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4BDC46-A912-94B0-3568-792A22FDE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pt-BR" dirty="0"/>
              <a:t>- Servidor escrito em Java</a:t>
            </a:r>
            <a:endParaRPr lang="pt-BR" dirty="0" err="1"/>
          </a:p>
          <a:p>
            <a:r>
              <a:rPr lang="pt-BR" dirty="0"/>
              <a:t>- Recebe chamadas http para executar os testes</a:t>
            </a:r>
          </a:p>
          <a:p>
            <a:r>
              <a:rPr lang="pt-BR" dirty="0"/>
              <a:t>- Testes unitários</a:t>
            </a:r>
          </a:p>
        </p:txBody>
      </p:sp>
    </p:spTree>
    <p:extLst>
      <p:ext uri="{BB962C8B-B14F-4D97-AF65-F5344CB8AC3E}">
        <p14:creationId xmlns:p14="http://schemas.microsoft.com/office/powerpoint/2010/main" val="54684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7CA8B-A714-56A6-A93A-F390215F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Selenium</a:t>
            </a:r>
            <a:r>
              <a:rPr lang="pt-BR" dirty="0"/>
              <a:t> IDE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4BDC46-A912-94B0-3568-792A22FDE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7976840" cy="3760891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pt-BR" dirty="0"/>
              <a:t>- Plugin do </a:t>
            </a:r>
            <a:r>
              <a:rPr lang="pt-BR" dirty="0" err="1"/>
              <a:t>firefox</a:t>
            </a:r>
          </a:p>
          <a:p>
            <a:r>
              <a:rPr lang="pt-BR" dirty="0"/>
              <a:t>- Grava as ações do usuário</a:t>
            </a:r>
          </a:p>
          <a:p>
            <a:r>
              <a:rPr lang="pt-BR" dirty="0"/>
              <a:t>- As gravações são transformadas em scripts de teste para várias linguagens de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2822175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7CA8B-A714-56A6-A93A-F390215F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Selenium</a:t>
            </a:r>
            <a:r>
              <a:rPr lang="pt-BR" dirty="0"/>
              <a:t> </a:t>
            </a:r>
            <a:r>
              <a:rPr lang="pt-BR" dirty="0" err="1"/>
              <a:t>WebDriver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4BDC46-A912-94B0-3568-792A22FDE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7976840" cy="3760891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pt-BR" dirty="0"/>
              <a:t>- Oferece uma API</a:t>
            </a:r>
          </a:p>
          <a:p>
            <a:r>
              <a:rPr lang="pt-BR" dirty="0"/>
              <a:t>- Permite a escrita organizada de códigos de teste</a:t>
            </a:r>
          </a:p>
          <a:p>
            <a:r>
              <a:rPr lang="pt-BR" dirty="0"/>
              <a:t>- Mais comumente utilizado</a:t>
            </a:r>
          </a:p>
        </p:txBody>
      </p:sp>
    </p:spTree>
    <p:extLst>
      <p:ext uri="{BB962C8B-B14F-4D97-AF65-F5344CB8AC3E}">
        <p14:creationId xmlns:p14="http://schemas.microsoft.com/office/powerpoint/2010/main" val="165321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7CA8B-A714-56A6-A93A-F390215F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Selenium</a:t>
            </a:r>
            <a:r>
              <a:rPr lang="pt-BR" dirty="0"/>
              <a:t> Grid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4BDC46-A912-94B0-3568-792A22FDE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7976840" cy="3760891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pt-BR" dirty="0"/>
              <a:t>- Testes em diferentes máquinas e navegadores</a:t>
            </a:r>
          </a:p>
          <a:p>
            <a:r>
              <a:rPr lang="pt-BR" dirty="0"/>
              <a:t>- Conexão remota</a:t>
            </a:r>
          </a:p>
          <a:p>
            <a:r>
              <a:rPr lang="pt-BR" dirty="0"/>
              <a:t>- Configuração personalizada de máquina, sistema operacional e navegador</a:t>
            </a:r>
          </a:p>
        </p:txBody>
      </p:sp>
    </p:spTree>
    <p:extLst>
      <p:ext uri="{BB962C8B-B14F-4D97-AF65-F5344CB8AC3E}">
        <p14:creationId xmlns:p14="http://schemas.microsoft.com/office/powerpoint/2010/main" val="1180799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11647-CEC7-7031-E0D6-CBC50668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172C0B-C611-A32F-845D-40B769ACD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pt-BR" dirty="0"/>
              <a:t>- Disponibilidades em diversas linguagens de programação</a:t>
            </a:r>
          </a:p>
          <a:p>
            <a:r>
              <a:rPr lang="pt-BR" dirty="0"/>
              <a:t>- Não é necessário aprender linguagem de scripts</a:t>
            </a:r>
          </a:p>
          <a:p>
            <a:r>
              <a:rPr lang="pt-BR" dirty="0"/>
              <a:t>- Suporte para diversos navegadores mais populares</a:t>
            </a:r>
          </a:p>
          <a:p>
            <a:r>
              <a:rPr lang="pt-BR" dirty="0"/>
              <a:t>- </a:t>
            </a:r>
            <a:r>
              <a:rPr lang="pt-BR" dirty="0">
                <a:ea typeface="+mn-lt"/>
                <a:cs typeface="+mn-lt"/>
              </a:rPr>
              <a:t>Suporte para metodologias ágeis de desenvolvimento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6371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6EA51-A7DC-6EA9-7242-BA0B9023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6953E0-1D69-FE1E-0238-7E3245004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pt-BR" dirty="0"/>
              <a:t>- </a:t>
            </a:r>
            <a:r>
              <a:rPr lang="pt-BR" dirty="0">
                <a:ea typeface="+mn-lt"/>
                <a:cs typeface="+mn-lt"/>
              </a:rPr>
              <a:t>Precisa de uma instalação remota no servidor</a:t>
            </a:r>
            <a:endParaRPr lang="pt-BR" dirty="0"/>
          </a:p>
          <a:p>
            <a:r>
              <a:rPr lang="pt-BR" dirty="0"/>
              <a:t>- </a:t>
            </a:r>
            <a:r>
              <a:rPr lang="pt-BR" dirty="0">
                <a:ea typeface="+mn-lt"/>
                <a:cs typeface="+mn-lt"/>
              </a:rPr>
              <a:t>Apresenta algumas limitações para testes mais complexos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6461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RetrospectVTI</vt:lpstr>
      <vt:lpstr>Selenium Framework</vt:lpstr>
      <vt:lpstr>Sobre</vt:lpstr>
      <vt:lpstr>Selenium RC</vt:lpstr>
      <vt:lpstr>Selenium IDE</vt:lpstr>
      <vt:lpstr>Selenium WebDriver</vt:lpstr>
      <vt:lpstr>Selenium Grid</vt:lpstr>
      <vt:lpstr>Vantagens</vt:lpstr>
      <vt:lpstr>Desvantagens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119</cp:revision>
  <dcterms:created xsi:type="dcterms:W3CDTF">2022-09-14T14:54:00Z</dcterms:created>
  <dcterms:modified xsi:type="dcterms:W3CDTF">2022-09-14T18:05:44Z</dcterms:modified>
</cp:coreProperties>
</file>